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9" r:id="rId2"/>
    <p:sldId id="258" r:id="rId3"/>
    <p:sldId id="260" r:id="rId4"/>
    <p:sldId id="263" r:id="rId5"/>
    <p:sldId id="262" r:id="rId6"/>
    <p:sldId id="270" r:id="rId7"/>
    <p:sldId id="269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D0AE3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417303535587481E-2"/>
          <c:y val="0.20861377293686156"/>
          <c:w val="0.9379748533271578"/>
          <c:h val="0.643608488547959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заболевания относятся к инфекционным</c:v>
                </c:pt>
              </c:strCache>
            </c:strRef>
          </c:tx>
          <c:spPr>
            <a:solidFill>
              <a:schemeClr val="accent5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EA-48D6-92B0-39C4C1529791}"/>
              </c:ext>
            </c:extLst>
          </c:dPt>
          <c:dPt>
            <c:idx val="2"/>
            <c:invertIfNegative val="0"/>
            <c:bubble3D val="0"/>
            <c:spPr>
              <a:solidFill>
                <a:srgbClr val="D0AE3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EA-48D6-92B0-39C4C1529791}"/>
              </c:ext>
            </c:extLst>
          </c:dPt>
          <c:dPt>
            <c:idx val="3"/>
            <c:invertIfNegative val="0"/>
            <c:bubble3D val="0"/>
            <c:spPr>
              <a:solidFill>
                <a:srgbClr val="FF5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CEA-48D6-92B0-39C4C1529791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ВИЧ</c:v>
                </c:pt>
                <c:pt idx="1">
                  <c:v>Грипп</c:v>
                </c:pt>
                <c:pt idx="2">
                  <c:v>СПИД</c:v>
                </c:pt>
                <c:pt idx="3">
                  <c:v>Кишечная палочка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0.4</c:v>
                </c:pt>
                <c:pt idx="2">
                  <c:v>0.27</c:v>
                </c:pt>
                <c:pt idx="3">
                  <c:v>0.16000000000000003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EA-48D6-92B0-39C4C15297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451904"/>
        <c:axId val="89453696"/>
      </c:barChart>
      <c:catAx>
        <c:axId val="89451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9453696"/>
        <c:crosses val="autoZero"/>
        <c:auto val="1"/>
        <c:lblAlgn val="ctr"/>
        <c:lblOffset val="100"/>
        <c:noMultiLvlLbl val="0"/>
      </c:catAx>
      <c:valAx>
        <c:axId val="89453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945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 smtClean="0"/>
              <a:t>Как</a:t>
            </a:r>
            <a:r>
              <a:rPr lang="ru-RU" sz="1800" baseline="0" dirty="0" smtClean="0"/>
              <a:t> часто вы болеете инфекционными заболеваниями?</a:t>
            </a:r>
            <a:endParaRPr lang="ru-RU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08-44FC-B45C-8C40E08A69D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08-44FC-B45C-8C40E08A69D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08-44FC-B45C-8C40E08A69D0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D08-44FC-B45C-8C40E08A69D0}"/>
              </c:ext>
            </c:extLst>
          </c:dPt>
          <c:dLbls>
            <c:dLbl>
              <c:idx val="2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D08-44FC-B45C-8C40E08A69D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D08-44FC-B45C-8C40E08A69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Почти не болеют</c:v>
                </c:pt>
                <c:pt idx="1">
                  <c:v>Болеют 1 раз в год</c:v>
                </c:pt>
                <c:pt idx="2">
                  <c:v>Болеют 2-3 и боллее раз в год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0.32000000000000006</c:v>
                </c:pt>
                <c:pt idx="1">
                  <c:v>0.35000000000000003</c:v>
                </c:pt>
                <c:pt idx="2">
                  <c:v>0.32000000000000006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C3-4782-A2EB-9554F056F7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0941118573413611"/>
          <c:y val="0.53526639657243347"/>
          <c:w val="0.24965744171684426"/>
          <c:h val="0.234687318663982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Знают методы профилактики инфекционных заболеваний</c:v>
                </c:pt>
                <c:pt idx="1">
                  <c:v>Не знают методы профилактики инфекционных заболеваний</c:v>
                </c:pt>
                <c:pt idx="2">
                  <c:v>Знают пути передачи инфекционных заболеваний</c:v>
                </c:pt>
                <c:pt idx="3">
                  <c:v>Не знают пути передачи инфекционных заболеваний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0.76000000000000012</c:v>
                </c:pt>
                <c:pt idx="1">
                  <c:v>0.24000000000000002</c:v>
                </c:pt>
                <c:pt idx="2">
                  <c:v>0.92</c:v>
                </c:pt>
                <c:pt idx="3">
                  <c:v>8.0000000000000016E-2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7B-449D-986D-938D459719F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Знают методы профилактики инфекционных заболеваний</c:v>
                </c:pt>
                <c:pt idx="1">
                  <c:v>Не знают методы профилактики инфекционных заболеваний</c:v>
                </c:pt>
                <c:pt idx="2">
                  <c:v>Знают пути передачи инфекционных заболеваний</c:v>
                </c:pt>
                <c:pt idx="3">
                  <c:v>Не знают пути передачи инфекционных заболеваний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317B-449D-986D-938D459719F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2609536"/>
        <c:axId val="92635904"/>
      </c:barChart>
      <c:catAx>
        <c:axId val="9260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2635904"/>
        <c:crosses val="autoZero"/>
        <c:auto val="1"/>
        <c:lblAlgn val="ctr"/>
        <c:lblOffset val="100"/>
        <c:noMultiLvlLbl val="0"/>
      </c:catAx>
      <c:valAx>
        <c:axId val="9263590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92609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18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575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524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9015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738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67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7173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870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1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512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28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9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081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136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68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99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64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voenn.info/docs/vmp/vmp-ok/0301.shtml" TargetMode="External"/><Relationship Id="rId3" Type="http://schemas.openxmlformats.org/officeDocument/2006/relationships/hyperlink" Target="http://www.uhlib.ru/medicina/osnovy_medicinskih_znanii_posobie_dlja_sdachi_yekzamena/p6.php" TargetMode="External"/><Relationship Id="rId7" Type="http://schemas.openxmlformats.org/officeDocument/2006/relationships/hyperlink" Target="https://nebolet.com/medarea/infekcionnye-bolezni.html" TargetMode="External"/><Relationship Id="rId2" Type="http://schemas.openxmlformats.org/officeDocument/2006/relationships/hyperlink" Target="http://www.medical-enc.ru/gigiena/klassifikaciya-infekcionnyh-boleznei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fis.ru/articles/diagnostika-infekcionnyh-zabolevaniy" TargetMode="External"/><Relationship Id="rId5" Type="http://schemas.openxmlformats.org/officeDocument/2006/relationships/hyperlink" Target="https://ru.m.wikihow.com/&#1079;&#1072;&#1097;&#1080;&#1090;&#1080;&#1090;&#1100;&#1089;&#1103;-&#1086;&#1090;-&#1080;&#1085;&#1092;&#1077;&#1082;&#1094;&#1080;&#1086;&#1085;&#1085;&#1099;&#1093;-&#1079;&#1072;&#1073;&#1086;&#1083;&#1077;&#1074;&#1072;&#1085;&#1080;&#1081;?amp=1" TargetMode="External"/><Relationship Id="rId4" Type="http://schemas.openxmlformats.org/officeDocument/2006/relationships/hyperlink" Target="https://napopravku.ru/advices/infektsionnye-bolezni/puti-peredachi-infektsii/" TargetMode="External"/><Relationship Id="rId9" Type="http://schemas.openxmlformats.org/officeDocument/2006/relationships/hyperlink" Target="http://doctor-v.ru/med/principles-methods-treating-infectious-diseas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46899"/>
            <a:ext cx="8689976" cy="3636825"/>
          </a:xfrm>
        </p:spPr>
        <p:txBody>
          <a:bodyPr>
            <a:no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Выселковский филиал государственного бюджетного образовательного учреждения «Кропоткинский медицинский колледж»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здравоохранения Краснодарского края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34.02.01 Сестринское дело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 – Медицинская сестра/ Медицинский брат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Профилактика инфекционных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заболеваний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7942" y="4193512"/>
            <a:ext cx="3501573" cy="231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Студентки  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курса группы 111 А-Ф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Затенацкая</a:t>
            </a:r>
            <a:r>
              <a:rPr lang="ru-RU" sz="16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Анастасия Сергеевны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Усманова Татьяна Михайловна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5914" y="5604668"/>
            <a:ext cx="1589314" cy="906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Выселки 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2018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год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43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9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www.medical-enc.ru/gigiena/klassifikaciya-infekcionnyh-boleznei.shtml</a:t>
            </a:r>
            <a:endParaRPr lang="ru-RU" sz="19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www.uhlib.ru/medicina/osnovy_medicinskih_znanii_posobie_dlja_sdachi_yekzamena/p6.php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https://napopravku.ru/advices/infektsionnye-bolezni/puti-peredachi-infektsii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ru.m.wikihow.com/защититься-от-инфекционных-заболеваний?amp=1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www.efis.ru/articles/diagnostika-infekcionnyh-zabolevaniy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nebolet.com/medarea/infekcionnye-bolezni.html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voenn.info/docs/vmp/vmp-ok/0301.shtml</a:t>
            </a:r>
            <a:r>
              <a:rPr lang="ru-RU" sz="19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9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http://doctor-v.ru/med/principles-methods-treating-infectious-diseases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/</a:t>
            </a:r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9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00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4699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1665515"/>
            <a:ext cx="10363826" cy="4093028"/>
          </a:xfrm>
        </p:spPr>
        <p:txBody>
          <a:bodyPr>
            <a:normAutofit/>
          </a:bodyPr>
          <a:lstStyle/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Углубить знания об инфекционных заболеваниях и выявить наиболее качественные методы их профилактики.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1949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9381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665514"/>
            <a:ext cx="10363826" cy="4125685"/>
          </a:xfrm>
        </p:spPr>
        <p:txBody>
          <a:bodyPr>
            <a:normAutofit/>
          </a:bodyPr>
          <a:lstStyle/>
          <a:p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какие заболевания называются инфекционными;</a:t>
            </a:r>
          </a:p>
          <a:p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классификацию инфекционных заболеваний, возбудителей, симптомы;</a:t>
            </a:r>
          </a:p>
          <a:p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основные пути передачи инфекционных заболеваний;</a:t>
            </a:r>
          </a:p>
          <a:p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Ознакомиться с основными методами диагностики и лечения инфекционных заболеваний;</a:t>
            </a:r>
          </a:p>
          <a:p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опрос среди студентов для получения информации об осведомленности молодежи по исследуемой теме;</a:t>
            </a:r>
          </a:p>
          <a:p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рекомендации для населения.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19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опроса среди студентов об инфекционных заболеваниях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Проводился опрос среди учеников колледжа. В этом опросе приняло участие 37 человек в возрасте 16-18 лет. Этот опрос показал, как подростки ознакомлены с инфекционными заболеваниями. И на какие вопросы стоит обратить внимание. Результаты тестирования приведены в диаграммах.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64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Самыми известными инфекционными заболеваниями на сегодняшний день среди молодежи являются: ВИЧ-40% (15человек), грипп-40% (15человек), СПИД – 27% (10 человек), кишечная палочка- 16% (6 человек).</a:t>
            </a:r>
            <a:r>
              <a:rPr lang="ru-RU" dirty="0"/>
              <a:t/>
            </a:r>
            <a:br>
              <a:rPr lang="ru-RU" dirty="0"/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28675878"/>
              </p:ext>
            </p:extLst>
          </p:nvPr>
        </p:nvGraphicFramePr>
        <p:xfrm>
          <a:off x="914400" y="2366962"/>
          <a:ext cx="10363200" cy="4096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068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опрошенных есть 32% (12 человек), которые почти не болеют инфекционными заболеваниями, такой же процент тех кто болеют 2-3 и более раз в год, 36% (13 человек) те которые болеют 1 раз в год.</a:t>
            </a:r>
            <a:endParaRPr 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90511399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282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опрошенных 76% (28 человек) знают о  методах профилактики инфекционных заболеваний.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92% (34 человека) знают пути передачи инфекционных заболеваний.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330276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363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19744"/>
            <a:ext cx="10364451" cy="751114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4400" y="1186543"/>
            <a:ext cx="10363826" cy="4789713"/>
          </a:xfrm>
        </p:spPr>
        <p:txBody>
          <a:bodyPr>
            <a:normAutofit/>
          </a:bodyPr>
          <a:lstStyle/>
          <a:p>
            <a:endParaRPr lang="ru-RU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Проведя исследование, мы выяснили, какие заболевания называются инфекционными.  Проведя опрос, нам удалось убедиться, что большинство опрошенных знают о инфекционных заболеваниях, также нами была изучена классификация инфекционных заболеваний, существующие возбудители; кроме того, мы рассмотрели все возможные симптомы при инфекционных заболевания и основные пути передачи, так же ознакомились с основными методами диагностики и лечения инфекционных заболеваний. Провели опрос среди студентов для получения информации об осведомленности молодежи по исследуемой теме. Разработали рекомендации для населения о методах профилактики инфекционных заболеваний.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82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150432"/>
            <a:ext cx="10364451" cy="51359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населения о методах профилактики инфекционных заболеваний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64854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393</TotalTime>
  <Words>358</Words>
  <Application>Microsoft Office PowerPoint</Application>
  <PresentationFormat>Широкоэкранный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Tw Cen MT</vt:lpstr>
      <vt:lpstr>Капля</vt:lpstr>
      <vt:lpstr>Выселковский филиал государственного бюджетного образовательного учреждения «Кропоткинский медицинский колледж» министерства здравоохранения Краснодарского края       Специальность 34.02.01 Сестринское дело Квалификация – Медицинская сестра/ Медицинский брат         Индивидуальный проект  Тема: Профилактика инфекционных заболеваний</vt:lpstr>
      <vt:lpstr>Цель:</vt:lpstr>
      <vt:lpstr>Задачи:</vt:lpstr>
      <vt:lpstr>Анализ опроса среди студентов об инфекционных заболеваниях </vt:lpstr>
      <vt:lpstr>Самыми известными инфекционными заболеваниями на сегодняшний день среди молодежи являются: ВИЧ-40% (15человек), грипп-40% (15человек), СПИД – 27% (10 человек), кишечная палочка- 16% (6 человек). </vt:lpstr>
      <vt:lpstr>Среди опрошенных есть 32% (12 человек), которые почти не болеют инфекционными заболеваниями, такой же процент тех кто болеют 2-3 и более раз в год, 36% (13 человек) те которые болеют 1 раз в год.</vt:lpstr>
      <vt:lpstr>Из опрошенных 76% (28 человек) знают о  методах профилактики инфекционных заболеваний. Так же 92% (34 человека) знают пути передачи инфекционных заболеваний. </vt:lpstr>
      <vt:lpstr>Вывод</vt:lpstr>
      <vt:lpstr>памятка для населения о методах профилактики инфекционных заболеваний </vt:lpstr>
      <vt:lpstr>Источники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Выселковский филиал государственного бюджетного образовательного учреждения «Кропоткинский медицинский колледж» министерства здравоохранения Краснодарского края (Выселковский филиал ГБПОУ «Кропоткинский медицинский колледж»)    Специальность 34.02.01 Сестринское дело Квалификация – Медицинская сестра/ Медицинский брат           Индивидуальный проект   Тема: Профилактика инфекционных заболеваний</dc:title>
  <dc:creator>Пользователь</dc:creator>
  <cp:lastModifiedBy>Пользователь</cp:lastModifiedBy>
  <cp:revision>52</cp:revision>
  <dcterms:created xsi:type="dcterms:W3CDTF">2018-04-26T11:18:18Z</dcterms:created>
  <dcterms:modified xsi:type="dcterms:W3CDTF">2018-06-27T08:57:40Z</dcterms:modified>
</cp:coreProperties>
</file>