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09.11.2016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98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92357"/>
            <a:ext cx="7329660" cy="5366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5683"/>
            <a:ext cx="1564908" cy="294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2814" y="4986229"/>
            <a:ext cx="1289045" cy="190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40152" y="4653134"/>
            <a:ext cx="1363216" cy="197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32709" y="2106790"/>
            <a:ext cx="2570382" cy="401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26590" y="4645167"/>
            <a:ext cx="1369727" cy="2227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405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енера\Desktop\картины\15246_fe883903785c8f96301b52df34820e44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7" y="15668"/>
            <a:ext cx="9131633" cy="685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02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Венера\Desktop\картины\15246_c1470194c91a19deb2da93d21ae7c6a8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18"/>
            <a:ext cx="9144000" cy="685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6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енера\Desktop\картины\15246_876fb09f11dad2c3712fade2a8ac34f3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17"/>
            <a:ext cx="9143999" cy="686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70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Венера\Desktop\картины\15246_0ac07ee83bbef7c64c73333a47124c3d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94" y="-2784"/>
            <a:ext cx="9142868" cy="686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78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Венера\Desktop\картины\15246_7a06778011ae020de24e4d6b3ece05c6.jp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41"/>
          <a:stretch/>
        </p:blipFill>
        <p:spPr bwMode="auto">
          <a:xfrm>
            <a:off x="0" y="-90198"/>
            <a:ext cx="9259356" cy="661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Венера\Desktop\картины\15246_d5423782666335d76f64742b5c018295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17"/>
            <a:ext cx="9143999" cy="686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96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Венера\Desktop\картины\15246_7c2489b3aafea962450843da63b5cf05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772"/>
            <a:ext cx="9120158" cy="684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53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Венера\Desktop\картины\15246_0b7123aabcfb1aa45d2ba74b8c1064e9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80"/>
            <a:ext cx="9144000" cy="686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95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Венера</dc:creator>
  <cp:lastModifiedBy>Венера</cp:lastModifiedBy>
  <cp:revision>5</cp:revision>
  <dcterms:created xsi:type="dcterms:W3CDTF">2016-10-01T15:22:24Z</dcterms:created>
  <dcterms:modified xsi:type="dcterms:W3CDTF">2016-11-09T18:07:22Z</dcterms:modified>
</cp:coreProperties>
</file>