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6" r:id="rId17"/>
    <p:sldId id="277" r:id="rId18"/>
    <p:sldId id="278" r:id="rId19"/>
    <p:sldId id="272" r:id="rId20"/>
    <p:sldId id="273" r:id="rId21"/>
    <p:sldId id="274" r:id="rId22"/>
    <p:sldId id="275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846EE9-A9B9-49D8-9791-84E060B9CF3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529744-420A-4B8F-B446-E5D4EA01CA09}">
      <dgm:prSet phldrT="[Текст]" custT="1"/>
      <dgm:spPr/>
      <dgm:t>
        <a:bodyPr/>
        <a:lstStyle/>
        <a:p>
          <a:r>
            <a:rPr lang="ru-RU" sz="3600" dirty="0" smtClean="0"/>
            <a:t>Факторы антропогенеза</a:t>
          </a:r>
          <a:endParaRPr lang="ru-RU" sz="3600" dirty="0"/>
        </a:p>
      </dgm:t>
    </dgm:pt>
    <dgm:pt modelId="{C19647AF-DF72-4C7B-B949-DF08E94823BC}" type="parTrans" cxnId="{286CA145-CB02-46B4-97E8-FDD126C3FC48}">
      <dgm:prSet/>
      <dgm:spPr/>
      <dgm:t>
        <a:bodyPr/>
        <a:lstStyle/>
        <a:p>
          <a:endParaRPr lang="ru-RU"/>
        </a:p>
      </dgm:t>
    </dgm:pt>
    <dgm:pt modelId="{B2CEE864-0287-4D08-B759-2F448CD25E8B}" type="sibTrans" cxnId="{286CA145-CB02-46B4-97E8-FDD126C3FC48}">
      <dgm:prSet/>
      <dgm:spPr/>
      <dgm:t>
        <a:bodyPr/>
        <a:lstStyle/>
        <a:p>
          <a:endParaRPr lang="ru-RU"/>
        </a:p>
      </dgm:t>
    </dgm:pt>
    <dgm:pt modelId="{02DF3FAC-E32A-4C44-A192-F8B700176238}">
      <dgm:prSet phldrT="[Текст]"/>
      <dgm:spPr/>
      <dgm:t>
        <a:bodyPr/>
        <a:lstStyle/>
        <a:p>
          <a:r>
            <a:rPr lang="ru-RU" dirty="0" smtClean="0"/>
            <a:t>Биологические</a:t>
          </a:r>
          <a:endParaRPr lang="ru-RU" dirty="0"/>
        </a:p>
      </dgm:t>
    </dgm:pt>
    <dgm:pt modelId="{2B1D6AA1-F714-499A-8FAD-EB639E4C0294}" type="parTrans" cxnId="{8C3094B9-C43C-4ABB-8CB5-4CB5F13B2133}">
      <dgm:prSet/>
      <dgm:spPr/>
      <dgm:t>
        <a:bodyPr/>
        <a:lstStyle/>
        <a:p>
          <a:endParaRPr lang="ru-RU"/>
        </a:p>
      </dgm:t>
    </dgm:pt>
    <dgm:pt modelId="{4B02A380-72DD-4D0D-AD00-7156DB76D60F}" type="sibTrans" cxnId="{8C3094B9-C43C-4ABB-8CB5-4CB5F13B2133}">
      <dgm:prSet/>
      <dgm:spPr/>
      <dgm:t>
        <a:bodyPr/>
        <a:lstStyle/>
        <a:p>
          <a:endParaRPr lang="ru-RU"/>
        </a:p>
      </dgm:t>
    </dgm:pt>
    <dgm:pt modelId="{3E5124AE-CB50-4B0C-AD9F-295632BEB4A4}">
      <dgm:prSet phldrT="[Текст]" custT="1"/>
      <dgm:spPr/>
      <dgm:t>
        <a:bodyPr/>
        <a:lstStyle/>
        <a:p>
          <a:r>
            <a:rPr lang="ru-RU" sz="2800" dirty="0" smtClean="0"/>
            <a:t>Наследственность</a:t>
          </a:r>
        </a:p>
        <a:p>
          <a:r>
            <a:rPr lang="ru-RU" sz="2800" dirty="0" smtClean="0"/>
            <a:t>Изменчивость</a:t>
          </a:r>
        </a:p>
        <a:p>
          <a:r>
            <a:rPr lang="ru-RU" sz="2800" dirty="0" smtClean="0"/>
            <a:t>Изоляция</a:t>
          </a:r>
        </a:p>
        <a:p>
          <a:r>
            <a:rPr lang="ru-RU" sz="2800" dirty="0" smtClean="0"/>
            <a:t>Естественный отбор</a:t>
          </a:r>
        </a:p>
        <a:p>
          <a:r>
            <a:rPr lang="ru-RU" sz="2800" dirty="0" smtClean="0"/>
            <a:t>Дрейф генов</a:t>
          </a:r>
        </a:p>
      </dgm:t>
    </dgm:pt>
    <dgm:pt modelId="{CF1F6815-B9D6-49BE-9AE4-B2CF408F109A}" type="parTrans" cxnId="{D50ED4F5-BFBD-4AA5-A7CC-A68E08F333A8}">
      <dgm:prSet/>
      <dgm:spPr/>
      <dgm:t>
        <a:bodyPr/>
        <a:lstStyle/>
        <a:p>
          <a:endParaRPr lang="ru-RU"/>
        </a:p>
      </dgm:t>
    </dgm:pt>
    <dgm:pt modelId="{0E140919-E707-4FA3-A29A-3AD2B672E45F}" type="sibTrans" cxnId="{D50ED4F5-BFBD-4AA5-A7CC-A68E08F333A8}">
      <dgm:prSet/>
      <dgm:spPr/>
      <dgm:t>
        <a:bodyPr/>
        <a:lstStyle/>
        <a:p>
          <a:endParaRPr lang="ru-RU"/>
        </a:p>
      </dgm:t>
    </dgm:pt>
    <dgm:pt modelId="{1B9D0F24-8E70-49C2-8B95-AF30F72A2CE1}">
      <dgm:prSet phldrT="[Текст]"/>
      <dgm:spPr/>
      <dgm:t>
        <a:bodyPr/>
        <a:lstStyle/>
        <a:p>
          <a:r>
            <a:rPr lang="ru-RU" dirty="0" smtClean="0"/>
            <a:t>Социальные</a:t>
          </a:r>
          <a:endParaRPr lang="ru-RU" dirty="0"/>
        </a:p>
      </dgm:t>
    </dgm:pt>
    <dgm:pt modelId="{47D4B770-CDFC-4F4D-904A-F66BC1050E0A}" type="parTrans" cxnId="{596BC4E4-329F-4818-9BA4-1593A7B24F72}">
      <dgm:prSet/>
      <dgm:spPr/>
      <dgm:t>
        <a:bodyPr/>
        <a:lstStyle/>
        <a:p>
          <a:endParaRPr lang="ru-RU"/>
        </a:p>
      </dgm:t>
    </dgm:pt>
    <dgm:pt modelId="{3904C2B1-3456-47CD-91CB-17948EF391C9}" type="sibTrans" cxnId="{596BC4E4-329F-4818-9BA4-1593A7B24F72}">
      <dgm:prSet/>
      <dgm:spPr/>
      <dgm:t>
        <a:bodyPr/>
        <a:lstStyle/>
        <a:p>
          <a:endParaRPr lang="ru-RU"/>
        </a:p>
      </dgm:t>
    </dgm:pt>
    <dgm:pt modelId="{D6C4A4EC-316C-42CF-AC93-D9BAE83A28E5}">
      <dgm:prSet phldrT="[Текст]" custT="1"/>
      <dgm:spPr/>
      <dgm:t>
        <a:bodyPr/>
        <a:lstStyle/>
        <a:p>
          <a:r>
            <a:rPr lang="ru-RU" sz="2800" dirty="0" smtClean="0"/>
            <a:t>Трудовая деятельность</a:t>
          </a:r>
        </a:p>
        <a:p>
          <a:r>
            <a:rPr lang="ru-RU" sz="2800" dirty="0" smtClean="0"/>
            <a:t>Сознание</a:t>
          </a:r>
        </a:p>
        <a:p>
          <a:r>
            <a:rPr lang="ru-RU" sz="2800" dirty="0" smtClean="0"/>
            <a:t>Речь</a:t>
          </a:r>
        </a:p>
        <a:p>
          <a:r>
            <a:rPr lang="ru-RU" sz="2800" dirty="0" smtClean="0"/>
            <a:t>Общественный образ жизни</a:t>
          </a:r>
        </a:p>
        <a:p>
          <a:r>
            <a:rPr lang="ru-RU" sz="2800" dirty="0" smtClean="0"/>
            <a:t>Речь и мышление</a:t>
          </a:r>
        </a:p>
      </dgm:t>
    </dgm:pt>
    <dgm:pt modelId="{3FC7E105-289D-4D17-9739-F1F3A5DE3D55}" type="parTrans" cxnId="{CD7AC145-D166-4488-BF70-0A3D3BD6816D}">
      <dgm:prSet/>
      <dgm:spPr/>
      <dgm:t>
        <a:bodyPr/>
        <a:lstStyle/>
        <a:p>
          <a:endParaRPr lang="ru-RU"/>
        </a:p>
      </dgm:t>
    </dgm:pt>
    <dgm:pt modelId="{408830AF-C030-43AF-BA10-4B00DEBA253A}" type="sibTrans" cxnId="{CD7AC145-D166-4488-BF70-0A3D3BD6816D}">
      <dgm:prSet/>
      <dgm:spPr/>
      <dgm:t>
        <a:bodyPr/>
        <a:lstStyle/>
        <a:p>
          <a:endParaRPr lang="ru-RU"/>
        </a:p>
      </dgm:t>
    </dgm:pt>
    <dgm:pt modelId="{C9EBE995-CCEB-4E45-991A-DC6AD01980F5}" type="pres">
      <dgm:prSet presAssocID="{82846EE9-A9B9-49D8-9791-84E060B9CF3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274F851-8F9A-44CB-B0E5-23525859AC79}" type="pres">
      <dgm:prSet presAssocID="{1C529744-420A-4B8F-B446-E5D4EA01CA09}" presName="hierRoot1" presStyleCnt="0"/>
      <dgm:spPr/>
    </dgm:pt>
    <dgm:pt modelId="{D62B6112-242E-4D28-8D06-5A4D9DB68EE7}" type="pres">
      <dgm:prSet presAssocID="{1C529744-420A-4B8F-B446-E5D4EA01CA09}" presName="composite" presStyleCnt="0"/>
      <dgm:spPr/>
    </dgm:pt>
    <dgm:pt modelId="{6E8C0A02-82D6-4DDF-BCB6-B4047D7275D5}" type="pres">
      <dgm:prSet presAssocID="{1C529744-420A-4B8F-B446-E5D4EA01CA09}" presName="background" presStyleLbl="node0" presStyleIdx="0" presStyleCnt="1"/>
      <dgm:spPr/>
    </dgm:pt>
    <dgm:pt modelId="{010C8489-4524-472C-8F65-5E67C651AEC8}" type="pres">
      <dgm:prSet presAssocID="{1C529744-420A-4B8F-B446-E5D4EA01CA09}" presName="text" presStyleLbl="fgAcc0" presStyleIdx="0" presStyleCnt="1" custScaleX="345216" custScaleY="641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8761B6-7967-4D2A-A985-CC028165FA4D}" type="pres">
      <dgm:prSet presAssocID="{1C529744-420A-4B8F-B446-E5D4EA01CA09}" presName="hierChild2" presStyleCnt="0"/>
      <dgm:spPr/>
    </dgm:pt>
    <dgm:pt modelId="{CCE3A65B-02CC-4FBC-954F-718A1B546557}" type="pres">
      <dgm:prSet presAssocID="{2B1D6AA1-F714-499A-8FAD-EB639E4C029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C112E18-3BD8-4DE8-AF74-7322471DE333}" type="pres">
      <dgm:prSet presAssocID="{02DF3FAC-E32A-4C44-A192-F8B700176238}" presName="hierRoot2" presStyleCnt="0"/>
      <dgm:spPr/>
    </dgm:pt>
    <dgm:pt modelId="{AB940AAE-E1E9-4B18-8DBB-9903454407C6}" type="pres">
      <dgm:prSet presAssocID="{02DF3FAC-E32A-4C44-A192-F8B700176238}" presName="composite2" presStyleCnt="0"/>
      <dgm:spPr/>
    </dgm:pt>
    <dgm:pt modelId="{14CCF9AB-B435-4F0F-8ECC-3B4D12627DCA}" type="pres">
      <dgm:prSet presAssocID="{02DF3FAC-E32A-4C44-A192-F8B700176238}" presName="background2" presStyleLbl="node2" presStyleIdx="0" presStyleCnt="2"/>
      <dgm:spPr/>
    </dgm:pt>
    <dgm:pt modelId="{B04DF557-F940-4FF0-B9B5-9B16B198379E}" type="pres">
      <dgm:prSet presAssocID="{02DF3FAC-E32A-4C44-A192-F8B700176238}" presName="text2" presStyleLbl="fgAcc2" presStyleIdx="0" presStyleCnt="2" custScaleX="170824" custScaleY="528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73F255-7FC2-419C-9A9C-38232CC09D91}" type="pres">
      <dgm:prSet presAssocID="{02DF3FAC-E32A-4C44-A192-F8B700176238}" presName="hierChild3" presStyleCnt="0"/>
      <dgm:spPr/>
    </dgm:pt>
    <dgm:pt modelId="{BCB2731C-3A53-4A2F-B89E-FE1B1BE723D7}" type="pres">
      <dgm:prSet presAssocID="{CF1F6815-B9D6-49BE-9AE4-B2CF408F109A}" presName="Name17" presStyleLbl="parChTrans1D3" presStyleIdx="0" presStyleCnt="2"/>
      <dgm:spPr/>
      <dgm:t>
        <a:bodyPr/>
        <a:lstStyle/>
        <a:p>
          <a:endParaRPr lang="ru-RU"/>
        </a:p>
      </dgm:t>
    </dgm:pt>
    <dgm:pt modelId="{2BABA6BD-3402-4782-B2D4-25291B6FEE29}" type="pres">
      <dgm:prSet presAssocID="{3E5124AE-CB50-4B0C-AD9F-295632BEB4A4}" presName="hierRoot3" presStyleCnt="0"/>
      <dgm:spPr/>
    </dgm:pt>
    <dgm:pt modelId="{4C94705E-6217-4ADB-8C5D-926A1641E71D}" type="pres">
      <dgm:prSet presAssocID="{3E5124AE-CB50-4B0C-AD9F-295632BEB4A4}" presName="composite3" presStyleCnt="0"/>
      <dgm:spPr/>
    </dgm:pt>
    <dgm:pt modelId="{4BDD2289-A6F2-4AF7-A838-EB006A4DDCC7}" type="pres">
      <dgm:prSet presAssocID="{3E5124AE-CB50-4B0C-AD9F-295632BEB4A4}" presName="background3" presStyleLbl="node3" presStyleIdx="0" presStyleCnt="2"/>
      <dgm:spPr/>
    </dgm:pt>
    <dgm:pt modelId="{48E67588-1204-4AA7-828F-CF163014491F}" type="pres">
      <dgm:prSet presAssocID="{3E5124AE-CB50-4B0C-AD9F-295632BEB4A4}" presName="text3" presStyleLbl="fgAcc3" presStyleIdx="0" presStyleCnt="2" custScaleX="231590" custScaleY="219558" custLinFactNeighborX="-13445" custLinFactNeighborY="36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C5B2F9-8DE8-4D97-9562-632441D8106A}" type="pres">
      <dgm:prSet presAssocID="{3E5124AE-CB50-4B0C-AD9F-295632BEB4A4}" presName="hierChild4" presStyleCnt="0"/>
      <dgm:spPr/>
    </dgm:pt>
    <dgm:pt modelId="{C2ADB607-23BF-4C77-A4EF-F4414E5B34B7}" type="pres">
      <dgm:prSet presAssocID="{47D4B770-CDFC-4F4D-904A-F66BC1050E0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F91AA87A-B0B5-409A-BB31-484E64595726}" type="pres">
      <dgm:prSet presAssocID="{1B9D0F24-8E70-49C2-8B95-AF30F72A2CE1}" presName="hierRoot2" presStyleCnt="0"/>
      <dgm:spPr/>
    </dgm:pt>
    <dgm:pt modelId="{F3FBFF8D-C07F-425E-B4DA-E11B459CB7C3}" type="pres">
      <dgm:prSet presAssocID="{1B9D0F24-8E70-49C2-8B95-AF30F72A2CE1}" presName="composite2" presStyleCnt="0"/>
      <dgm:spPr/>
    </dgm:pt>
    <dgm:pt modelId="{CA74E55A-F637-473B-97C1-F3F570BBC72B}" type="pres">
      <dgm:prSet presAssocID="{1B9D0F24-8E70-49C2-8B95-AF30F72A2CE1}" presName="background2" presStyleLbl="node2" presStyleIdx="1" presStyleCnt="2"/>
      <dgm:spPr/>
    </dgm:pt>
    <dgm:pt modelId="{20631DD7-BAE9-4D52-A15F-B2750E2E578D}" type="pres">
      <dgm:prSet presAssocID="{1B9D0F24-8E70-49C2-8B95-AF30F72A2CE1}" presName="text2" presStyleLbl="fgAcc2" presStyleIdx="1" presStyleCnt="2" custScaleX="211468" custScaleY="536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F22E0F-AD44-472E-AA42-2260EDBD2876}" type="pres">
      <dgm:prSet presAssocID="{1B9D0F24-8E70-49C2-8B95-AF30F72A2CE1}" presName="hierChild3" presStyleCnt="0"/>
      <dgm:spPr/>
    </dgm:pt>
    <dgm:pt modelId="{9EC7C655-A812-43A4-B840-4A5B5FEA71FF}" type="pres">
      <dgm:prSet presAssocID="{3FC7E105-289D-4D17-9739-F1F3A5DE3D55}" presName="Name17" presStyleLbl="parChTrans1D3" presStyleIdx="1" presStyleCnt="2"/>
      <dgm:spPr/>
      <dgm:t>
        <a:bodyPr/>
        <a:lstStyle/>
        <a:p>
          <a:endParaRPr lang="ru-RU"/>
        </a:p>
      </dgm:t>
    </dgm:pt>
    <dgm:pt modelId="{A2BCA8AD-5522-4F9C-958C-24904C9A28AE}" type="pres">
      <dgm:prSet presAssocID="{D6C4A4EC-316C-42CF-AC93-D9BAE83A28E5}" presName="hierRoot3" presStyleCnt="0"/>
      <dgm:spPr/>
    </dgm:pt>
    <dgm:pt modelId="{814C406C-5DD3-4040-8D71-51DB3E2455B5}" type="pres">
      <dgm:prSet presAssocID="{D6C4A4EC-316C-42CF-AC93-D9BAE83A28E5}" presName="composite3" presStyleCnt="0"/>
      <dgm:spPr/>
    </dgm:pt>
    <dgm:pt modelId="{789ED011-CC7F-4D8F-BDCC-67D2F84A227B}" type="pres">
      <dgm:prSet presAssocID="{D6C4A4EC-316C-42CF-AC93-D9BAE83A28E5}" presName="background3" presStyleLbl="node3" presStyleIdx="1" presStyleCnt="2"/>
      <dgm:spPr/>
    </dgm:pt>
    <dgm:pt modelId="{3F850C41-1BD0-4333-ACA1-6521451C2F99}" type="pres">
      <dgm:prSet presAssocID="{D6C4A4EC-316C-42CF-AC93-D9BAE83A28E5}" presName="text3" presStyleLbl="fgAcc3" presStyleIdx="1" presStyleCnt="2" custScaleX="257998" custScaleY="220039" custLinFactNeighborX="38224" custLinFactNeighborY="31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64C713-E91C-454A-A973-D069676AE98C}" type="pres">
      <dgm:prSet presAssocID="{D6C4A4EC-316C-42CF-AC93-D9BAE83A28E5}" presName="hierChild4" presStyleCnt="0"/>
      <dgm:spPr/>
    </dgm:pt>
  </dgm:ptLst>
  <dgm:cxnLst>
    <dgm:cxn modelId="{286CA145-CB02-46B4-97E8-FDD126C3FC48}" srcId="{82846EE9-A9B9-49D8-9791-84E060B9CF34}" destId="{1C529744-420A-4B8F-B446-E5D4EA01CA09}" srcOrd="0" destOrd="0" parTransId="{C19647AF-DF72-4C7B-B949-DF08E94823BC}" sibTransId="{B2CEE864-0287-4D08-B759-2F448CD25E8B}"/>
    <dgm:cxn modelId="{F6EF1398-8C67-4E0B-80A1-59106C66EF48}" type="presOf" srcId="{D6C4A4EC-316C-42CF-AC93-D9BAE83A28E5}" destId="{3F850C41-1BD0-4333-ACA1-6521451C2F99}" srcOrd="0" destOrd="0" presId="urn:microsoft.com/office/officeart/2005/8/layout/hierarchy1"/>
    <dgm:cxn modelId="{D6093F8A-B76C-403B-B071-3198C5A14D42}" type="presOf" srcId="{02DF3FAC-E32A-4C44-A192-F8B700176238}" destId="{B04DF557-F940-4FF0-B9B5-9B16B198379E}" srcOrd="0" destOrd="0" presId="urn:microsoft.com/office/officeart/2005/8/layout/hierarchy1"/>
    <dgm:cxn modelId="{FB8626AF-3FA3-4D8B-B2E3-8347651CEC5E}" type="presOf" srcId="{1B9D0F24-8E70-49C2-8B95-AF30F72A2CE1}" destId="{20631DD7-BAE9-4D52-A15F-B2750E2E578D}" srcOrd="0" destOrd="0" presId="urn:microsoft.com/office/officeart/2005/8/layout/hierarchy1"/>
    <dgm:cxn modelId="{596BC4E4-329F-4818-9BA4-1593A7B24F72}" srcId="{1C529744-420A-4B8F-B446-E5D4EA01CA09}" destId="{1B9D0F24-8E70-49C2-8B95-AF30F72A2CE1}" srcOrd="1" destOrd="0" parTransId="{47D4B770-CDFC-4F4D-904A-F66BC1050E0A}" sibTransId="{3904C2B1-3456-47CD-91CB-17948EF391C9}"/>
    <dgm:cxn modelId="{18F31B32-EF6C-4885-9FFB-5C199053AFB6}" type="presOf" srcId="{82846EE9-A9B9-49D8-9791-84E060B9CF34}" destId="{C9EBE995-CCEB-4E45-991A-DC6AD01980F5}" srcOrd="0" destOrd="0" presId="urn:microsoft.com/office/officeart/2005/8/layout/hierarchy1"/>
    <dgm:cxn modelId="{D50ED4F5-BFBD-4AA5-A7CC-A68E08F333A8}" srcId="{02DF3FAC-E32A-4C44-A192-F8B700176238}" destId="{3E5124AE-CB50-4B0C-AD9F-295632BEB4A4}" srcOrd="0" destOrd="0" parTransId="{CF1F6815-B9D6-49BE-9AE4-B2CF408F109A}" sibTransId="{0E140919-E707-4FA3-A29A-3AD2B672E45F}"/>
    <dgm:cxn modelId="{79CA69C9-981B-45F5-9394-267847DE7752}" type="presOf" srcId="{CF1F6815-B9D6-49BE-9AE4-B2CF408F109A}" destId="{BCB2731C-3A53-4A2F-B89E-FE1B1BE723D7}" srcOrd="0" destOrd="0" presId="urn:microsoft.com/office/officeart/2005/8/layout/hierarchy1"/>
    <dgm:cxn modelId="{CD7AC145-D166-4488-BF70-0A3D3BD6816D}" srcId="{1B9D0F24-8E70-49C2-8B95-AF30F72A2CE1}" destId="{D6C4A4EC-316C-42CF-AC93-D9BAE83A28E5}" srcOrd="0" destOrd="0" parTransId="{3FC7E105-289D-4D17-9739-F1F3A5DE3D55}" sibTransId="{408830AF-C030-43AF-BA10-4B00DEBA253A}"/>
    <dgm:cxn modelId="{8C3094B9-C43C-4ABB-8CB5-4CB5F13B2133}" srcId="{1C529744-420A-4B8F-B446-E5D4EA01CA09}" destId="{02DF3FAC-E32A-4C44-A192-F8B700176238}" srcOrd="0" destOrd="0" parTransId="{2B1D6AA1-F714-499A-8FAD-EB639E4C0294}" sibTransId="{4B02A380-72DD-4D0D-AD00-7156DB76D60F}"/>
    <dgm:cxn modelId="{FD97CA9A-8BB3-4F06-9533-E3844304B41E}" type="presOf" srcId="{2B1D6AA1-F714-499A-8FAD-EB639E4C0294}" destId="{CCE3A65B-02CC-4FBC-954F-718A1B546557}" srcOrd="0" destOrd="0" presId="urn:microsoft.com/office/officeart/2005/8/layout/hierarchy1"/>
    <dgm:cxn modelId="{9AA326A0-7640-445B-BFB0-9579FB8C746C}" type="presOf" srcId="{1C529744-420A-4B8F-B446-E5D4EA01CA09}" destId="{010C8489-4524-472C-8F65-5E67C651AEC8}" srcOrd="0" destOrd="0" presId="urn:microsoft.com/office/officeart/2005/8/layout/hierarchy1"/>
    <dgm:cxn modelId="{56D23355-CED3-4D9E-9277-3EFCC731159A}" type="presOf" srcId="{47D4B770-CDFC-4F4D-904A-F66BC1050E0A}" destId="{C2ADB607-23BF-4C77-A4EF-F4414E5B34B7}" srcOrd="0" destOrd="0" presId="urn:microsoft.com/office/officeart/2005/8/layout/hierarchy1"/>
    <dgm:cxn modelId="{46ECEAC8-4C6B-422A-83A0-7F3E980525AB}" type="presOf" srcId="{3FC7E105-289D-4D17-9739-F1F3A5DE3D55}" destId="{9EC7C655-A812-43A4-B840-4A5B5FEA71FF}" srcOrd="0" destOrd="0" presId="urn:microsoft.com/office/officeart/2005/8/layout/hierarchy1"/>
    <dgm:cxn modelId="{E9711589-6C0E-4318-AEF4-846EC832BE89}" type="presOf" srcId="{3E5124AE-CB50-4B0C-AD9F-295632BEB4A4}" destId="{48E67588-1204-4AA7-828F-CF163014491F}" srcOrd="0" destOrd="0" presId="urn:microsoft.com/office/officeart/2005/8/layout/hierarchy1"/>
    <dgm:cxn modelId="{F054828C-6C31-4A14-BB41-C65A0B4FC392}" type="presParOf" srcId="{C9EBE995-CCEB-4E45-991A-DC6AD01980F5}" destId="{7274F851-8F9A-44CB-B0E5-23525859AC79}" srcOrd="0" destOrd="0" presId="urn:microsoft.com/office/officeart/2005/8/layout/hierarchy1"/>
    <dgm:cxn modelId="{9C28E2C8-E04D-45AE-88C9-595B28E85B30}" type="presParOf" srcId="{7274F851-8F9A-44CB-B0E5-23525859AC79}" destId="{D62B6112-242E-4D28-8D06-5A4D9DB68EE7}" srcOrd="0" destOrd="0" presId="urn:microsoft.com/office/officeart/2005/8/layout/hierarchy1"/>
    <dgm:cxn modelId="{C0AF0C91-8DCD-4D35-BD8C-EDE37734A750}" type="presParOf" srcId="{D62B6112-242E-4D28-8D06-5A4D9DB68EE7}" destId="{6E8C0A02-82D6-4DDF-BCB6-B4047D7275D5}" srcOrd="0" destOrd="0" presId="urn:microsoft.com/office/officeart/2005/8/layout/hierarchy1"/>
    <dgm:cxn modelId="{08DDA5C3-4364-4FC2-B95C-7223021C5717}" type="presParOf" srcId="{D62B6112-242E-4D28-8D06-5A4D9DB68EE7}" destId="{010C8489-4524-472C-8F65-5E67C651AEC8}" srcOrd="1" destOrd="0" presId="urn:microsoft.com/office/officeart/2005/8/layout/hierarchy1"/>
    <dgm:cxn modelId="{BF23D452-2EF2-463C-930C-4614AAAF7633}" type="presParOf" srcId="{7274F851-8F9A-44CB-B0E5-23525859AC79}" destId="{858761B6-7967-4D2A-A985-CC028165FA4D}" srcOrd="1" destOrd="0" presId="urn:microsoft.com/office/officeart/2005/8/layout/hierarchy1"/>
    <dgm:cxn modelId="{C0212E54-6A16-4B6A-BE30-BE16B9BE86A0}" type="presParOf" srcId="{858761B6-7967-4D2A-A985-CC028165FA4D}" destId="{CCE3A65B-02CC-4FBC-954F-718A1B546557}" srcOrd="0" destOrd="0" presId="urn:microsoft.com/office/officeart/2005/8/layout/hierarchy1"/>
    <dgm:cxn modelId="{3FD72A14-07E7-4BF6-A15B-08AD104ACDFA}" type="presParOf" srcId="{858761B6-7967-4D2A-A985-CC028165FA4D}" destId="{DC112E18-3BD8-4DE8-AF74-7322471DE333}" srcOrd="1" destOrd="0" presId="urn:microsoft.com/office/officeart/2005/8/layout/hierarchy1"/>
    <dgm:cxn modelId="{FFA46A65-5745-4B40-B44E-A431313F6735}" type="presParOf" srcId="{DC112E18-3BD8-4DE8-AF74-7322471DE333}" destId="{AB940AAE-E1E9-4B18-8DBB-9903454407C6}" srcOrd="0" destOrd="0" presId="urn:microsoft.com/office/officeart/2005/8/layout/hierarchy1"/>
    <dgm:cxn modelId="{40FB89FA-6BB5-467B-8932-8C6901D14161}" type="presParOf" srcId="{AB940AAE-E1E9-4B18-8DBB-9903454407C6}" destId="{14CCF9AB-B435-4F0F-8ECC-3B4D12627DCA}" srcOrd="0" destOrd="0" presId="urn:microsoft.com/office/officeart/2005/8/layout/hierarchy1"/>
    <dgm:cxn modelId="{EDBB483C-DDFC-4C74-920F-F0ADBB200181}" type="presParOf" srcId="{AB940AAE-E1E9-4B18-8DBB-9903454407C6}" destId="{B04DF557-F940-4FF0-B9B5-9B16B198379E}" srcOrd="1" destOrd="0" presId="urn:microsoft.com/office/officeart/2005/8/layout/hierarchy1"/>
    <dgm:cxn modelId="{0C60AD43-6559-4B4E-98C6-C8BF9DBB7F4C}" type="presParOf" srcId="{DC112E18-3BD8-4DE8-AF74-7322471DE333}" destId="{2E73F255-7FC2-419C-9A9C-38232CC09D91}" srcOrd="1" destOrd="0" presId="urn:microsoft.com/office/officeart/2005/8/layout/hierarchy1"/>
    <dgm:cxn modelId="{71D5054F-5DDE-43B7-896A-B67186B9ECCE}" type="presParOf" srcId="{2E73F255-7FC2-419C-9A9C-38232CC09D91}" destId="{BCB2731C-3A53-4A2F-B89E-FE1B1BE723D7}" srcOrd="0" destOrd="0" presId="urn:microsoft.com/office/officeart/2005/8/layout/hierarchy1"/>
    <dgm:cxn modelId="{7B4441F5-5FB3-4312-BE9C-19292515AE83}" type="presParOf" srcId="{2E73F255-7FC2-419C-9A9C-38232CC09D91}" destId="{2BABA6BD-3402-4782-B2D4-25291B6FEE29}" srcOrd="1" destOrd="0" presId="urn:microsoft.com/office/officeart/2005/8/layout/hierarchy1"/>
    <dgm:cxn modelId="{1B068151-1664-4FEB-8889-D94CCF652F41}" type="presParOf" srcId="{2BABA6BD-3402-4782-B2D4-25291B6FEE29}" destId="{4C94705E-6217-4ADB-8C5D-926A1641E71D}" srcOrd="0" destOrd="0" presId="urn:microsoft.com/office/officeart/2005/8/layout/hierarchy1"/>
    <dgm:cxn modelId="{F7DEAB5F-6D65-4C52-B1E1-FB9E9F58DD7D}" type="presParOf" srcId="{4C94705E-6217-4ADB-8C5D-926A1641E71D}" destId="{4BDD2289-A6F2-4AF7-A838-EB006A4DDCC7}" srcOrd="0" destOrd="0" presId="urn:microsoft.com/office/officeart/2005/8/layout/hierarchy1"/>
    <dgm:cxn modelId="{ADE1F8D0-0A05-4A9F-8C8C-597974EA84B0}" type="presParOf" srcId="{4C94705E-6217-4ADB-8C5D-926A1641E71D}" destId="{48E67588-1204-4AA7-828F-CF163014491F}" srcOrd="1" destOrd="0" presId="urn:microsoft.com/office/officeart/2005/8/layout/hierarchy1"/>
    <dgm:cxn modelId="{6E069611-C7B5-4F93-BBA1-BDA9E3BD11A3}" type="presParOf" srcId="{2BABA6BD-3402-4782-B2D4-25291B6FEE29}" destId="{FFC5B2F9-8DE8-4D97-9562-632441D8106A}" srcOrd="1" destOrd="0" presId="urn:microsoft.com/office/officeart/2005/8/layout/hierarchy1"/>
    <dgm:cxn modelId="{792F984F-12DB-4209-A805-BB1380B36B85}" type="presParOf" srcId="{858761B6-7967-4D2A-A985-CC028165FA4D}" destId="{C2ADB607-23BF-4C77-A4EF-F4414E5B34B7}" srcOrd="2" destOrd="0" presId="urn:microsoft.com/office/officeart/2005/8/layout/hierarchy1"/>
    <dgm:cxn modelId="{FA767612-2F34-435C-A111-010DF21A0464}" type="presParOf" srcId="{858761B6-7967-4D2A-A985-CC028165FA4D}" destId="{F91AA87A-B0B5-409A-BB31-484E64595726}" srcOrd="3" destOrd="0" presId="urn:microsoft.com/office/officeart/2005/8/layout/hierarchy1"/>
    <dgm:cxn modelId="{B2EB4C71-D3B6-4811-92DB-0249CDAA7B83}" type="presParOf" srcId="{F91AA87A-B0B5-409A-BB31-484E64595726}" destId="{F3FBFF8D-C07F-425E-B4DA-E11B459CB7C3}" srcOrd="0" destOrd="0" presId="urn:microsoft.com/office/officeart/2005/8/layout/hierarchy1"/>
    <dgm:cxn modelId="{2EC252F5-DEE4-43AC-AE99-BB65499DE970}" type="presParOf" srcId="{F3FBFF8D-C07F-425E-B4DA-E11B459CB7C3}" destId="{CA74E55A-F637-473B-97C1-F3F570BBC72B}" srcOrd="0" destOrd="0" presId="urn:microsoft.com/office/officeart/2005/8/layout/hierarchy1"/>
    <dgm:cxn modelId="{CD0BF5D0-C837-4401-B547-1552D9C95C39}" type="presParOf" srcId="{F3FBFF8D-C07F-425E-B4DA-E11B459CB7C3}" destId="{20631DD7-BAE9-4D52-A15F-B2750E2E578D}" srcOrd="1" destOrd="0" presId="urn:microsoft.com/office/officeart/2005/8/layout/hierarchy1"/>
    <dgm:cxn modelId="{423C306D-6B36-4B37-9BB0-927CE3A0FA50}" type="presParOf" srcId="{F91AA87A-B0B5-409A-BB31-484E64595726}" destId="{E8F22E0F-AD44-472E-AA42-2260EDBD2876}" srcOrd="1" destOrd="0" presId="urn:microsoft.com/office/officeart/2005/8/layout/hierarchy1"/>
    <dgm:cxn modelId="{100C2B1E-4147-4395-AE1D-68A6419AEEE5}" type="presParOf" srcId="{E8F22E0F-AD44-472E-AA42-2260EDBD2876}" destId="{9EC7C655-A812-43A4-B840-4A5B5FEA71FF}" srcOrd="0" destOrd="0" presId="urn:microsoft.com/office/officeart/2005/8/layout/hierarchy1"/>
    <dgm:cxn modelId="{A042C44C-9E80-4536-BBA7-A610E7A3DDFA}" type="presParOf" srcId="{E8F22E0F-AD44-472E-AA42-2260EDBD2876}" destId="{A2BCA8AD-5522-4F9C-958C-24904C9A28AE}" srcOrd="1" destOrd="0" presId="urn:microsoft.com/office/officeart/2005/8/layout/hierarchy1"/>
    <dgm:cxn modelId="{F68D499C-9ACC-4A46-BD3F-83DC30B9EEF0}" type="presParOf" srcId="{A2BCA8AD-5522-4F9C-958C-24904C9A28AE}" destId="{814C406C-5DD3-4040-8D71-51DB3E2455B5}" srcOrd="0" destOrd="0" presId="urn:microsoft.com/office/officeart/2005/8/layout/hierarchy1"/>
    <dgm:cxn modelId="{97C7FB10-93BC-449E-ADB2-6C62A19878EC}" type="presParOf" srcId="{814C406C-5DD3-4040-8D71-51DB3E2455B5}" destId="{789ED011-CC7F-4D8F-BDCC-67D2F84A227B}" srcOrd="0" destOrd="0" presId="urn:microsoft.com/office/officeart/2005/8/layout/hierarchy1"/>
    <dgm:cxn modelId="{7E1CD493-1535-46D1-9678-CB458C8A7C1F}" type="presParOf" srcId="{814C406C-5DD3-4040-8D71-51DB3E2455B5}" destId="{3F850C41-1BD0-4333-ACA1-6521451C2F99}" srcOrd="1" destOrd="0" presId="urn:microsoft.com/office/officeart/2005/8/layout/hierarchy1"/>
    <dgm:cxn modelId="{A10E64DB-5734-4740-B139-5A9B9FF60591}" type="presParOf" srcId="{A2BCA8AD-5522-4F9C-958C-24904C9A28AE}" destId="{A764C713-E91C-454A-A973-D069676AE98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7C655-A812-43A4-B840-4A5B5FEA71FF}">
      <dsp:nvSpPr>
        <dsp:cNvPr id="0" name=""/>
        <dsp:cNvSpPr/>
      </dsp:nvSpPr>
      <dsp:spPr>
        <a:xfrm>
          <a:off x="7941392" y="2052815"/>
          <a:ext cx="384395" cy="576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782"/>
              </a:lnTo>
              <a:lnTo>
                <a:pt x="384395" y="393782"/>
              </a:lnTo>
              <a:lnTo>
                <a:pt x="384395" y="57665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ADB607-23BF-4C77-A4EF-F4414E5B34B7}">
      <dsp:nvSpPr>
        <dsp:cNvPr id="0" name=""/>
        <dsp:cNvSpPr/>
      </dsp:nvSpPr>
      <dsp:spPr>
        <a:xfrm>
          <a:off x="5506422" y="806765"/>
          <a:ext cx="2434969" cy="5741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1251"/>
              </a:lnTo>
              <a:lnTo>
                <a:pt x="2434969" y="391251"/>
              </a:lnTo>
              <a:lnTo>
                <a:pt x="2434969" y="57412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B2731C-3A53-4A2F-B89E-FE1B1BE723D7}">
      <dsp:nvSpPr>
        <dsp:cNvPr id="0" name=""/>
        <dsp:cNvSpPr/>
      </dsp:nvSpPr>
      <dsp:spPr>
        <a:xfrm>
          <a:off x="2404865" y="2042900"/>
          <a:ext cx="265414" cy="592604"/>
        </a:xfrm>
        <a:custGeom>
          <a:avLst/>
          <a:gdLst/>
          <a:ahLst/>
          <a:cxnLst/>
          <a:rect l="0" t="0" r="0" b="0"/>
          <a:pathLst>
            <a:path>
              <a:moveTo>
                <a:pt x="265414" y="0"/>
              </a:moveTo>
              <a:lnTo>
                <a:pt x="265414" y="409727"/>
              </a:lnTo>
              <a:lnTo>
                <a:pt x="0" y="409727"/>
              </a:lnTo>
              <a:lnTo>
                <a:pt x="0" y="592604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E3A65B-02CC-4FBC-954F-718A1B546557}">
      <dsp:nvSpPr>
        <dsp:cNvPr id="0" name=""/>
        <dsp:cNvSpPr/>
      </dsp:nvSpPr>
      <dsp:spPr>
        <a:xfrm>
          <a:off x="2670280" y="806765"/>
          <a:ext cx="2836142" cy="574128"/>
        </a:xfrm>
        <a:custGeom>
          <a:avLst/>
          <a:gdLst/>
          <a:ahLst/>
          <a:cxnLst/>
          <a:rect l="0" t="0" r="0" b="0"/>
          <a:pathLst>
            <a:path>
              <a:moveTo>
                <a:pt x="2836142" y="0"/>
              </a:moveTo>
              <a:lnTo>
                <a:pt x="2836142" y="391251"/>
              </a:lnTo>
              <a:lnTo>
                <a:pt x="0" y="391251"/>
              </a:lnTo>
              <a:lnTo>
                <a:pt x="0" y="57412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8C0A02-82D6-4DDF-BCB6-B4047D7275D5}">
      <dsp:nvSpPr>
        <dsp:cNvPr id="0" name=""/>
        <dsp:cNvSpPr/>
      </dsp:nvSpPr>
      <dsp:spPr>
        <a:xfrm>
          <a:off x="2099003" y="2531"/>
          <a:ext cx="6814837" cy="8042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0C8489-4524-472C-8F65-5E67C651AEC8}">
      <dsp:nvSpPr>
        <dsp:cNvPr id="0" name=""/>
        <dsp:cNvSpPr/>
      </dsp:nvSpPr>
      <dsp:spPr>
        <a:xfrm>
          <a:off x="2318345" y="210906"/>
          <a:ext cx="6814837" cy="8042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Факторы антропогенеза</a:t>
          </a:r>
          <a:endParaRPr lang="ru-RU" sz="3600" kern="1200" dirty="0"/>
        </a:p>
      </dsp:txBody>
      <dsp:txXfrm>
        <a:off x="2341900" y="234461"/>
        <a:ext cx="6767727" cy="757123"/>
      </dsp:txXfrm>
    </dsp:sp>
    <dsp:sp modelId="{14CCF9AB-B435-4F0F-8ECC-3B4D12627DCA}">
      <dsp:nvSpPr>
        <dsp:cNvPr id="0" name=""/>
        <dsp:cNvSpPr/>
      </dsp:nvSpPr>
      <dsp:spPr>
        <a:xfrm>
          <a:off x="984179" y="1380893"/>
          <a:ext cx="3372201" cy="6620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4DF557-F940-4FF0-B9B5-9B16B198379E}">
      <dsp:nvSpPr>
        <dsp:cNvPr id="0" name=""/>
        <dsp:cNvSpPr/>
      </dsp:nvSpPr>
      <dsp:spPr>
        <a:xfrm>
          <a:off x="1203521" y="1589268"/>
          <a:ext cx="3372201" cy="6620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Биологические</a:t>
          </a:r>
          <a:endParaRPr lang="ru-RU" sz="2800" kern="1200" dirty="0"/>
        </a:p>
      </dsp:txBody>
      <dsp:txXfrm>
        <a:off x="1222911" y="1608658"/>
        <a:ext cx="3333421" cy="623227"/>
      </dsp:txXfrm>
    </dsp:sp>
    <dsp:sp modelId="{4BDD2289-A6F2-4AF7-A838-EB006A4DDCC7}">
      <dsp:nvSpPr>
        <dsp:cNvPr id="0" name=""/>
        <dsp:cNvSpPr/>
      </dsp:nvSpPr>
      <dsp:spPr>
        <a:xfrm>
          <a:off x="118980" y="2635504"/>
          <a:ext cx="4571770" cy="27522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E67588-1204-4AA7-828F-CF163014491F}">
      <dsp:nvSpPr>
        <dsp:cNvPr id="0" name=""/>
        <dsp:cNvSpPr/>
      </dsp:nvSpPr>
      <dsp:spPr>
        <a:xfrm>
          <a:off x="338322" y="2843879"/>
          <a:ext cx="4571770" cy="27522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Наследственность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Изменчивость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Изоляция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Естественный отбор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Дрейф генов</a:t>
          </a:r>
        </a:p>
      </dsp:txBody>
      <dsp:txXfrm>
        <a:off x="418933" y="2924490"/>
        <a:ext cx="4410548" cy="2591026"/>
      </dsp:txXfrm>
    </dsp:sp>
    <dsp:sp modelId="{CA74E55A-F637-473B-97C1-F3F570BBC72B}">
      <dsp:nvSpPr>
        <dsp:cNvPr id="0" name=""/>
        <dsp:cNvSpPr/>
      </dsp:nvSpPr>
      <dsp:spPr>
        <a:xfrm>
          <a:off x="5854119" y="1380893"/>
          <a:ext cx="4174546" cy="671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631DD7-BAE9-4D52-A15F-B2750E2E578D}">
      <dsp:nvSpPr>
        <dsp:cNvPr id="0" name=""/>
        <dsp:cNvSpPr/>
      </dsp:nvSpPr>
      <dsp:spPr>
        <a:xfrm>
          <a:off x="6073461" y="1589268"/>
          <a:ext cx="4174546" cy="6719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Социальные</a:t>
          </a:r>
          <a:endParaRPr lang="ru-RU" sz="2800" kern="1200" dirty="0"/>
        </a:p>
      </dsp:txBody>
      <dsp:txXfrm>
        <a:off x="6093141" y="1608948"/>
        <a:ext cx="4135186" cy="632562"/>
      </dsp:txXfrm>
    </dsp:sp>
    <dsp:sp modelId="{789ED011-CC7F-4D8F-BDCC-67D2F84A227B}">
      <dsp:nvSpPr>
        <dsp:cNvPr id="0" name=""/>
        <dsp:cNvSpPr/>
      </dsp:nvSpPr>
      <dsp:spPr>
        <a:xfrm>
          <a:off x="5779244" y="2629475"/>
          <a:ext cx="5093085" cy="2758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850C41-1BD0-4333-ACA1-6521451C2F99}">
      <dsp:nvSpPr>
        <dsp:cNvPr id="0" name=""/>
        <dsp:cNvSpPr/>
      </dsp:nvSpPr>
      <dsp:spPr>
        <a:xfrm>
          <a:off x="5998586" y="2837850"/>
          <a:ext cx="5093085" cy="275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Трудовая деятельность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Сознание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Речь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Общественный образ жизни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Речь и мышление</a:t>
          </a:r>
        </a:p>
      </dsp:txBody>
      <dsp:txXfrm>
        <a:off x="6079373" y="2918637"/>
        <a:ext cx="4931511" cy="2596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7/4/2018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7/4/2018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7/4/2018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7/4/2018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7/4/2018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7/4/2018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7/4/2018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7/4/2018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7/4/2018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7/4/2018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7/4/2018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7/4/2018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Антропогенез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Эволюционное происхождение человека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10233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Сравнительно-анатомические</a:t>
            </a:r>
            <a:endParaRPr lang="ru-RU" dirty="0"/>
          </a:p>
        </p:txBody>
      </p:sp>
      <p:pic>
        <p:nvPicPr>
          <p:cNvPr id="4098" name="Picture 2" descr="Картинки по запросу скелет человека и шимпанз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011362"/>
            <a:ext cx="6116324" cy="401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91272" y="2239962"/>
            <a:ext cx="38496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В скелете человека и человекообразных обезьян имеются одни и те же кости, хотя они различаются по форме и степени развития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5269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Сравнительно-анатомические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Рудименты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Атавизмы</a:t>
            </a:r>
            <a:endParaRPr lang="ru-RU" sz="2800" dirty="0"/>
          </a:p>
        </p:txBody>
      </p:sp>
      <p:pic>
        <p:nvPicPr>
          <p:cNvPr id="6146" name="Picture 2" descr="http://lekar-n.com/wp-content/uploads/2012/10/rudimen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42" y="2582334"/>
            <a:ext cx="5390947" cy="291318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ртинки по запросу атавизмы человека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635" y="2582334"/>
            <a:ext cx="6177127" cy="2913188"/>
          </a:xfrm>
          <a:prstGeom prst="rect">
            <a:avLst/>
          </a:prstGeom>
          <a:noFill/>
          <a:ln w="952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57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Сравнительно-анатомические</a:t>
            </a:r>
          </a:p>
        </p:txBody>
      </p:sp>
      <p:pic>
        <p:nvPicPr>
          <p:cNvPr id="5122" name="Picture 2" descr="Рудименты, свидетельствующие о нашем родстве с животными (6 фото)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64" y="1845735"/>
            <a:ext cx="5459603" cy="433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артинки по запросу зубы мудрости рудимент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0" y="2286000"/>
            <a:ext cx="5447221" cy="2723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48038" y="5009610"/>
            <a:ext cx="5404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соответствии с последними статистическими данными, по результатам исследования рентгеновских снимков, у большого количества людей сегодня уже отсутствуют зачатки этих зубов.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49440" y="1916668"/>
            <a:ext cx="3511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Зубы мудрости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1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Генетические</a:t>
            </a:r>
            <a:endParaRPr lang="ru-RU" dirty="0"/>
          </a:p>
        </p:txBody>
      </p:sp>
      <p:pic>
        <p:nvPicPr>
          <p:cNvPr id="7170" name="Picture 2" descr="Картинки по запросу сравнение аминокислот в гемоглобине у человека и обезьян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59" y="1940052"/>
            <a:ext cx="1102042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00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Биохимические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Сходные болезни и паразиты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Взаимозаменяемые белки (гормоны)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Сходный хромосомный аппарат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Количество хромосом -  у человека – 23 пары, у человекообразных обезьян - 24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pic>
        <p:nvPicPr>
          <p:cNvPr id="8194" name="Picture 2" descr="Картинки по запросу группы кров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03" y="1944352"/>
            <a:ext cx="4938712" cy="327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7019" y="5429250"/>
            <a:ext cx="497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Сходные группы крови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3004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Отличительные особенности человека</a:t>
            </a:r>
            <a:endParaRPr lang="ru-RU" sz="7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Биологические свойства вида человек разумный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933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313597"/>
          </a:xfrm>
        </p:spPr>
        <p:txBody>
          <a:bodyPr>
            <a:normAutofit/>
          </a:bodyPr>
          <a:lstStyle/>
          <a:p>
            <a:r>
              <a:rPr lang="ru-RU" dirty="0" smtClean="0"/>
              <a:t>Способность к </a:t>
            </a:r>
            <a:r>
              <a:rPr lang="ru-RU" dirty="0" err="1" smtClean="0"/>
              <a:t>прямохождению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0313" y="1810512"/>
            <a:ext cx="61904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Специфическое строение позвоночника: два лордоза и два кифоза.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Сводчатая стопа.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Специфическое строение тазовых костей.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Сбалансированность черепа - срединное положение большого </a:t>
            </a:r>
            <a:r>
              <a:rPr lang="ru-RU" sz="2800" dirty="0" smtClean="0">
                <a:solidFill>
                  <a:srgbClr val="222222"/>
                </a:solidFill>
                <a:latin typeface="Georgia" panose="02040502050405020303" pitchFamily="18" charset="0"/>
              </a:rPr>
              <a:t>затылочного отверстия</a:t>
            </a: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Уплощенность грудной клетки</a:t>
            </a:r>
            <a:r>
              <a:rPr lang="ru-RU" sz="2800" dirty="0" smtClean="0">
                <a:solidFill>
                  <a:srgbClr val="222222"/>
                </a:solidFill>
                <a:latin typeface="Georgia" panose="02040502050405020303" pitchFamily="18" charset="0"/>
              </a:rPr>
              <a:t>.</a:t>
            </a:r>
            <a:endParaRPr lang="ru-RU" sz="2800" dirty="0">
              <a:solidFill>
                <a:srgbClr val="222222"/>
              </a:solidFill>
              <a:latin typeface="Georgia" panose="02040502050405020303" pitchFamily="18" charset="0"/>
            </a:endParaRPr>
          </a:p>
        </p:txBody>
      </p:sp>
      <p:pic>
        <p:nvPicPr>
          <p:cNvPr id="9218" name="Picture 2" descr="Картинки по запросу скелет челове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528" y="1810512"/>
            <a:ext cx="3488448" cy="428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42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864" y="286603"/>
            <a:ext cx="9957816" cy="1450757"/>
          </a:xfrm>
        </p:spPr>
        <p:txBody>
          <a:bodyPr>
            <a:normAutofit/>
          </a:bodyPr>
          <a:lstStyle/>
          <a:p>
            <a:r>
              <a:rPr lang="ru-RU" dirty="0" smtClean="0"/>
              <a:t>Освобождение рук для трудовой деятельности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9769" y="2002536"/>
            <a:ext cx="474573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Дальнейшее увеличение подвижности верхних конечностей.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Специфическое строение кисти.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Тонкие, координированные движения</a:t>
            </a:r>
            <a:r>
              <a:rPr lang="ru-RU" sz="2800" dirty="0" smtClean="0">
                <a:solidFill>
                  <a:srgbClr val="222222"/>
                </a:solidFill>
                <a:latin typeface="Georgia" panose="02040502050405020303" pitchFamily="18" charset="0"/>
              </a:rPr>
              <a:t>.</a:t>
            </a:r>
            <a:endParaRPr lang="ru-RU" sz="2800" dirty="0">
              <a:solidFill>
                <a:srgbClr val="222222"/>
              </a:solidFill>
              <a:latin typeface="Georgia" panose="02040502050405020303" pitchFamily="18" charset="0"/>
            </a:endParaRPr>
          </a:p>
        </p:txBody>
      </p:sp>
      <p:pic>
        <p:nvPicPr>
          <p:cNvPr id="10242" name="Picture 2" descr="Картинки по запросу кисть человека и обезья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447" y="2091563"/>
            <a:ext cx="5753100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71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680" y="286603"/>
            <a:ext cx="10597896" cy="1450757"/>
          </a:xfrm>
        </p:spPr>
        <p:txBody>
          <a:bodyPr>
            <a:normAutofit/>
          </a:bodyPr>
          <a:lstStyle/>
          <a:p>
            <a:r>
              <a:rPr lang="ru-RU" dirty="0" smtClean="0"/>
              <a:t>Появление членораздельной речи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85216" y="1938528"/>
            <a:ext cx="52943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Увеличение объемов головного мозга (увеличен мозговой отдел </a:t>
            </a:r>
            <a:r>
              <a:rPr lang="ru-RU" sz="2800" dirty="0" smtClean="0">
                <a:solidFill>
                  <a:srgbClr val="222222"/>
                </a:solidFill>
                <a:latin typeface="Georgia" panose="02040502050405020303" pitchFamily="18" charset="0"/>
              </a:rPr>
              <a:t>черепа, уменьшен </a:t>
            </a: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лицевой).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Изменение строения зубов.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Строение глотки, гортани, верхних дыхательных путей тоже изменено.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22222"/>
                </a:solidFill>
                <a:latin typeface="Georgia" panose="02040502050405020303" pitchFamily="18" charset="0"/>
              </a:rPr>
              <a:t>Подбородочный выступ.</a:t>
            </a:r>
          </a:p>
          <a:p>
            <a:endParaRPr lang="ru-RU" dirty="0"/>
          </a:p>
        </p:txBody>
      </p:sp>
      <p:pic>
        <p:nvPicPr>
          <p:cNvPr id="11266" name="Picture 2" descr="http://festival.1september.ru/articles/655012/img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208" y="2249741"/>
            <a:ext cx="5309368" cy="2477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7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01506103"/>
              </p:ext>
            </p:extLst>
          </p:nvPr>
        </p:nvGraphicFramePr>
        <p:xfrm>
          <a:off x="274320" y="256032"/>
          <a:ext cx="11091672" cy="5596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170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500958"/>
              </p:ext>
            </p:extLst>
          </p:nvPr>
        </p:nvGraphicFramePr>
        <p:xfrm>
          <a:off x="595842" y="181148"/>
          <a:ext cx="7562086" cy="605332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540149">
                  <a:extLst>
                    <a:ext uri="{9D8B030D-6E8A-4147-A177-3AD203B41FA5}">
                      <a16:colId xmlns:a16="http://schemas.microsoft.com/office/drawing/2014/main" xmlns="" val="4221025774"/>
                    </a:ext>
                  </a:extLst>
                </a:gridCol>
                <a:gridCol w="540149">
                  <a:extLst>
                    <a:ext uri="{9D8B030D-6E8A-4147-A177-3AD203B41FA5}">
                      <a16:colId xmlns:a16="http://schemas.microsoft.com/office/drawing/2014/main" xmlns="" val="1627512395"/>
                    </a:ext>
                  </a:extLst>
                </a:gridCol>
                <a:gridCol w="540149">
                  <a:extLst>
                    <a:ext uri="{9D8B030D-6E8A-4147-A177-3AD203B41FA5}">
                      <a16:colId xmlns:a16="http://schemas.microsoft.com/office/drawing/2014/main" xmlns="" val="1858525919"/>
                    </a:ext>
                  </a:extLst>
                </a:gridCol>
                <a:gridCol w="540149">
                  <a:extLst>
                    <a:ext uri="{9D8B030D-6E8A-4147-A177-3AD203B41FA5}">
                      <a16:colId xmlns:a16="http://schemas.microsoft.com/office/drawing/2014/main" xmlns="" val="546408452"/>
                    </a:ext>
                  </a:extLst>
                </a:gridCol>
                <a:gridCol w="540149">
                  <a:extLst>
                    <a:ext uri="{9D8B030D-6E8A-4147-A177-3AD203B41FA5}">
                      <a16:colId xmlns:a16="http://schemas.microsoft.com/office/drawing/2014/main" xmlns="" val="1210385969"/>
                    </a:ext>
                  </a:extLst>
                </a:gridCol>
                <a:gridCol w="540149">
                  <a:extLst>
                    <a:ext uri="{9D8B030D-6E8A-4147-A177-3AD203B41FA5}">
                      <a16:colId xmlns:a16="http://schemas.microsoft.com/office/drawing/2014/main" xmlns="" val="2380673041"/>
                    </a:ext>
                  </a:extLst>
                </a:gridCol>
                <a:gridCol w="540149">
                  <a:extLst>
                    <a:ext uri="{9D8B030D-6E8A-4147-A177-3AD203B41FA5}">
                      <a16:colId xmlns:a16="http://schemas.microsoft.com/office/drawing/2014/main" xmlns="" val="2258343341"/>
                    </a:ext>
                  </a:extLst>
                </a:gridCol>
                <a:gridCol w="540149">
                  <a:extLst>
                    <a:ext uri="{9D8B030D-6E8A-4147-A177-3AD203B41FA5}">
                      <a16:colId xmlns:a16="http://schemas.microsoft.com/office/drawing/2014/main" xmlns="" val="3989349937"/>
                    </a:ext>
                  </a:extLst>
                </a:gridCol>
                <a:gridCol w="540149">
                  <a:extLst>
                    <a:ext uri="{9D8B030D-6E8A-4147-A177-3AD203B41FA5}">
                      <a16:colId xmlns:a16="http://schemas.microsoft.com/office/drawing/2014/main" xmlns="" val="302655527"/>
                    </a:ext>
                  </a:extLst>
                </a:gridCol>
                <a:gridCol w="540149">
                  <a:extLst>
                    <a:ext uri="{9D8B030D-6E8A-4147-A177-3AD203B41FA5}">
                      <a16:colId xmlns:a16="http://schemas.microsoft.com/office/drawing/2014/main" xmlns="" val="2403558091"/>
                    </a:ext>
                  </a:extLst>
                </a:gridCol>
                <a:gridCol w="540149">
                  <a:extLst>
                    <a:ext uri="{9D8B030D-6E8A-4147-A177-3AD203B41FA5}">
                      <a16:colId xmlns:a16="http://schemas.microsoft.com/office/drawing/2014/main" xmlns="" val="3284143739"/>
                    </a:ext>
                  </a:extLst>
                </a:gridCol>
                <a:gridCol w="540149">
                  <a:extLst>
                    <a:ext uri="{9D8B030D-6E8A-4147-A177-3AD203B41FA5}">
                      <a16:colId xmlns:a16="http://schemas.microsoft.com/office/drawing/2014/main" xmlns="" val="693598440"/>
                    </a:ext>
                  </a:extLst>
                </a:gridCol>
                <a:gridCol w="540149">
                  <a:extLst>
                    <a:ext uri="{9D8B030D-6E8A-4147-A177-3AD203B41FA5}">
                      <a16:colId xmlns:a16="http://schemas.microsoft.com/office/drawing/2014/main" xmlns="" val="3365935270"/>
                    </a:ext>
                  </a:extLst>
                </a:gridCol>
                <a:gridCol w="540149">
                  <a:extLst>
                    <a:ext uri="{9D8B030D-6E8A-4147-A177-3AD203B41FA5}">
                      <a16:colId xmlns:a16="http://schemas.microsoft.com/office/drawing/2014/main" xmlns="" val="1575826142"/>
                    </a:ext>
                  </a:extLst>
                </a:gridCol>
              </a:tblGrid>
              <a:tr h="403555">
                <a:tc gridSpan="8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6634441"/>
                  </a:ext>
                </a:extLst>
              </a:tr>
              <a:tr h="403555">
                <a:tc rowSpan="2" gridSpan="3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50165610"/>
                  </a:ext>
                </a:extLst>
              </a:tr>
              <a:tr h="403555">
                <a:tc gridSpan="3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76920436"/>
                  </a:ext>
                </a:extLst>
              </a:tr>
              <a:tr h="40355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7960693"/>
                  </a:ext>
                </a:extLst>
              </a:tr>
              <a:tr h="403555">
                <a:tc rowSpan="5" gridSpan="3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 rowSpan="5" h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5" gridSpan="4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rowSpan="5"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rowSpan="5"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rowSpan="5" h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8328403"/>
                  </a:ext>
                </a:extLst>
              </a:tr>
              <a:tr h="403555">
                <a:tc gridSpan="3" v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29079457"/>
                  </a:ext>
                </a:extLst>
              </a:tr>
              <a:tr h="403555">
                <a:tc gridSpan="3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9517951"/>
                  </a:ext>
                </a:extLst>
              </a:tr>
              <a:tr h="403555">
                <a:tc gridSpan="3" v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84486366"/>
                  </a:ext>
                </a:extLst>
              </a:tr>
              <a:tr h="403555">
                <a:tc gridSpan="3" v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90684126"/>
                  </a:ext>
                </a:extLst>
              </a:tr>
              <a:tr h="403555">
                <a:tc rowSpan="2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5931778"/>
                  </a:ext>
                </a:extLst>
              </a:tr>
              <a:tr h="403555">
                <a:tc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2099899"/>
                  </a:ext>
                </a:extLst>
              </a:tr>
              <a:tr h="403555">
                <a:tc gridSpan="2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24122591"/>
                  </a:ext>
                </a:extLst>
              </a:tr>
              <a:tr h="403555">
                <a:tc rowSpan="2" gridSpan="3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34316104"/>
                  </a:ext>
                </a:extLst>
              </a:tr>
              <a:tr h="403555">
                <a:tc gridSpan="3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rowSpan="2" gridSpan="6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28192876"/>
                  </a:ext>
                </a:extLst>
              </a:tr>
              <a:tr h="403555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02980350"/>
                  </a:ext>
                </a:extLst>
              </a:tr>
            </a:tbl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8340617" y="608871"/>
            <a:ext cx="3545456" cy="516722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Отдельный отряд млекопитающих, появившийся 70 млн. лет назад, в состав которого входят понгиды </a:t>
            </a:r>
            <a:r>
              <a:rPr lang="ru-RU" sz="3200" dirty="0" smtClean="0"/>
              <a:t>и гоминиды</a:t>
            </a:r>
            <a:endParaRPr lang="ru-RU" sz="3200" dirty="0"/>
          </a:p>
        </p:txBody>
      </p:sp>
      <p:grpSp>
        <p:nvGrpSpPr>
          <p:cNvPr id="78" name="Группа 77"/>
          <p:cNvGrpSpPr/>
          <p:nvPr/>
        </p:nvGrpSpPr>
        <p:grpSpPr>
          <a:xfrm>
            <a:off x="2770632" y="476481"/>
            <a:ext cx="3552320" cy="614701"/>
            <a:chOff x="2770632" y="476481"/>
            <a:chExt cx="3552320" cy="614701"/>
          </a:xfrm>
        </p:grpSpPr>
        <p:sp>
          <p:nvSpPr>
            <p:cNvPr id="6" name="TextBox 5"/>
            <p:cNvSpPr txBox="1"/>
            <p:nvPr/>
          </p:nvSpPr>
          <p:spPr>
            <a:xfrm>
              <a:off x="2770632" y="484632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/>
                <a:t>П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49624" y="484631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И</a:t>
              </a:r>
              <a:endParaRPr lang="ru-RU" sz="3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04032" y="484631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Р</a:t>
              </a:r>
              <a:endParaRPr lang="ru-RU" sz="3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69530" y="476481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95216" y="50640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М</a:t>
              </a:r>
              <a:endParaRPr lang="ru-RU" sz="3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93768" y="484630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Ы</a:t>
              </a:r>
              <a:endParaRPr lang="ru-RU" sz="3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82762" y="506406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Т</a:t>
              </a:r>
              <a:endParaRPr lang="ru-RU" sz="3200" dirty="0"/>
            </a:p>
          </p:txBody>
        </p:sp>
      </p:grpSp>
      <p:grpSp>
        <p:nvGrpSpPr>
          <p:cNvPr id="80" name="Группа 79"/>
          <p:cNvGrpSpPr/>
          <p:nvPr/>
        </p:nvGrpSpPr>
        <p:grpSpPr>
          <a:xfrm>
            <a:off x="1168396" y="1271457"/>
            <a:ext cx="4643550" cy="600886"/>
            <a:chOff x="1168396" y="1271457"/>
            <a:chExt cx="4643550" cy="600886"/>
          </a:xfrm>
        </p:grpSpPr>
        <p:sp>
          <p:nvSpPr>
            <p:cNvPr id="13" name="TextBox 12"/>
            <p:cNvSpPr txBox="1"/>
            <p:nvPr/>
          </p:nvSpPr>
          <p:spPr>
            <a:xfrm>
              <a:off x="4983216" y="127145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Т</a:t>
              </a:r>
              <a:endParaRPr lang="ru-RU" sz="3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82762" y="1281184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Ы</a:t>
              </a:r>
              <a:endParaRPr lang="ru-RU" sz="3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13987" y="127149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Я</a:t>
              </a:r>
              <a:endParaRPr lang="ru-RU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860170" y="128467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/>
                <a:t>П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10532" y="1287568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О</a:t>
              </a:r>
              <a:endParaRPr lang="ru-RU" sz="3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791962" y="127145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Г</a:t>
              </a:r>
              <a:endParaRPr lang="ru-RU" sz="3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42324" y="127145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Л</a:t>
              </a:r>
              <a:endParaRPr lang="ru-RU" sz="3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78702" y="127145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О</a:t>
              </a:r>
              <a:endParaRPr lang="ru-RU" sz="3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68396" y="127145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Д</a:t>
              </a:r>
              <a:endParaRPr lang="ru-RU" sz="3200" dirty="0"/>
            </a:p>
          </p:txBody>
        </p:sp>
      </p:grpSp>
      <p:grpSp>
        <p:nvGrpSpPr>
          <p:cNvPr id="93" name="Группа 92"/>
          <p:cNvGrpSpPr/>
          <p:nvPr/>
        </p:nvGrpSpPr>
        <p:grpSpPr>
          <a:xfrm>
            <a:off x="4945579" y="893101"/>
            <a:ext cx="370456" cy="4615097"/>
            <a:chOff x="4945579" y="893101"/>
            <a:chExt cx="370456" cy="4615097"/>
          </a:xfrm>
        </p:grpSpPr>
        <p:sp>
          <p:nvSpPr>
            <p:cNvPr id="14" name="TextBox 13"/>
            <p:cNvSpPr txBox="1"/>
            <p:nvPr/>
          </p:nvSpPr>
          <p:spPr>
            <a:xfrm>
              <a:off x="4958628" y="893101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Н</a:t>
              </a:r>
              <a:endParaRPr lang="ru-RU" sz="3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69530" y="1695403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Р</a:t>
              </a:r>
              <a:endParaRPr lang="ru-RU" sz="3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976912" y="4923423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Я</a:t>
              </a:r>
              <a:endParaRPr lang="ru-RU" sz="3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986851" y="4127388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Г</a:t>
              </a:r>
              <a:endParaRPr lang="ru-RU" sz="3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955595" y="3309413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Л</a:t>
              </a:r>
              <a:endParaRPr lang="ru-RU" sz="3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945579" y="2915424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О</a:t>
              </a:r>
              <a:endParaRPr lang="ru-RU" sz="3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949042" y="2530234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/>
                <a:t>П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946723" y="2106248"/>
              <a:ext cx="276473" cy="597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О</a:t>
              </a:r>
              <a:endParaRPr lang="ru-RU" sz="3200" dirty="0"/>
            </a:p>
          </p:txBody>
        </p:sp>
      </p:grpSp>
      <p:grpSp>
        <p:nvGrpSpPr>
          <p:cNvPr id="95" name="Группа 94"/>
          <p:cNvGrpSpPr/>
          <p:nvPr/>
        </p:nvGrpSpPr>
        <p:grpSpPr>
          <a:xfrm>
            <a:off x="7618218" y="1297682"/>
            <a:ext cx="377011" cy="3389022"/>
            <a:chOff x="7618218" y="1297682"/>
            <a:chExt cx="377011" cy="3389022"/>
          </a:xfrm>
        </p:grpSpPr>
        <p:sp>
          <p:nvSpPr>
            <p:cNvPr id="33" name="TextBox 32"/>
            <p:cNvSpPr txBox="1"/>
            <p:nvPr/>
          </p:nvSpPr>
          <p:spPr>
            <a:xfrm>
              <a:off x="7618218" y="1297682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/>
                <a:t>Ш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628413" y="2117948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М</a:t>
              </a:r>
              <a:endParaRPr lang="ru-RU" sz="3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657615" y="1707815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И</a:t>
              </a:r>
              <a:endParaRPr lang="ru-RU" sz="3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46054" y="2900098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649517" y="2509023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/>
                <a:t>П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650079" y="3319779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Н</a:t>
              </a:r>
              <a:endParaRPr lang="ru-RU" sz="3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666045" y="4101929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Е</a:t>
              </a:r>
              <a:endParaRPr lang="ru-RU" sz="3200" dirty="0"/>
            </a:p>
          </p:txBody>
        </p:sp>
      </p:grpSp>
      <p:grpSp>
        <p:nvGrpSpPr>
          <p:cNvPr id="82" name="Группа 81"/>
          <p:cNvGrpSpPr/>
          <p:nvPr/>
        </p:nvGrpSpPr>
        <p:grpSpPr>
          <a:xfrm>
            <a:off x="1709372" y="3703548"/>
            <a:ext cx="6301034" cy="627765"/>
            <a:chOff x="1709372" y="3703548"/>
            <a:chExt cx="6301034" cy="627765"/>
          </a:xfrm>
        </p:grpSpPr>
        <p:sp>
          <p:nvSpPr>
            <p:cNvPr id="28" name="TextBox 27"/>
            <p:cNvSpPr txBox="1"/>
            <p:nvPr/>
          </p:nvSpPr>
          <p:spPr>
            <a:xfrm>
              <a:off x="4966974" y="3733399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О</a:t>
              </a:r>
              <a:endParaRPr lang="ru-RU" sz="3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681222" y="3703548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З</a:t>
              </a:r>
              <a:endParaRPr lang="ru-RU" sz="3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282439" y="373339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Н</a:t>
              </a:r>
              <a:endParaRPr lang="ru-RU" sz="3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09372" y="3733398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362678" y="373339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Р</a:t>
              </a:r>
              <a:endParaRPr lang="ru-RU" sz="3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847562" y="373339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Т</a:t>
              </a:r>
              <a:endParaRPr lang="ru-RU" sz="3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906026" y="3746538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О</a:t>
              </a:r>
              <a:endParaRPr lang="ru-RU" sz="32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541463" y="373339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Г</a:t>
              </a:r>
              <a:endParaRPr lang="ru-RU" sz="32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66070" y="3746538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/>
                <a:t>П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058510" y="3720162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Е</a:t>
              </a:r>
              <a:endParaRPr lang="ru-RU" sz="32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098277" y="3728831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Е</a:t>
              </a:r>
              <a:endParaRPr lang="ru-RU" sz="32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584633" y="3720162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Н</a:t>
              </a:r>
              <a:endParaRPr lang="ru-RU" sz="3200" dirty="0"/>
            </a:p>
          </p:txBody>
        </p:sp>
      </p:grpSp>
      <p:grpSp>
        <p:nvGrpSpPr>
          <p:cNvPr id="85" name="Группа 84"/>
          <p:cNvGrpSpPr/>
          <p:nvPr/>
        </p:nvGrpSpPr>
        <p:grpSpPr>
          <a:xfrm>
            <a:off x="2255087" y="4503791"/>
            <a:ext cx="5158839" cy="620601"/>
            <a:chOff x="2255087" y="4503791"/>
            <a:chExt cx="5158839" cy="620601"/>
          </a:xfrm>
        </p:grpSpPr>
        <p:sp>
          <p:nvSpPr>
            <p:cNvPr id="26" name="TextBox 25"/>
            <p:cNvSpPr txBox="1"/>
            <p:nvPr/>
          </p:nvSpPr>
          <p:spPr>
            <a:xfrm>
              <a:off x="4961699" y="452137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И</a:t>
              </a:r>
              <a:endParaRPr lang="ru-RU" sz="32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084742" y="4503791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И</a:t>
              </a:r>
              <a:endParaRPr lang="ru-RU" sz="32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576715" y="4510960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К</a:t>
              </a:r>
              <a:endParaRPr lang="ru-RU" sz="32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017805" y="4521376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Е</a:t>
              </a:r>
              <a:endParaRPr lang="ru-RU" sz="32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539108" y="4521376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Т</a:t>
              </a:r>
              <a:endParaRPr lang="ru-RU" sz="32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459842" y="4521376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/>
                <a:t>П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882162" y="4537336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О</a:t>
              </a:r>
              <a:endParaRPr lang="ru-RU" sz="32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302823" y="453961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И</a:t>
              </a:r>
              <a:endParaRPr lang="ru-RU" sz="32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814129" y="453961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Р</a:t>
              </a:r>
              <a:endParaRPr lang="ru-RU" sz="32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255087" y="4539617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Д</a:t>
              </a:r>
              <a:endParaRPr lang="ru-RU" sz="3200" dirty="0"/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2221736" y="2088703"/>
            <a:ext cx="420126" cy="3419785"/>
            <a:chOff x="2221736" y="2088703"/>
            <a:chExt cx="420126" cy="3419785"/>
          </a:xfrm>
        </p:grpSpPr>
        <p:sp>
          <p:nvSpPr>
            <p:cNvPr id="51" name="TextBox 50"/>
            <p:cNvSpPr txBox="1"/>
            <p:nvPr/>
          </p:nvSpPr>
          <p:spPr>
            <a:xfrm>
              <a:off x="2282403" y="2482228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О</a:t>
              </a:r>
              <a:endParaRPr lang="ru-RU" sz="32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312678" y="2088703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Г</a:t>
              </a:r>
              <a:endParaRPr lang="ru-RU" sz="32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238684" y="4923713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Ы</a:t>
              </a:r>
              <a:endParaRPr lang="ru-RU" sz="32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253052" y="4103744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И</a:t>
              </a:r>
              <a:endParaRPr lang="ru-RU" sz="3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274401" y="3297524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И</a:t>
              </a:r>
              <a:endParaRPr lang="ru-RU" sz="32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221736" y="2874659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М</a:t>
              </a:r>
              <a:endParaRPr lang="ru-RU" sz="3200" dirty="0"/>
            </a:p>
          </p:txBody>
        </p:sp>
      </p:grpSp>
      <p:grpSp>
        <p:nvGrpSpPr>
          <p:cNvPr id="91" name="Группа 90"/>
          <p:cNvGrpSpPr/>
          <p:nvPr/>
        </p:nvGrpSpPr>
        <p:grpSpPr>
          <a:xfrm>
            <a:off x="3879217" y="2506980"/>
            <a:ext cx="364775" cy="3376314"/>
            <a:chOff x="3879217" y="2506980"/>
            <a:chExt cx="364775" cy="3376314"/>
          </a:xfrm>
        </p:grpSpPr>
        <p:sp>
          <p:nvSpPr>
            <p:cNvPr id="57" name="TextBox 56"/>
            <p:cNvSpPr txBox="1"/>
            <p:nvPr/>
          </p:nvSpPr>
          <p:spPr>
            <a:xfrm>
              <a:off x="3879217" y="5298519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Ы</a:t>
              </a:r>
              <a:endParaRPr lang="ru-RU" sz="32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886960" y="4899358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С</a:t>
              </a:r>
              <a:endParaRPr lang="ru-RU" sz="32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879785" y="4100083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Н</a:t>
              </a:r>
              <a:endParaRPr lang="ru-RU" sz="32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900105" y="3283939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К</a:t>
              </a:r>
              <a:endParaRPr lang="ru-RU" sz="32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910411" y="2900096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З</a:t>
              </a:r>
              <a:endParaRPr lang="ru-RU" sz="32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914808" y="2506980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У</a:t>
              </a:r>
              <a:endParaRPr lang="ru-RU" sz="3200" dirty="0"/>
            </a:p>
          </p:txBody>
        </p:sp>
      </p:grpSp>
      <p:grpSp>
        <p:nvGrpSpPr>
          <p:cNvPr id="87" name="Группа 86"/>
          <p:cNvGrpSpPr/>
          <p:nvPr/>
        </p:nvGrpSpPr>
        <p:grpSpPr>
          <a:xfrm>
            <a:off x="1765921" y="5734962"/>
            <a:ext cx="2977250" cy="594907"/>
            <a:chOff x="1765921" y="5734962"/>
            <a:chExt cx="2977250" cy="594907"/>
          </a:xfrm>
        </p:grpSpPr>
        <p:sp>
          <p:nvSpPr>
            <p:cNvPr id="16" name="TextBox 15"/>
            <p:cNvSpPr txBox="1"/>
            <p:nvPr/>
          </p:nvSpPr>
          <p:spPr>
            <a:xfrm>
              <a:off x="4413987" y="5745093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/>
                <a:t>Й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326657" y="5734962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Н</a:t>
              </a:r>
              <a:endParaRPr lang="ru-RU" sz="32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785192" y="5745094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Н</a:t>
              </a:r>
              <a:endParaRPr lang="ru-RU" sz="32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912922" y="5735772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Е</a:t>
              </a:r>
              <a:endParaRPr lang="ru-RU" sz="32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244112" y="5734962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/>
                <a:t>И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765921" y="5735771"/>
              <a:ext cx="329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Л</a:t>
              </a:r>
              <a:endParaRPr lang="ru-RU" sz="3200" dirty="0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8563042" y="1826135"/>
            <a:ext cx="31821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Наиболее древние представители обезьян, долгое время относившиеся к полуобезьянам</a:t>
            </a:r>
            <a:endParaRPr lang="ru-RU" sz="2800" dirty="0"/>
          </a:p>
        </p:txBody>
      </p:sp>
      <p:sp>
        <p:nvSpPr>
          <p:cNvPr id="81" name="TextBox 80"/>
          <p:cNvSpPr txBox="1"/>
          <p:nvPr/>
        </p:nvSpPr>
        <p:spPr>
          <a:xfrm>
            <a:off x="8720194" y="1653538"/>
            <a:ext cx="296194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Наука о происхождении и эволюции человека, становлении вида человек разумный</a:t>
            </a:r>
            <a:endParaRPr lang="ru-RU" sz="2800" dirty="0"/>
          </a:p>
        </p:txBody>
      </p:sp>
      <p:sp>
        <p:nvSpPr>
          <p:cNvPr id="83" name="TextBox 82"/>
          <p:cNvSpPr txBox="1"/>
          <p:nvPr/>
        </p:nvSpPr>
        <p:spPr>
          <a:xfrm>
            <a:off x="8597996" y="1350279"/>
            <a:ext cx="33467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Род, который дал начало двум эволюционным ветвям, которые привели к появлению человека и человекообразных обезьян</a:t>
            </a:r>
            <a:endParaRPr lang="ru-RU" sz="2800" dirty="0"/>
          </a:p>
        </p:txBody>
      </p:sp>
      <p:sp>
        <p:nvSpPr>
          <p:cNvPr id="86" name="TextBox 85"/>
          <p:cNvSpPr txBox="1"/>
          <p:nvPr/>
        </p:nvSpPr>
        <p:spPr>
          <a:xfrm>
            <a:off x="8696910" y="1653537"/>
            <a:ext cx="305576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Ученый, впервые поместивший человека и человекообразных </a:t>
            </a:r>
            <a:r>
              <a:rPr lang="ru-RU" sz="2800" dirty="0"/>
              <a:t>о</a:t>
            </a:r>
            <a:r>
              <a:rPr lang="ru-RU" sz="2800" dirty="0" smtClean="0"/>
              <a:t>безьян в одну систематическую группы - приматы</a:t>
            </a:r>
            <a:endParaRPr lang="ru-RU" sz="2800" dirty="0"/>
          </a:p>
        </p:txBody>
      </p:sp>
      <p:sp>
        <p:nvSpPr>
          <p:cNvPr id="88" name="TextBox 87"/>
          <p:cNvSpPr txBox="1"/>
          <p:nvPr/>
        </p:nvSpPr>
        <p:spPr>
          <a:xfrm>
            <a:off x="9358726" y="2589949"/>
            <a:ext cx="2670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Семейство людей</a:t>
            </a:r>
            <a:endParaRPr lang="ru-RU" sz="2800" dirty="0"/>
          </a:p>
        </p:txBody>
      </p:sp>
      <p:sp>
        <p:nvSpPr>
          <p:cNvPr id="90" name="TextBox 89"/>
          <p:cNvSpPr txBox="1"/>
          <p:nvPr/>
        </p:nvSpPr>
        <p:spPr>
          <a:xfrm>
            <a:off x="8932417" y="2034507"/>
            <a:ext cx="27378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Группа обезьян Старого Света, которая дала начало Семейству Гоминиды</a:t>
            </a:r>
            <a:endParaRPr lang="ru-RU" sz="2800" dirty="0"/>
          </a:p>
        </p:txBody>
      </p:sp>
      <p:sp>
        <p:nvSpPr>
          <p:cNvPr id="92" name="TextBox 91"/>
          <p:cNvSpPr txBox="1"/>
          <p:nvPr/>
        </p:nvSpPr>
        <p:spPr>
          <a:xfrm>
            <a:off x="8701143" y="2874659"/>
            <a:ext cx="3002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Наука о человеке</a:t>
            </a:r>
            <a:endParaRPr lang="ru-RU" sz="2800" dirty="0"/>
          </a:p>
        </p:txBody>
      </p:sp>
      <p:sp>
        <p:nvSpPr>
          <p:cNvPr id="94" name="TextBox 93"/>
          <p:cNvSpPr txBox="1"/>
          <p:nvPr/>
        </p:nvSpPr>
        <p:spPr>
          <a:xfrm>
            <a:off x="8966597" y="1784569"/>
            <a:ext cx="27744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Ближайший сородич современного человека из семейства Понгиды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4532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79" grpId="0"/>
      <p:bldP spid="79" grpId="1"/>
      <p:bldP spid="81" grpId="0"/>
      <p:bldP spid="81" grpId="1"/>
      <p:bldP spid="83" grpId="0"/>
      <p:bldP spid="83" grpId="1"/>
      <p:bldP spid="86" grpId="0"/>
      <p:bldP spid="86" grpId="1"/>
      <p:bldP spid="88" grpId="0"/>
      <p:bldP spid="88" grpId="1"/>
      <p:bldP spid="90" grpId="0"/>
      <p:bldP spid="90" grpId="1"/>
      <p:bldP spid="92" grpId="0"/>
      <p:bldP spid="92" grpId="1"/>
      <p:bldP spid="94" grpId="0"/>
      <p:bldP spid="9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Подведение итогов</a:t>
            </a:r>
            <a:endParaRPr lang="ru-RU" sz="7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Закрепление изученного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44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4048" y="374904"/>
            <a:ext cx="1110081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Верны ли суждения о происхождении человека?</a:t>
            </a:r>
          </a:p>
          <a:p>
            <a:endParaRPr lang="ru-RU" sz="2800" dirty="0" smtClean="0"/>
          </a:p>
          <a:p>
            <a:r>
              <a:rPr lang="ru-RU" sz="2400" dirty="0" smtClean="0"/>
              <a:t>А. Представители разных рас человека произошли от разных предков человека.</a:t>
            </a:r>
          </a:p>
          <a:p>
            <a:endParaRPr lang="ru-RU" sz="2400" dirty="0"/>
          </a:p>
          <a:p>
            <a:r>
              <a:rPr lang="ru-RU" sz="2400" dirty="0" smtClean="0"/>
              <a:t>Б.  Становлении современного человека играли роль как биологические,</a:t>
            </a:r>
          </a:p>
          <a:p>
            <a:r>
              <a:rPr lang="ru-RU" sz="2400" dirty="0" smtClean="0"/>
              <a:t>так и социальные факторы эволюции.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92608" y="3401568"/>
            <a:ext cx="1131112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 атавизмам относятся: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Хвост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Зубы мудрости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Волосяной покров тела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Аппендикс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err="1" smtClean="0"/>
              <a:t>Многососковость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Подкожные мышцы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88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472" y="228600"/>
            <a:ext cx="114757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Социальные факторы эволюции – это:</a:t>
            </a:r>
          </a:p>
          <a:p>
            <a:endParaRPr lang="ru-RU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Использование орудий труда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Усложнение высшей нервной деятельности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Развитие руки – органа труда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Создание орудий труда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Увеличение объема мозга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Воспитание, обучение, передача опыта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9456" y="3639312"/>
            <a:ext cx="11494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Каким образом современному человеку удается снизить воздействие естественного отбора и добиться независимости от природы?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19456" y="4764024"/>
            <a:ext cx="1093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Задание 3, стр. 189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6296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Факты о происхождении человека</a:t>
            </a:r>
            <a:endParaRPr lang="ru-RU" sz="7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МИФЫ, ЛЕГЕНДЫ, ПРЕДАНИЯ И НАУЧНЫЕ ФАКТЫ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4338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Мифы и легенды о происхождении человека</a:t>
            </a:r>
            <a:endParaRPr lang="ru-RU" dirty="0"/>
          </a:p>
        </p:txBody>
      </p:sp>
      <p:pic>
        <p:nvPicPr>
          <p:cNvPr id="1026" name="Picture 2" descr="Представление о создании человека в Месопотами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04" y="1737360"/>
            <a:ext cx="3877056" cy="410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420624" y="5764065"/>
            <a:ext cx="497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Месопотамия</a:t>
            </a:r>
            <a:endParaRPr lang="ru-RU" sz="3200" dirty="0"/>
          </a:p>
        </p:txBody>
      </p:sp>
      <p:pic>
        <p:nvPicPr>
          <p:cNvPr id="1028" name="Picture 4" descr="Картинки по запросу создание человека Зевсом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5" r="11285"/>
          <a:stretch/>
        </p:blipFill>
        <p:spPr bwMode="auto">
          <a:xfrm>
            <a:off x="4210811" y="1737360"/>
            <a:ext cx="4046221" cy="410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21908" y="5801532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Древняя Греция</a:t>
            </a:r>
            <a:endParaRPr lang="ru-RU" sz="2800" dirty="0"/>
          </a:p>
        </p:txBody>
      </p:sp>
      <p:pic>
        <p:nvPicPr>
          <p:cNvPr id="1032" name="Picture 8" descr="Картинки по запросу Афин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183" y="1756707"/>
            <a:ext cx="3680460" cy="401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11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Научные гипотезы</a:t>
            </a:r>
            <a:endParaRPr lang="ru-RU" dirty="0"/>
          </a:p>
        </p:txBody>
      </p:sp>
      <p:pic>
        <p:nvPicPr>
          <p:cNvPr id="2050" name="Picture 2" descr="Картинки по запросу гипотеза околоводного происхождения людей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736" y="1664208"/>
            <a:ext cx="3291840" cy="385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0584" y="5517079"/>
            <a:ext cx="5870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Гипотеза околоводного происхождения людей</a:t>
            </a:r>
            <a:endParaRPr lang="ru-RU" sz="2800" dirty="0"/>
          </a:p>
        </p:txBody>
      </p:sp>
      <p:pic>
        <p:nvPicPr>
          <p:cNvPr id="7" name="Объект 6" descr="Картинки по запросу гипотеза околоводного происхождения людей"/>
          <p:cNvPicPr>
            <a:picLocks noGrp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50" t="1837" r="1271" b="19947"/>
          <a:stretch/>
        </p:blipFill>
        <p:spPr bwMode="auto">
          <a:xfrm>
            <a:off x="6702552" y="1737360"/>
            <a:ext cx="3529584" cy="37797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07024" y="5517078"/>
            <a:ext cx="5614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Гипотеза происхождения людей на открытых пространствах саванн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769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Место человека в системе органического мира</a:t>
            </a:r>
            <a:endParaRPr lang="ru-RU" sz="7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Систематическое положение человека разумного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91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924042"/>
              </p:ext>
            </p:extLst>
          </p:nvPr>
        </p:nvGraphicFramePr>
        <p:xfrm>
          <a:off x="1188720" y="804669"/>
          <a:ext cx="9208008" cy="446227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604004">
                  <a:extLst>
                    <a:ext uri="{9D8B030D-6E8A-4147-A177-3AD203B41FA5}">
                      <a16:colId xmlns:a16="http://schemas.microsoft.com/office/drawing/2014/main" xmlns="" val="1770293715"/>
                    </a:ext>
                  </a:extLst>
                </a:gridCol>
                <a:gridCol w="4604004">
                  <a:extLst>
                    <a:ext uri="{9D8B030D-6E8A-4147-A177-3AD203B41FA5}">
                      <a16:colId xmlns:a16="http://schemas.microsoft.com/office/drawing/2014/main" xmlns="" val="219187263"/>
                    </a:ext>
                  </a:extLst>
                </a:gridCol>
              </a:tblGrid>
              <a:tr h="637468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ЦАРСТВО</a:t>
                      </a:r>
                      <a:endParaRPr lang="ru-RU" sz="2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ЖИВОТНЫЕ</a:t>
                      </a:r>
                      <a:endParaRPr lang="ru-RU" sz="28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938568536"/>
                  </a:ext>
                </a:extLst>
              </a:tr>
              <a:tr h="637468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ТИП</a:t>
                      </a:r>
                      <a:endParaRPr lang="ru-RU" sz="2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ХОРДОВЫЕ</a:t>
                      </a:r>
                      <a:endParaRPr lang="ru-RU" sz="28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98750240"/>
                  </a:ext>
                </a:extLst>
              </a:tr>
              <a:tr h="637468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КЛАСС</a:t>
                      </a:r>
                      <a:endParaRPr lang="ru-RU" sz="2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МЛЕКОПИТАЮЩИЕ</a:t>
                      </a:r>
                      <a:endParaRPr lang="ru-RU" sz="28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14116733"/>
                  </a:ext>
                </a:extLst>
              </a:tr>
              <a:tr h="637468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ОТРЯД</a:t>
                      </a:r>
                      <a:endParaRPr lang="ru-RU" sz="2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ПРИМАТЫ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8450248"/>
                  </a:ext>
                </a:extLst>
              </a:tr>
              <a:tr h="637468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СЕМЕЙСТВО</a:t>
                      </a:r>
                      <a:endParaRPr lang="ru-RU" sz="2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ГОМИНИДЫ (ЛЮДИ)</a:t>
                      </a:r>
                      <a:endParaRPr lang="ru-RU" sz="28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285308216"/>
                  </a:ext>
                </a:extLst>
              </a:tr>
              <a:tr h="637468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РОД</a:t>
                      </a:r>
                      <a:endParaRPr lang="ru-RU" sz="2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ЧЕЛОВЕК</a:t>
                      </a:r>
                      <a:endParaRPr lang="ru-RU" sz="28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16605465"/>
                  </a:ext>
                </a:extLst>
              </a:tr>
              <a:tr h="637468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ВИД</a:t>
                      </a:r>
                      <a:endParaRPr lang="ru-RU" sz="2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ЧЕЛОВЕК РАЗУМНЫЙ</a:t>
                      </a:r>
                      <a:endParaRPr lang="ru-RU" sz="28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6355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1488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Сходства человека с животными</a:t>
            </a:r>
            <a:endParaRPr lang="ru-RU" sz="7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Доказательства родства человека с животными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08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Эмбриологические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296912" y="1845735"/>
            <a:ext cx="3858768" cy="402336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С развитии зародышей позвоночных животных на ранних стадиях развития наблюдаются сходства во внешнем и внутреннем строении</a:t>
            </a:r>
            <a:endParaRPr lang="ru-RU" sz="2800" dirty="0"/>
          </a:p>
        </p:txBody>
      </p:sp>
      <p:pic>
        <p:nvPicPr>
          <p:cNvPr id="3074" name="Picture 2" descr="Картинки по запросу сходство зародышей позвоночных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52" y="1845735"/>
            <a:ext cx="5961888" cy="409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1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199</TotalTime>
  <Words>568</Words>
  <Application>Microsoft Office PowerPoint</Application>
  <PresentationFormat>Широкоэкранный</PresentationFormat>
  <Paragraphs>189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Georgia</vt:lpstr>
      <vt:lpstr>Ретро</vt:lpstr>
      <vt:lpstr>Антропогенез</vt:lpstr>
      <vt:lpstr>Презентация PowerPoint</vt:lpstr>
      <vt:lpstr>Факты о происхождении человека</vt:lpstr>
      <vt:lpstr>Мифы и легенды о происхождении человека</vt:lpstr>
      <vt:lpstr>Научные гипотезы</vt:lpstr>
      <vt:lpstr>Место человека в системе органического мира</vt:lpstr>
      <vt:lpstr>Презентация PowerPoint</vt:lpstr>
      <vt:lpstr>Сходства человека с животными</vt:lpstr>
      <vt:lpstr>Эмбриологические</vt:lpstr>
      <vt:lpstr>Сравнительно-анатомические</vt:lpstr>
      <vt:lpstr>Сравнительно-анатомические</vt:lpstr>
      <vt:lpstr>Сравнительно-анатомические</vt:lpstr>
      <vt:lpstr>Генетические</vt:lpstr>
      <vt:lpstr>Биохимические</vt:lpstr>
      <vt:lpstr>Отличительные особенности человека</vt:lpstr>
      <vt:lpstr>Способность к прямохождению</vt:lpstr>
      <vt:lpstr>Освобождение рук для трудовой деятельности</vt:lpstr>
      <vt:lpstr>Появление членораздельной речи</vt:lpstr>
      <vt:lpstr>Презентация PowerPoint</vt:lpstr>
      <vt:lpstr>Подведение итогов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Антропогенез</dc:title>
  <dc:creator>Наташа</dc:creator>
  <cp:lastModifiedBy>Natasha</cp:lastModifiedBy>
  <cp:revision>22</cp:revision>
  <dcterms:created xsi:type="dcterms:W3CDTF">2017-03-12T18:39:52Z</dcterms:created>
  <dcterms:modified xsi:type="dcterms:W3CDTF">2018-07-04T07:37:25Z</dcterms:modified>
</cp:coreProperties>
</file>