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8268CFC-63BA-4427-85CA-C628C0501949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E7FA45-F641-4DF4-9EC7-0EAAA7AF019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268CFC-63BA-4427-85CA-C628C0501949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E7FA45-F641-4DF4-9EC7-0EAAA7AF0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8268CFC-63BA-4427-85CA-C628C0501949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E7FA45-F641-4DF4-9EC7-0EAAA7AF0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268CFC-63BA-4427-85CA-C628C0501949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E7FA45-F641-4DF4-9EC7-0EAAA7AF0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268CFC-63BA-4427-85CA-C628C0501949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DE7FA45-F641-4DF4-9EC7-0EAAA7AF019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268CFC-63BA-4427-85CA-C628C0501949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E7FA45-F641-4DF4-9EC7-0EAAA7AF0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268CFC-63BA-4427-85CA-C628C0501949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E7FA45-F641-4DF4-9EC7-0EAAA7AF0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268CFC-63BA-4427-85CA-C628C0501949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E7FA45-F641-4DF4-9EC7-0EAAA7AF0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268CFC-63BA-4427-85CA-C628C0501949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E7FA45-F641-4DF4-9EC7-0EAAA7AF0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268CFC-63BA-4427-85CA-C628C0501949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E7FA45-F641-4DF4-9EC7-0EAAA7AF0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268CFC-63BA-4427-85CA-C628C0501949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E7FA45-F641-4DF4-9EC7-0EAAA7AF019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8268CFC-63BA-4427-85CA-C628C0501949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E7FA45-F641-4DF4-9EC7-0EAAA7AF01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1556792"/>
            <a:ext cx="5753472" cy="2868168"/>
          </a:xfrm>
        </p:spPr>
        <p:txBody>
          <a:bodyPr/>
          <a:lstStyle/>
          <a:p>
            <a:r>
              <a:rPr lang="en-US" sz="6600" dirty="0" smtClean="0"/>
              <a:t>-</a:t>
            </a:r>
            <a:r>
              <a:rPr lang="en-US" sz="6600" dirty="0" err="1" smtClean="0"/>
              <a:t>ed</a:t>
            </a:r>
            <a:r>
              <a:rPr lang="en-US" sz="6600" dirty="0" smtClean="0"/>
              <a:t> and –</a:t>
            </a:r>
            <a:r>
              <a:rPr lang="en-US" sz="6600" dirty="0" err="1" smtClean="0"/>
              <a:t>ing</a:t>
            </a:r>
            <a:r>
              <a:rPr lang="en-US" sz="6600" dirty="0" smtClean="0"/>
              <a:t> participles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980728"/>
            <a:ext cx="3429000" cy="113955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Annoyed/</a:t>
            </a:r>
            <a:br>
              <a:rPr lang="en-US" sz="4000" dirty="0" smtClean="0"/>
            </a:br>
            <a:r>
              <a:rPr lang="en-US" sz="4000" dirty="0" smtClean="0"/>
              <a:t>annoying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My </a:t>
            </a:r>
            <a:r>
              <a:rPr lang="en-US" sz="3600" dirty="0" err="1" smtClean="0"/>
              <a:t>neighbour</a:t>
            </a:r>
            <a:r>
              <a:rPr lang="en-US" sz="3600" dirty="0" smtClean="0"/>
              <a:t>, old </a:t>
            </a:r>
            <a:r>
              <a:rPr lang="en-US" sz="3600" dirty="0" err="1" smtClean="0"/>
              <a:t>Mrs</a:t>
            </a:r>
            <a:r>
              <a:rPr lang="en-US" sz="3600" dirty="0" smtClean="0"/>
              <a:t> Brandt is so ……</a:t>
            </a:r>
          </a:p>
          <a:p>
            <a:endParaRPr lang="en-US" sz="36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567161" y="4005064"/>
            <a:ext cx="2824812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annoying</a:t>
            </a:r>
            <a:endParaRPr lang="ru-RU" sz="4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78270887_rovu7cmc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282" b="1228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-</a:t>
            </a:r>
            <a:r>
              <a:rPr lang="en-US" sz="4000" dirty="0" err="1" smtClean="0"/>
              <a:t>ed</a:t>
            </a:r>
            <a:r>
              <a:rPr lang="en-US" sz="4000" dirty="0" smtClean="0"/>
              <a:t> and –</a:t>
            </a:r>
            <a:r>
              <a:rPr lang="en-US" sz="4000" dirty="0" err="1" smtClean="0"/>
              <a:t>ing</a:t>
            </a:r>
            <a:r>
              <a:rPr lang="en-US" sz="4000" dirty="0" smtClean="0"/>
              <a:t> participles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869160"/>
            <a:ext cx="3520440" cy="145544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What was it like?</a:t>
            </a:r>
          </a:p>
          <a:p>
            <a:r>
              <a:rPr lang="en-US" sz="2800" dirty="0" smtClean="0"/>
              <a:t>The mark was disappointing.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4869160"/>
            <a:ext cx="3520440" cy="145544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How do you feel?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smtClean="0"/>
              <a:t>I was really disappointed.</a:t>
            </a:r>
            <a:endParaRPr lang="ru-RU" sz="2800" dirty="0"/>
          </a:p>
        </p:txBody>
      </p:sp>
      <p:pic>
        <p:nvPicPr>
          <p:cNvPr id="7" name="Содержимое 6" descr="bad-week-clipart-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39552" y="2708920"/>
            <a:ext cx="3521075" cy="2060514"/>
          </a:xfrm>
        </p:spPr>
      </p:pic>
      <p:pic>
        <p:nvPicPr>
          <p:cNvPr id="8" name="Содержимое 7" descr="bad-week-clipart-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178300" y="2738468"/>
            <a:ext cx="3521075" cy="206051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1196752"/>
            <a:ext cx="3429000" cy="92352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Tired/tiring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He works very hard. No wonder that he’s always …….</a:t>
            </a:r>
            <a:endParaRPr lang="ru-RU" sz="3600" dirty="0"/>
          </a:p>
        </p:txBody>
      </p:sp>
      <p:pic>
        <p:nvPicPr>
          <p:cNvPr id="7" name="Рисунок 6" descr="hS3AuqbTWrRoxf6Dk5HGva5S.gif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/>
      </p:pic>
      <p:sp>
        <p:nvSpPr>
          <p:cNvPr id="8" name="Прямоугольник 7"/>
          <p:cNvSpPr/>
          <p:nvPr/>
        </p:nvSpPr>
        <p:spPr>
          <a:xfrm>
            <a:off x="6012160" y="4653136"/>
            <a:ext cx="20633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tired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1196752"/>
            <a:ext cx="3429000" cy="923528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Bored/boring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I’ve got nothing to do. I’m so  …….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98287" y="4077072"/>
            <a:ext cx="23471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bored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shutterstock_22830414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085" r="908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980728"/>
            <a:ext cx="3429000" cy="113955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Disgusted/</a:t>
            </a:r>
            <a:br>
              <a:rPr lang="en-US" sz="4000" dirty="0" smtClean="0"/>
            </a:br>
            <a:r>
              <a:rPr lang="en-US" sz="4000" dirty="0" smtClean="0"/>
              <a:t>disgusting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Your room is so messy. It’s …….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3717032"/>
            <a:ext cx="3724096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disgusting</a:t>
            </a:r>
            <a:endParaRPr lang="ru-RU" sz="5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cleaning-blog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0429" r="2042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980728"/>
            <a:ext cx="3429000" cy="113955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interested/</a:t>
            </a:r>
            <a:br>
              <a:rPr lang="en-US" sz="4000" dirty="0" smtClean="0"/>
            </a:br>
            <a:r>
              <a:rPr lang="en-US" sz="4000" dirty="0" smtClean="0"/>
              <a:t>interesting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 seldom visit art galleries. I’m not ………</a:t>
            </a:r>
          </a:p>
          <a:p>
            <a:endParaRPr lang="en-US" sz="3600" dirty="0" smtClean="0"/>
          </a:p>
          <a:p>
            <a:r>
              <a:rPr lang="en-US" sz="3600" dirty="0" smtClean="0"/>
              <a:t>i</a:t>
            </a:r>
            <a:r>
              <a:rPr lang="en-US" sz="3600" dirty="0" smtClean="0"/>
              <a:t>n art.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3789040"/>
            <a:ext cx="3509294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interested</a:t>
            </a:r>
            <a:endParaRPr lang="ru-RU" sz="4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hilma-af-klint_int_01-web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0082" r="2008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980728"/>
            <a:ext cx="3429000" cy="113955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amazed/</a:t>
            </a:r>
            <a:br>
              <a:rPr lang="en-US" sz="4000" dirty="0" smtClean="0"/>
            </a:br>
            <a:r>
              <a:rPr lang="en-US" sz="4000" dirty="0" smtClean="0"/>
              <a:t>amazing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view from the top of the mountain was ……</a:t>
            </a:r>
          </a:p>
          <a:p>
            <a:endParaRPr lang="en-US" sz="36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719281" y="4509120"/>
            <a:ext cx="2654894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Amazing</a:t>
            </a:r>
            <a:endParaRPr lang="ru-RU" sz="4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peyzaj-goryi-solntse-peyzaji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1673" r="2167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980728"/>
            <a:ext cx="3429000" cy="113955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frightened/</a:t>
            </a:r>
            <a:br>
              <a:rPr lang="en-US" sz="4000" dirty="0" smtClean="0"/>
            </a:br>
            <a:r>
              <a:rPr lang="en-US" sz="4000" dirty="0" smtClean="0"/>
              <a:t>frightening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 feel nervous. This place is really……</a:t>
            </a:r>
          </a:p>
          <a:p>
            <a:endParaRPr lang="en-US" sz="36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191257" y="4005064"/>
            <a:ext cx="3576620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frightening</a:t>
            </a:r>
            <a:endParaRPr lang="ru-RU" sz="4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b571e1.1x4qjr.2bzp.mq.f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674" r="1667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980728"/>
            <a:ext cx="3429000" cy="113955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puzzled/</a:t>
            </a:r>
            <a:br>
              <a:rPr lang="en-US" sz="4000" dirty="0" smtClean="0"/>
            </a:br>
            <a:r>
              <a:rPr lang="en-US" sz="4000" dirty="0" smtClean="0"/>
              <a:t>puzzling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276872"/>
            <a:ext cx="3429000" cy="292700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My dad was very ……</a:t>
            </a:r>
          </a:p>
          <a:p>
            <a:endParaRPr lang="en-US" sz="3600" dirty="0" smtClean="0"/>
          </a:p>
          <a:p>
            <a:r>
              <a:rPr lang="en-US" sz="3600" dirty="0" smtClean="0"/>
              <a:t>w</a:t>
            </a:r>
            <a:r>
              <a:rPr lang="en-US" sz="3600" dirty="0" smtClean="0"/>
              <a:t>ith my question.</a:t>
            </a:r>
          </a:p>
          <a:p>
            <a:endParaRPr lang="en-US" sz="36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798756" y="3356992"/>
            <a:ext cx="2419252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puzzled</a:t>
            </a:r>
            <a:endParaRPr lang="ru-RU" sz="4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1422302099985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184" r="818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</TotalTime>
  <Words>131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-ed and –ing participles</vt:lpstr>
      <vt:lpstr>-ed and –ing participles</vt:lpstr>
      <vt:lpstr>Tired/tiring</vt:lpstr>
      <vt:lpstr>Bored/boring</vt:lpstr>
      <vt:lpstr>Disgusted/ disgusting</vt:lpstr>
      <vt:lpstr>interested/ interesting</vt:lpstr>
      <vt:lpstr>amazed/ amazing</vt:lpstr>
      <vt:lpstr>frightened/ frightening</vt:lpstr>
      <vt:lpstr>puzzled/ puzzling</vt:lpstr>
      <vt:lpstr>Annoyed/ annoying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-ed and –ing participles</dc:title>
  <dc:creator>Марьян</dc:creator>
  <cp:lastModifiedBy>Марьян</cp:lastModifiedBy>
  <cp:revision>6</cp:revision>
  <dcterms:created xsi:type="dcterms:W3CDTF">2017-10-23T19:39:31Z</dcterms:created>
  <dcterms:modified xsi:type="dcterms:W3CDTF">2017-10-23T20:38:03Z</dcterms:modified>
</cp:coreProperties>
</file>