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7" r:id="rId9"/>
    <p:sldId id="266" r:id="rId10"/>
    <p:sldId id="268" r:id="rId11"/>
    <p:sldId id="26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8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34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47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7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4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364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2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40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31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6E00F-CD97-45C4-ADA5-00B2FD1159B7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E8653-E59C-464D-9CBA-30029024B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37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acrestike.ru/publ/otkrytki_s_8_marta/45-1-0-113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acrestike.ru/publ/otkrytki_s_8_marta/45-1-0-113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Апрель, 2013 ProPowerPoint.Ru. Уроки. Бесплатные шаблоны и т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2" y="154519"/>
            <a:ext cx="8882515" cy="667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2926" y="3933056"/>
            <a:ext cx="543815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 учитель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нач.классов</a:t>
            </a:r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МОУ СОШ№1 ,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г.Фрязино</a:t>
            </a:r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Зубова Ирина Дмитриевна</a:t>
            </a:r>
            <a:endParaRPr lang="ru-RU" sz="2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3665" y="836712"/>
            <a:ext cx="74342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Праздничная открытка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мамочки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88602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Детские открытки мам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5" t="-444" r="-217" b="50444"/>
          <a:stretch/>
        </p:blipFill>
        <p:spPr bwMode="auto">
          <a:xfrm>
            <a:off x="2699792" y="2419126"/>
            <a:ext cx="4536504" cy="39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9660" y="75148"/>
            <a:ext cx="681160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Из цветной бумаги вырезаем разноцветные </a:t>
            </a:r>
            <a:endParaRPr lang="ru-RU" sz="2400" dirty="0" smtClean="0"/>
          </a:p>
          <a:p>
            <a:r>
              <a:rPr lang="ru-RU" sz="2400" dirty="0" smtClean="0"/>
              <a:t>цветочки </a:t>
            </a:r>
            <a:r>
              <a:rPr lang="ru-RU" sz="2400" dirty="0"/>
              <a:t>и горшок. </a:t>
            </a:r>
            <a:endParaRPr lang="ru-RU" sz="2400" dirty="0" smtClean="0"/>
          </a:p>
          <a:p>
            <a:r>
              <a:rPr lang="ru-RU" sz="2400" dirty="0" smtClean="0"/>
              <a:t>Приклеиваем </a:t>
            </a:r>
            <a:r>
              <a:rPr lang="ru-RU" sz="2400" dirty="0"/>
              <a:t>все детали на лист белой бумаги. </a:t>
            </a:r>
            <a:endParaRPr lang="ru-RU" sz="2400" dirty="0" smtClean="0"/>
          </a:p>
          <a:p>
            <a:r>
              <a:rPr lang="ru-RU" sz="2400" dirty="0" smtClean="0"/>
              <a:t>Вырезаем </a:t>
            </a:r>
            <a:r>
              <a:rPr lang="ru-RU" sz="2400" dirty="0"/>
              <a:t>полученную композицию </a:t>
            </a:r>
            <a:endParaRPr lang="ru-RU" sz="2400" dirty="0" smtClean="0"/>
          </a:p>
          <a:p>
            <a:r>
              <a:rPr lang="ru-RU" sz="2400" dirty="0" smtClean="0"/>
              <a:t>(</a:t>
            </a:r>
            <a:r>
              <a:rPr lang="ru-RU" sz="2400" dirty="0"/>
              <a:t>отступив пару </a:t>
            </a:r>
            <a:r>
              <a:rPr lang="ru-RU" sz="2400" dirty="0" smtClean="0"/>
              <a:t>миллиметров  </a:t>
            </a:r>
            <a:r>
              <a:rPr lang="ru-RU" sz="2400" dirty="0"/>
              <a:t>от края, чтобы было </a:t>
            </a:r>
            <a:endParaRPr lang="ru-RU" sz="2400" dirty="0" smtClean="0"/>
          </a:p>
          <a:p>
            <a:r>
              <a:rPr lang="ru-RU" sz="2400" dirty="0" smtClean="0"/>
              <a:t>видно </a:t>
            </a:r>
            <a:r>
              <a:rPr lang="ru-RU" sz="2400" dirty="0"/>
              <a:t>белый контур).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Детские открытки мам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8271"/>
          <a:stretch/>
        </p:blipFill>
        <p:spPr bwMode="auto">
          <a:xfrm>
            <a:off x="2017202" y="1340768"/>
            <a:ext cx="358581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3464" y="188640"/>
            <a:ext cx="62993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Складываем лист А4 пополам, приклеиваем цветочный горшок. Последний раз обрезаем по контуру (но только с одной стороны).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7170" name="Picture 2" descr="Детские открытки мам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7" t="50000"/>
          <a:stretch/>
        </p:blipFill>
        <p:spPr bwMode="auto">
          <a:xfrm>
            <a:off x="5220072" y="3356992"/>
            <a:ext cx="356951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Источник: </a:t>
            </a:r>
            <a:r>
              <a:rPr lang="ru-RU" sz="2400" u="sng" dirty="0" smtClean="0">
                <a:hlinkClick r:id="rId3"/>
              </a:rPr>
              <a:t>http://nacrestike.ru/publ/otkrytki_s_8_marta/45-1-0-1135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© nacrestike.ru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7083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ткрытки с 8 марта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3"/>
            <a:ext cx="6075040" cy="532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692696"/>
            <a:ext cx="486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Объёмная открытка 3</a:t>
            </a:r>
            <a:r>
              <a:rPr lang="en-US" sz="3600" b="1" dirty="0" smtClean="0">
                <a:solidFill>
                  <a:srgbClr val="FF0000"/>
                </a:solidFill>
              </a:rPr>
              <a:t>D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394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908720"/>
            <a:ext cx="61206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Нам понадобится: </a:t>
            </a:r>
            <a:endParaRPr lang="en-US" sz="2800" b="1" dirty="0" smtClean="0"/>
          </a:p>
          <a:p>
            <a:r>
              <a:rPr lang="ru-RU" sz="2800" b="1" dirty="0" smtClean="0"/>
              <a:t>- цветная </a:t>
            </a:r>
            <a:r>
              <a:rPr lang="ru-RU" sz="2800" b="1" dirty="0"/>
              <a:t>бумага для вырезания листиков и цветочков </a:t>
            </a:r>
            <a:endParaRPr lang="en-US" sz="2800" b="1" dirty="0" smtClean="0"/>
          </a:p>
          <a:p>
            <a:r>
              <a:rPr lang="ru-RU" sz="2800" b="1" dirty="0" smtClean="0"/>
              <a:t>- 2 </a:t>
            </a:r>
            <a:r>
              <a:rPr lang="ru-RU" sz="2800" b="1" dirty="0"/>
              <a:t>листа плотной бумаги формата А4 (один лист должен быть зеленого цвета) </a:t>
            </a:r>
            <a:endParaRPr lang="en-US" sz="2800" b="1" dirty="0" smtClean="0"/>
          </a:p>
          <a:p>
            <a:r>
              <a:rPr lang="ru-RU" sz="2800" b="1" dirty="0" smtClean="0"/>
              <a:t>- клей </a:t>
            </a:r>
            <a:r>
              <a:rPr lang="ru-RU" sz="2800" b="1" dirty="0"/>
              <a:t>(лучше взять клей-карандаш) </a:t>
            </a:r>
            <a:endParaRPr lang="en-US" sz="2800" b="1" dirty="0" smtClean="0"/>
          </a:p>
          <a:p>
            <a:r>
              <a:rPr lang="ru-RU" sz="2800" b="1" dirty="0" smtClean="0"/>
              <a:t>- ножницы</a:t>
            </a:r>
            <a:br>
              <a:rPr lang="ru-RU" sz="2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Источник: </a:t>
            </a:r>
            <a:r>
              <a:rPr lang="ru-RU" u="sng" dirty="0">
                <a:hlinkClick r:id="rId3"/>
              </a:rPr>
              <a:t>http://nacrestike.ru/publ/otkrytki_s_8_marta/45-1-0-1135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© nacrestike.ru</a:t>
            </a:r>
          </a:p>
        </p:txBody>
      </p:sp>
    </p:spTree>
    <p:extLst>
      <p:ext uri="{BB962C8B-B14F-4D97-AF65-F5344CB8AC3E}">
        <p14:creationId xmlns:p14="http://schemas.microsoft.com/office/powerpoint/2010/main" val="1105553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к сделать открытку на 8 мар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636592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800" y="620689"/>
            <a:ext cx="55446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Складываем лист А4 зеленого цвета пополам и делаем надрезы разной длины со стороны сгиба.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05553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Открытка к 8 марта мастер-клас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92896"/>
            <a:ext cx="6129200" cy="422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30203"/>
            <a:ext cx="727280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Полученные полоски выгибаем. Края листа обрезаем, придавая волнистый вид. Затем склеиваем лист со вторым листом А4 (оставляя выгнутые полоски не приклеенными).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553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4819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3168" y="548680"/>
            <a:ext cx="65593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Из цветной бумаги вырезаем листики и цветочки. Приклеиваем их на выгнутые полоски.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Детские открытки к 8 мар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2"/>
          <a:stretch/>
        </p:blipFill>
        <p:spPr bwMode="auto">
          <a:xfrm>
            <a:off x="1935948" y="1987027"/>
            <a:ext cx="350259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Детские открытки к 8 мар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4"/>
          <a:stretch/>
        </p:blipFill>
        <p:spPr bwMode="auto">
          <a:xfrm>
            <a:off x="4932039" y="3573016"/>
            <a:ext cx="3996779" cy="278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94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Открытки с 8 марта картинк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68" b="50000"/>
          <a:stretch/>
        </p:blipFill>
        <p:spPr bwMode="auto">
          <a:xfrm>
            <a:off x="2267744" y="1961697"/>
            <a:ext cx="642211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3033541" y="692696"/>
            <a:ext cx="54988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Украсьте полянку цветами, бабочками.  Проявите фантазию!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332656"/>
            <a:ext cx="59912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Открытка с использованием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контура </a:t>
            </a:r>
            <a:r>
              <a:rPr lang="ru-RU" sz="3600" b="1" dirty="0">
                <a:solidFill>
                  <a:srgbClr val="FF0000"/>
                </a:solidFill>
              </a:rPr>
              <a:t>детской руки</a:t>
            </a:r>
          </a:p>
          <a:p>
            <a:endParaRPr lang="ru-RU" dirty="0"/>
          </a:p>
        </p:txBody>
      </p:sp>
      <p:pic>
        <p:nvPicPr>
          <p:cNvPr id="9218" name="Picture 2" descr="Открытки к 8 марта руками дете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1" t="8040"/>
          <a:stretch/>
        </p:blipFill>
        <p:spPr bwMode="auto">
          <a:xfrm>
            <a:off x="2483768" y="1791759"/>
            <a:ext cx="6252472" cy="430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ачать бесплатно поздравительный шаблон PowerPoint Букет тю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8" y="188640"/>
            <a:ext cx="8879323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Детские открытки мам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4" b="50000"/>
          <a:stretch/>
        </p:blipFill>
        <p:spPr bwMode="auto">
          <a:xfrm>
            <a:off x="2699792" y="2420888"/>
            <a:ext cx="558444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198038"/>
            <a:ext cx="7019614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Для изготовления </a:t>
            </a:r>
            <a:r>
              <a:rPr lang="ru-RU" sz="2400" dirty="0" smtClean="0"/>
              <a:t> </a:t>
            </a:r>
            <a:r>
              <a:rPr lang="ru-RU" sz="2400" dirty="0"/>
              <a:t>открытки вам понадобится: </a:t>
            </a:r>
            <a:endParaRPr lang="ru-RU" sz="2400" dirty="0" smtClean="0"/>
          </a:p>
          <a:p>
            <a:r>
              <a:rPr lang="ru-RU" sz="2400" dirty="0" smtClean="0"/>
              <a:t>цветная бумага, клей, </a:t>
            </a:r>
            <a:r>
              <a:rPr lang="ru-RU" sz="2400" dirty="0"/>
              <a:t>ножницы </a:t>
            </a:r>
            <a:r>
              <a:rPr lang="ru-RU" sz="2400" dirty="0" smtClean="0"/>
              <a:t>, карандаш.</a:t>
            </a:r>
          </a:p>
          <a:p>
            <a:endParaRPr lang="ru-RU" sz="2400" dirty="0" smtClean="0"/>
          </a:p>
          <a:p>
            <a:r>
              <a:rPr lang="ru-RU" sz="2400" dirty="0"/>
              <a:t>Прикладываем </a:t>
            </a:r>
            <a:r>
              <a:rPr lang="ru-RU" sz="2400" dirty="0" smtClean="0"/>
              <a:t>руку  </a:t>
            </a:r>
            <a:r>
              <a:rPr lang="ru-RU" sz="2400" dirty="0"/>
              <a:t>к листу бумаги зеленого цвета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обводим карандашом и вырезаем по контуру.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5920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2</cp:lastModifiedBy>
  <cp:revision>7</cp:revision>
  <dcterms:created xsi:type="dcterms:W3CDTF">2015-02-25T15:19:40Z</dcterms:created>
  <dcterms:modified xsi:type="dcterms:W3CDTF">2018-07-04T18:04:44Z</dcterms:modified>
</cp:coreProperties>
</file>