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69" r:id="rId5"/>
    <p:sldId id="272" r:id="rId6"/>
    <p:sldId id="273" r:id="rId7"/>
    <p:sldId id="275" r:id="rId8"/>
    <p:sldId id="270" r:id="rId9"/>
    <p:sldId id="271" r:id="rId10"/>
    <p:sldId id="280" r:id="rId11"/>
    <p:sldId id="276" r:id="rId12"/>
    <p:sldId id="277" r:id="rId13"/>
    <p:sldId id="27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D4F"/>
    <a:srgbClr val="EC0E23"/>
    <a:srgbClr val="000000"/>
    <a:srgbClr val="FBC1A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8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040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9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00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61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823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548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88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39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67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859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82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FFC000"/>
            </a:gs>
            <a:gs pos="80842">
              <a:srgbClr val="FFFF00"/>
            </a:gs>
            <a:gs pos="6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12A81-370A-4F1F-98BD-BB30BCFDDAE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37D24-F222-47D3-8E57-CC2FB2218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214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milaiakukla.ru/foto/farforoviekukli/kukla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hyperlink" Target="http://milaiakukla.ru/foto/bebibon/kukla2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064896" cy="547260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BD3D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ИСТОРИЯ </a:t>
            </a:r>
            <a:r>
              <a:rPr lang="ru-RU" sz="5400" dirty="0">
                <a:solidFill>
                  <a:srgbClr val="BD3D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</a:t>
            </a:r>
            <a:r>
              <a:rPr lang="ru-RU" sz="5400" dirty="0" smtClean="0">
                <a:solidFill>
                  <a:srgbClr val="BD3D4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ГРУШКИ</a:t>
            </a:r>
            <a:endParaRPr lang="ru-RU" sz="5400" dirty="0">
              <a:solidFill>
                <a:srgbClr val="BD3D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4"/>
            <a:ext cx="5486400" cy="3748714"/>
          </a:xfrm>
        </p:spPr>
      </p:pic>
    </p:spTree>
    <p:extLst>
      <p:ext uri="{BB962C8B-B14F-4D97-AF65-F5344CB8AC3E}">
        <p14:creationId xmlns="" xmlns:p14="http://schemas.microsoft.com/office/powerpoint/2010/main" val="310351036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Фарфоровые куклы.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milaiakukla.ru/kuk/farforoviekukli/foto/small/4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7978">
            <a:off x="500034" y="1928802"/>
            <a:ext cx="2714644" cy="392909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3621">
            <a:off x="6195770" y="1848898"/>
            <a:ext cx="2305532" cy="3928772"/>
          </a:xfrm>
          <a:prstGeom prst="rect">
            <a:avLst/>
          </a:prstGeom>
          <a:ln w="38100">
            <a:solidFill>
              <a:srgbClr val="CC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2143116"/>
            <a:ext cx="2571768" cy="3928716"/>
          </a:xfrm>
          <a:prstGeom prst="rect">
            <a:avLst/>
          </a:prstGeom>
          <a:ln w="38100">
            <a:solidFill>
              <a:srgbClr val="3399FF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такие куклы играли ваши бабушки.</a:t>
            </a:r>
            <a:endParaRPr lang="ru-RU" dirty="0"/>
          </a:p>
        </p:txBody>
      </p:sp>
      <p:pic>
        <p:nvPicPr>
          <p:cNvPr id="8" name="Содержимое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66" t="16222" r="10666" b="8667"/>
          <a:stretch/>
        </p:blipFill>
        <p:spPr>
          <a:xfrm>
            <a:off x="357158" y="1428736"/>
            <a:ext cx="3900656" cy="279321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9" name="Содержимое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1428736"/>
            <a:ext cx="3738562" cy="2803922"/>
          </a:xfrm>
          <a:prstGeom prst="rect">
            <a:avLst/>
          </a:prstGeom>
          <a:ln w="38100">
            <a:solidFill>
              <a:srgbClr val="3399FF"/>
            </a:solidFill>
          </a:ln>
        </p:spPr>
      </p:pic>
      <p:pic>
        <p:nvPicPr>
          <p:cNvPr id="1026" name="Picture 2" descr="C:\Users\User\Pictures\Заготовки для фш\nev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812598"/>
            <a:ext cx="3500462" cy="30454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такие - ваши мамы.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41"/>
          <a:stretch/>
        </p:blipFill>
        <p:spPr>
          <a:xfrm>
            <a:off x="357158" y="1500174"/>
            <a:ext cx="2903618" cy="367971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0430" y="2214554"/>
            <a:ext cx="2143140" cy="438183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36" r="5891"/>
          <a:stretch/>
        </p:blipFill>
        <p:spPr>
          <a:xfrm>
            <a:off x="5857884" y="1551839"/>
            <a:ext cx="2857520" cy="3832623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 такие куклы играете теперь вы.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66" t="328" r="6148" b="4141"/>
          <a:stretch/>
        </p:blipFill>
        <p:spPr>
          <a:xfrm>
            <a:off x="357158" y="1428736"/>
            <a:ext cx="2294959" cy="4525963"/>
          </a:xfrm>
          <a:ln w="38100">
            <a:solidFill>
              <a:srgbClr val="FFFF00"/>
            </a:solidFill>
          </a:ln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68" t="201" r="19516" b="21746"/>
          <a:stretch/>
        </p:blipFill>
        <p:spPr>
          <a:xfrm>
            <a:off x="6357950" y="1428736"/>
            <a:ext cx="2430564" cy="4525963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7" name="Рисунок 6" descr="http://milaiakukla.ru/kuk/bebibon/foto/small/5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2928934"/>
            <a:ext cx="3786214" cy="364333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00504"/>
            <a:ext cx="7278688" cy="2000264"/>
          </a:xfrm>
        </p:spPr>
        <p:txBody>
          <a:bodyPr>
            <a:normAutofit/>
          </a:bodyPr>
          <a:lstStyle/>
          <a:p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В Ярославле есть</a:t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музей Мишки.</a:t>
            </a:r>
            <a:endParaRPr lang="ru-RU" sz="29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9124" y="500042"/>
            <a:ext cx="4429156" cy="5678036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историей развития игрушки можно познакомиться в музее.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Pictures\Заготовки для фш\171829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627" r="5627"/>
          <a:stretch>
            <a:fillRect/>
          </a:stretch>
        </p:blipFill>
        <p:spPr bwMode="auto">
          <a:xfrm>
            <a:off x="285720" y="285728"/>
            <a:ext cx="3922720" cy="2942040"/>
          </a:xfrm>
          <a:prstGeom prst="rect">
            <a:avLst/>
          </a:prstGeom>
          <a:noFill/>
        </p:spPr>
      </p:pic>
      <p:pic>
        <p:nvPicPr>
          <p:cNvPr id="2051" name="Picture 3" descr="C:\Users\User\Pictures\Заготовки для фш\5306f1d7677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4"/>
            <a:ext cx="4143372" cy="31075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55779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mage1234"/>
          <p:cNvPicPr>
            <a:picLocks noChangeAspect="1" noChangeArrowheads="1"/>
          </p:cNvPicPr>
          <p:nvPr/>
        </p:nvPicPr>
        <p:blipFill>
          <a:blip r:embed="rId2"/>
          <a:srcRect l="6262" r="6262"/>
          <a:stretch>
            <a:fillRect/>
          </a:stretch>
        </p:blipFill>
        <p:spPr bwMode="auto">
          <a:xfrm rot="1047386">
            <a:off x="4719415" y="1053607"/>
            <a:ext cx="3679552" cy="433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1436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Самая древняя из всех игрушек – это кукла. 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</a:rPr>
              <a:t>Во все века кукла была самой любимой игрушкой детей</a:t>
            </a: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endParaRPr lang="ru-RU" sz="3200" dirty="0">
              <a:latin typeface="Arial Black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057">
            <a:off x="602216" y="843105"/>
            <a:ext cx="3588442" cy="4525963"/>
          </a:xfrm>
        </p:spPr>
      </p:pic>
    </p:spTree>
    <p:extLst>
      <p:ext uri="{BB962C8B-B14F-4D97-AF65-F5344CB8AC3E}">
        <p14:creationId xmlns="" xmlns:p14="http://schemas.microsoft.com/office/powerpoint/2010/main" val="154018138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Сначала игрушки делали из дерева.</a:t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Куклы – </a:t>
            </a:r>
            <a:r>
              <a:rPr lang="ru-RU" sz="29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столбушки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или поленницы.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68032553_NF91C736BB2E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t="4055" b="4055"/>
          <a:stretch>
            <a:fillRect/>
          </a:stretch>
        </p:blipFill>
        <p:spPr bwMode="auto">
          <a:xfrm rot="1318662">
            <a:off x="4871869" y="1258656"/>
            <a:ext cx="3334579" cy="415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80607">
            <a:off x="718698" y="1387019"/>
            <a:ext cx="4616144" cy="414340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Win7\Downloads\0924afd97cab16cf3f1a5bfdb4f8c3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41493"/>
            <a:ext cx="7929618" cy="51961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pPr algn="l"/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Игрушки из соломы.</a:t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Назывались такие 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куклы - </a:t>
            </a:r>
            <a:r>
              <a:rPr lang="ru-RU" sz="29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стригушки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Win7\Downloads\P7070004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757610" cy="2734474"/>
          </a:xfrm>
          <a:prstGeom prst="rect">
            <a:avLst/>
          </a:prstGeom>
          <a:noFill/>
          <a:ex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087"/>
          <a:stretch>
            <a:fillRect/>
          </a:stretch>
        </p:blipFill>
        <p:spPr>
          <a:xfrm>
            <a:off x="4214810" y="2786058"/>
            <a:ext cx="4709325" cy="3500462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3929058" cy="6227784"/>
          </a:xfrm>
        </p:spPr>
        <p:txBody>
          <a:bodyPr>
            <a:noAutofit/>
          </a:bodyPr>
          <a:lstStyle/>
          <a:p>
            <a:pPr algn="ctr"/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Делали куклы из свернутой ткани и лоскутков. </a:t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Назывались они «свертки»</a:t>
            </a:r>
            <a:endParaRPr lang="ru-RU" sz="29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Win7\Downloads\kukla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214290"/>
            <a:ext cx="5111750" cy="3304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Win7\Desktop\i00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786"/>
          <a:stretch/>
        </p:blipFill>
        <p:spPr bwMode="auto">
          <a:xfrm>
            <a:off x="3857620" y="3590734"/>
            <a:ext cx="4961711" cy="3267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450px-kuklazolna"/>
          <p:cNvPicPr>
            <a:picLocks noChangeAspect="1" noChangeArrowheads="1"/>
          </p:cNvPicPr>
          <p:nvPr/>
        </p:nvPicPr>
        <p:blipFill>
          <a:blip r:embed="rId4"/>
          <a:srcRect t="6299" b="6299"/>
          <a:stretch>
            <a:fillRect/>
          </a:stretch>
        </p:blipFill>
        <p:spPr bwMode="auto">
          <a:xfrm>
            <a:off x="214282" y="1643050"/>
            <a:ext cx="3061112" cy="356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Куклы из ниток.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1714488"/>
            <a:ext cx="3737101" cy="442915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9" name="Содержимое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214554"/>
            <a:ext cx="4882825" cy="364333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43966" cy="6572272"/>
          </a:xfrm>
        </p:spPr>
        <p:txBody>
          <a:bodyPr>
            <a:noAutofit/>
          </a:bodyPr>
          <a:lstStyle/>
          <a:p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Потом стали делать</a:t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игрушки из глины</a:t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и раскрашивать их.</a:t>
            </a:r>
            <a:endParaRPr lang="ru-RU" sz="29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Users\Win7\Downloads\6c778a73f50b59043b99c94359be670f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1639">
            <a:off x="3641850" y="750435"/>
            <a:ext cx="5264088" cy="3940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Win7\Downloads\0_8b3ef_42d758aa_X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301" t="798" r="-6977" b="-798"/>
          <a:stretch/>
        </p:blipFill>
        <p:spPr bwMode="auto">
          <a:xfrm>
            <a:off x="2928926" y="7000900"/>
            <a:ext cx="3746001" cy="382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622" b="15748"/>
          <a:stretch>
            <a:fillRect/>
          </a:stretch>
        </p:blipFill>
        <p:spPr>
          <a:xfrm rot="20872298">
            <a:off x="268556" y="2610231"/>
            <a:ext cx="5459786" cy="3136459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Картинка 1 из 1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4429156" cy="3144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Файл:Toy of Filimonovo 02.jpg"/>
          <p:cNvPicPr>
            <a:picLocks noGr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71876"/>
            <a:ext cx="44291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5" descr="img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4290"/>
            <a:ext cx="4214841" cy="299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14744" y="6215082"/>
            <a:ext cx="542925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Филимоновские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игрушки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428736"/>
            <a:ext cx="5478377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Каргопольские</a:t>
            </a:r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игрушки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3071810"/>
            <a:ext cx="414340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Дымковские игрушки</a:t>
            </a:r>
            <a:endParaRPr lang="ru-RU" sz="2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541</TotalTime>
  <Words>81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ИСТОРИЯ ИГРУШКИ</vt:lpstr>
      <vt:lpstr>Самая древняя из всех игрушек – это кукла.              Во все века кукла была самой любимой игрушкой детей </vt:lpstr>
      <vt:lpstr>Сначала игрушки делали из дерева.              Куклы – столбушки или поленницы.</vt:lpstr>
      <vt:lpstr>Слайд 4</vt:lpstr>
      <vt:lpstr>      Игрушки из соломы.          Назывались такие  куклы - стригушки.</vt:lpstr>
      <vt:lpstr>Делали куклы из свернутой ткани и лоскутков.           Назывались они «свертки»</vt:lpstr>
      <vt:lpstr>Куклы из ниток.</vt:lpstr>
      <vt:lpstr>   Потом стали делать    игрушки из глины                                             и раскрашивать их.</vt:lpstr>
      <vt:lpstr>Слайд 9</vt:lpstr>
      <vt:lpstr>Фарфоровые куклы.</vt:lpstr>
      <vt:lpstr>В такие куклы играли ваши бабушки.</vt:lpstr>
      <vt:lpstr>В такие - ваши мамы.</vt:lpstr>
      <vt:lpstr>А в такие куклы играете теперь вы.</vt:lpstr>
      <vt:lpstr>         В Ярославле есть          музей Мишки.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User</cp:lastModifiedBy>
  <cp:revision>51</cp:revision>
  <dcterms:created xsi:type="dcterms:W3CDTF">2013-10-06T16:43:12Z</dcterms:created>
  <dcterms:modified xsi:type="dcterms:W3CDTF">2016-11-09T19:53:10Z</dcterms:modified>
</cp:coreProperties>
</file>