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61" r:id="rId3"/>
    <p:sldId id="262" r:id="rId4"/>
    <p:sldId id="263" r:id="rId5"/>
    <p:sldId id="264" r:id="rId6"/>
    <p:sldId id="256" r:id="rId7"/>
    <p:sldId id="265" r:id="rId8"/>
    <p:sldId id="267" r:id="rId9"/>
    <p:sldId id="268" r:id="rId10"/>
    <p:sldId id="269" r:id="rId11"/>
    <p:sldId id="27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7731"/>
    <a:srgbClr val="2B36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439" autoAdjust="0"/>
  </p:normalViewPr>
  <p:slideViewPr>
    <p:cSldViewPr>
      <p:cViewPr varScale="1">
        <p:scale>
          <a:sx n="77" d="100"/>
          <a:sy n="77" d="100"/>
        </p:scale>
        <p:origin x="-184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323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D27A99-1B52-4C96-A166-E1588CDC6F50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CF0963-B37A-4BE3-A56C-598472F8E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490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 userDrawn="1"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noFill/>
              </a:ln>
            </a:endParaRPr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9" name="Picture 7" descr="http://s43.radikal.ru/i102/0901/35/72544a67e659.jpg"/>
          <p:cNvPicPr>
            <a:picLocks noChangeAspect="1" noChangeArrowheads="1"/>
          </p:cNvPicPr>
          <p:nvPr userDrawn="1"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5373216"/>
            <a:ext cx="3168352" cy="1331080"/>
          </a:xfrm>
          <a:prstGeom prst="rect">
            <a:avLst/>
          </a:prstGeom>
          <a:noFill/>
        </p:spPr>
      </p:pic>
      <p:pic>
        <p:nvPicPr>
          <p:cNvPr id="19" name="Picture 7" descr="http://s43.radikal.ru/i102/0901/35/72544a67e659.jpg"/>
          <p:cNvPicPr>
            <a:picLocks noChangeAspect="1" noChangeArrowheads="1"/>
          </p:cNvPicPr>
          <p:nvPr userDrawn="1"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5373216"/>
            <a:ext cx="3168352" cy="1331080"/>
          </a:xfrm>
          <a:prstGeom prst="rect">
            <a:avLst/>
          </a:prstGeom>
          <a:noFill/>
        </p:spPr>
      </p:pic>
      <p:pic>
        <p:nvPicPr>
          <p:cNvPr id="20" name="Picture 7" descr="http://s43.radikal.ru/i102/0901/35/72544a67e659.jpg"/>
          <p:cNvPicPr>
            <a:picLocks noChangeAspect="1" noChangeArrowheads="1"/>
          </p:cNvPicPr>
          <p:nvPr userDrawn="1"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5373216"/>
            <a:ext cx="3168352" cy="1331080"/>
          </a:xfrm>
          <a:prstGeom prst="rect">
            <a:avLst/>
          </a:prstGeom>
          <a:noFill/>
        </p:spPr>
      </p:pic>
      <p:pic>
        <p:nvPicPr>
          <p:cNvPr id="16386" name="Picture 2" descr="http://img-fotki.yandex.ru/get/5603/svetlera.233/0_5a2e8_6ca8761b_XS.jpg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467544" y="5157192"/>
            <a:ext cx="1229177" cy="1321695"/>
          </a:xfrm>
          <a:prstGeom prst="rect">
            <a:avLst/>
          </a:prstGeom>
          <a:noFill/>
        </p:spPr>
      </p:pic>
      <p:pic>
        <p:nvPicPr>
          <p:cNvPr id="16388" name="Picture 4" descr="http://img-fotki.yandex.ru/get/5905/svetlera.233/0_5a2e0_a1798d9c_L.png"/>
          <p:cNvPicPr>
            <a:picLocks noChangeAspect="1" noChangeArrowheads="1"/>
          </p:cNvPicPr>
          <p:nvPr userDrawn="1"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0" y="0"/>
            <a:ext cx="1405034" cy="1152128"/>
          </a:xfrm>
          <a:prstGeom prst="rect">
            <a:avLst/>
          </a:prstGeom>
          <a:noFill/>
        </p:spPr>
      </p:pic>
      <p:sp>
        <p:nvSpPr>
          <p:cNvPr id="16390" name="AutoShape 6" descr="http://img-fotki.yandex.ru/get/5905/svetlera.233/0_5a2e9_2bfbcf22_L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2" name="Picture 8" descr="http://img-fotki.yandex.ru/get/5905/svetlera.233/0_5a2e9_2bfbcf22_L.png"/>
          <p:cNvPicPr>
            <a:picLocks noChangeAspect="1" noChangeArrowheads="1"/>
          </p:cNvPicPr>
          <p:nvPr userDrawn="1"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7596336" y="4653136"/>
            <a:ext cx="1240185" cy="173695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5000"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2976" y="3929066"/>
            <a:ext cx="2071702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2691731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детский сад №8 «Теремок»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03648" y="2060848"/>
            <a:ext cx="6400800" cy="293978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 </a:t>
            </a:r>
          </a:p>
          <a:p>
            <a:r>
              <a:rPr lang="ru-RU" dirty="0">
                <a:solidFill>
                  <a:srgbClr val="475C7A"/>
                </a:solidFill>
                <a:latin typeface="Trebuchet MS"/>
              </a:rPr>
              <a:t>Краткосрочный педагогический проект(на лето) </a:t>
            </a:r>
            <a:r>
              <a:rPr lang="ru-RU" sz="2800" dirty="0">
                <a:solidFill>
                  <a:srgbClr val="371D10"/>
                </a:solidFill>
                <a:latin typeface="Arial"/>
              </a:rPr>
              <a:t>для </a:t>
            </a:r>
            <a:r>
              <a:rPr lang="ru-RU" sz="2800" dirty="0" smtClean="0">
                <a:solidFill>
                  <a:srgbClr val="371D10"/>
                </a:solidFill>
                <a:latin typeface="Arial"/>
              </a:rPr>
              <a:t>старшей группы </a:t>
            </a:r>
            <a:r>
              <a:rPr lang="ru-RU" sz="2800" dirty="0">
                <a:solidFill>
                  <a:srgbClr val="371D10"/>
                </a:solidFill>
                <a:latin typeface="Arial"/>
              </a:rPr>
              <a:t>детского сада</a:t>
            </a:r>
            <a:endParaRPr lang="ru-RU" sz="2800" b="1" dirty="0">
              <a:latin typeface="Times New Roman"/>
            </a:endParaRPr>
          </a:p>
          <a:p>
            <a:pPr>
              <a:lnSpc>
                <a:spcPts val="2400"/>
              </a:lnSpc>
            </a:pPr>
            <a:r>
              <a:rPr lang="ru-RU" sz="2800" dirty="0">
                <a:solidFill>
                  <a:srgbClr val="371D10"/>
                </a:solidFill>
                <a:latin typeface="Arial"/>
              </a:rPr>
              <a:t>            на </a:t>
            </a:r>
            <a:r>
              <a:rPr lang="ru-RU" sz="2800" dirty="0" smtClean="0">
                <a:solidFill>
                  <a:srgbClr val="371D10"/>
                </a:solidFill>
                <a:latin typeface="Arial"/>
              </a:rPr>
              <a:t>тему </a:t>
            </a:r>
            <a:r>
              <a:rPr lang="ru-RU" dirty="0" smtClean="0">
                <a:solidFill>
                  <a:srgbClr val="475C7A"/>
                </a:solidFill>
                <a:latin typeface="Trebuchet MS"/>
              </a:rPr>
              <a:t> </a:t>
            </a:r>
            <a:r>
              <a:rPr lang="ru-RU" b="1" i="1" u="sng" dirty="0">
                <a:solidFill>
                  <a:srgbClr val="475C7A"/>
                </a:solidFill>
                <a:latin typeface="Trebuchet MS"/>
              </a:rPr>
              <a:t>« </a:t>
            </a:r>
            <a:r>
              <a:rPr lang="ru-RU" b="1" i="1" u="sng" dirty="0" smtClean="0">
                <a:solidFill>
                  <a:srgbClr val="475C7A"/>
                </a:solidFill>
                <a:latin typeface="Trebuchet MS"/>
              </a:rPr>
              <a:t>ЛЕТО»       </a:t>
            </a:r>
            <a:r>
              <a:rPr lang="ru-RU" sz="2000" b="1" i="1" u="sng" dirty="0" err="1" smtClean="0">
                <a:solidFill>
                  <a:srgbClr val="475C7A"/>
                </a:solidFill>
                <a:latin typeface="Trebuchet MS"/>
              </a:rPr>
              <a:t>подговила</a:t>
            </a:r>
            <a:r>
              <a:rPr lang="en-US" sz="2000" b="1" i="1" u="sng" dirty="0" smtClean="0">
                <a:solidFill>
                  <a:srgbClr val="475C7A"/>
                </a:solidFill>
                <a:latin typeface="Trebuchet MS"/>
              </a:rPr>
              <a:t>:</a:t>
            </a:r>
            <a:r>
              <a:rPr lang="ru-RU" sz="2000" b="1" i="1" u="sng" dirty="0" err="1" smtClean="0">
                <a:solidFill>
                  <a:srgbClr val="475C7A"/>
                </a:solidFill>
                <a:latin typeface="Trebuchet MS"/>
              </a:rPr>
              <a:t>Бирина</a:t>
            </a:r>
            <a:r>
              <a:rPr lang="ru-RU" sz="2000" b="1" i="1" u="sng" dirty="0" smtClean="0">
                <a:solidFill>
                  <a:srgbClr val="475C7A"/>
                </a:solidFill>
                <a:latin typeface="Trebuchet MS"/>
              </a:rPr>
              <a:t> М.Р</a:t>
            </a:r>
            <a:r>
              <a:rPr lang="ru-RU" b="1" i="1" u="sng" dirty="0" smtClean="0">
                <a:solidFill>
                  <a:srgbClr val="475C7A"/>
                </a:solidFill>
                <a:latin typeface="Trebuchet MS"/>
              </a:rPr>
              <a:t>.</a:t>
            </a:r>
            <a:endParaRPr lang="ru-RU" sz="2800" b="1" dirty="0">
              <a:effectLst/>
              <a:latin typeface="Times New Roman"/>
            </a:endParaRPr>
          </a:p>
        </p:txBody>
      </p:sp>
    </p:spTree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980728"/>
            <a:ext cx="7211144" cy="4589702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Направление- изобразительная деятельность.                    1.Конкурс рисунков на асфальте.                                2.Рисование на песке.                                                             3.Конкурс детского рисунка «Бережем природу»</a:t>
            </a:r>
            <a:endParaRPr lang="ru-RU" sz="20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Users7\User\Desktop\P61801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87" y="2348712"/>
            <a:ext cx="2443841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Users7\User\Desktop\ma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777" y="2348712"/>
            <a:ext cx="2508694" cy="1944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4786346"/>
          </a:xfrm>
        </p:spPr>
        <p:txBody>
          <a:bodyPr/>
          <a:lstStyle/>
          <a:p>
            <a:r>
              <a:rPr lang="en-US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en-US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Спасибо за внимание</a:t>
            </a:r>
            <a:b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6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6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1200" b="1" u="sng" smtClean="0">
                <a:latin typeface="Times New Roman" pitchFamily="18" charset="0"/>
                <a:cs typeface="Times New Roman" pitchFamily="18" charset="0"/>
              </a:rPr>
              <a:t>Источники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Шаблон   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               pedsovet.ru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Стихи     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                numama.ru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                eliseyka.ru</a:t>
            </a:r>
            <a:endParaRPr lang="ru-RU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5940444"/>
          </a:xfrm>
        </p:spPr>
        <p:txBody>
          <a:bodyPr/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Срок реализации проекта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: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месяца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Тип проекта: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информационно-творческий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Вид проекта: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фронтальный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Гипотеза: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увеличение времени нахождения детей на свежем воздухе в летний период даст возможность для формирования здорового образа жизни, повышения двигательной активности, а также для обогащения знаний, активизации мыслительных процессов у детей – дошкольников.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Участники: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старшей группы </a:t>
            </a:r>
            <a:r>
              <a:rPr lang="ru-RU" sz="2000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воспитатели, родители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        </a:t>
            </a:r>
            <a:r>
              <a:rPr lang="ru-RU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Цель:  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максимально эффективных условий для организации работы, направленной  на охрану и укрепление здоровья детей в летний период с учетом их индивидуальных особенностей, удовлетворение растущего организма в отдыхе, творческой деятельности и движении.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Задачи: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навыков безопасного поведения на улицах и в природе.</a:t>
            </a:r>
            <a:b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привычки к здоровому образу жизни, способствование развитию и накоплению у детей двигательного опыта.</a:t>
            </a:r>
            <a:b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Сохранение и укрепление физического и психического здоровья детей, повышение их эмоционально-положительного настроя. </a:t>
            </a:r>
            <a:b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познавательного интереса: способствование накоплению у детей представлений об окружающем мире( предметном, социальном, мире природы).</a:t>
            </a:r>
            <a:b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 каждому ребенку возможность радостно и содержательно прожить летний период.</a:t>
            </a:r>
            <a:b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компетентности родителей в вопросах организации летнего отдыха детей и привлечение их к участию в воспитательном процессе на основе педагогики сотрудничества.</a:t>
            </a:r>
            <a:b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txBody>
          <a:bodyPr/>
          <a:lstStyle/>
          <a:p>
            <a:r>
              <a:rPr lang="ru-RU" sz="3200" b="1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200" b="1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</a:br>
            <a:r>
              <a:rPr lang="ru-RU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Ожидаемый результат</a:t>
            </a:r>
            <a:r>
              <a:rPr lang="ru-RU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:</a:t>
            </a:r>
            <a:r>
              <a:rPr lang="ru-RU" sz="3200" b="1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200" b="1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Укрепление  физического и психического здоровья детей.</a:t>
            </a:r>
            <a:b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сопротивляемости детского организма к различным видам заболеваний.</a:t>
            </a:r>
            <a:b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Обогащение воспитанников новыми знаниями, яркими впечатлениями.</a:t>
            </a:r>
            <a:b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своей профессиональной компетенции в области организации летнего отдыха детей.</a:t>
            </a:r>
            <a:b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Повышение компетентности родителей в вопросах организации летнего отдыха детей</a:t>
            </a:r>
            <a:b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9100" y="116632"/>
            <a:ext cx="8229600" cy="1143000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3600" b="1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Реализация  проекта.</a:t>
            </a: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47564" y="908720"/>
            <a:ext cx="7848872" cy="129614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–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и физическое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развитие.                   1.Беседы «Болезни грязных рук.                                             2.Ходьба  «Тропа здоровья»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D:\Users7\User\Desktop\P61902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2975886" cy="238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Users7\User\Desktop\P61902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3" y="2132855"/>
            <a:ext cx="2520281" cy="238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D:\Users7\User\Desktop\P61902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566" y="2144555"/>
            <a:ext cx="2903618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332656"/>
            <a:ext cx="6552728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Направление-экологическое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1.Рассматривание колосьев зерновых растений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c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южетных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картинок  «откуда хлеб пришел».                                                           2.Наблюдение за насекомыми на прогулке.3.Беседа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у нас под ногами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(рассмотреть через лупу из чего состоит почва)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D:\Users7\User\Desktop\P61801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28532"/>
            <a:ext cx="2399925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Users7\User\Desktop\P62102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441" y="2815205"/>
            <a:ext cx="2863157" cy="23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Users7\User\Desktop\P621023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810" y="2167205"/>
            <a:ext cx="2022176" cy="18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6408712" cy="1224136"/>
          </a:xfrm>
          <a:solidFill>
            <a:srgbClr val="FFFF00"/>
          </a:solidFill>
          <a:effectLst/>
        </p:spPr>
        <p:txBody>
          <a:bodyPr/>
          <a:lstStyle/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Направление –речевое развитие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ru-RU" sz="1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«Петрушкины </a:t>
            </a: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D:\Users7\User\Desktop\P70202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911" y="1772816"/>
            <a:ext cx="5027829" cy="37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404664"/>
            <a:ext cx="7283152" cy="1296144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– игровая деятельность .                        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1.Игравые упражнения и эстафеты с мячами.                                    2.Формы из песка 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Мазайка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 камней».                      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D:\Users7\User\Desktop\P61801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2685260" cy="24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Users7\User\Desktop\ima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754680"/>
            <a:ext cx="288032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Users7\User\Desktop\P618019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54681"/>
            <a:ext cx="2880320" cy="24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Направление – трудовое </a:t>
            </a:r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восмитание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.                                                     1.Работа в цветнике.                                                                                 2.Полив комнатных  растений.</a:t>
            </a:r>
            <a:endParaRPr lang="ru-RU" sz="2400" dirty="0"/>
          </a:p>
        </p:txBody>
      </p:sp>
      <p:pic>
        <p:nvPicPr>
          <p:cNvPr id="3074" name="Picture 2" descr="D:\Users7\User\Desktop\P61902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412776"/>
            <a:ext cx="3456384" cy="252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Users7\User\Desktop\P62002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12776"/>
            <a:ext cx="3311892" cy="24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</TotalTime>
  <Words>144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Муниципальное дошкольное образовательное учреждение детский сад №8 «Теремок»</vt:lpstr>
      <vt:lpstr>  Срок реализации проекта: 1 месяца Тип проекта: информационно-творческий Вид проекта: фронтальный Гипотеза: увеличение времени нахождения детей на свежем воздухе в летний период даст возможность для формирования здорового образа жизни, повышения двигательной активности, а также для обогащения знаний, активизации мыслительных процессов у детей – дошкольников. Участники: дети старшей группы группы, воспитатели, родители</vt:lpstr>
      <vt:lpstr>        Цель:  создание максимально эффективных условий для организации работы, направленной  на охрану и укрепление здоровья детей в летний период с учетом их индивидуальных особенностей, удовлетворение растущего организма в отдыхе, творческой деятельности и движении.      Задачи: Формирование навыков безопасного поведения на улицах и в природе. Формирование привычки к здоровому образу жизни, способствование развитию и накоплению у детей двигательного опыта. Сохранение и укрепление физического и психического здоровья детей, повышение их эмоционально-положительного настроя.  Развитие познавательного интереса: способствование накоплению у детей представлений об окружающем мире( предметном, социальном, мире природы). Обеспечение каждому ребенку возможность радостно и содержательно прожить летний период. Повышение компетентности родителей в вопросах организации летнего отдыха детей и привлечение их к участию в воспитательном процессе на основе педагогики сотрудничества. </vt:lpstr>
      <vt:lpstr> Ожидаемый результат:  Укрепление  физического и психического здоровья детей. Повышение сопротивляемости детского организма к различным видам заболеваний. Обогащение воспитанников новыми знаниями, яркими впечатлениями. Повышение своей профессиональной компетенции в области организации летнего отдыха детей.  Повышение компетентности родителей в вопросах организации летнего отдыха детей </vt:lpstr>
      <vt:lpstr>Реализация  проекта.</vt:lpstr>
      <vt:lpstr>Презентация PowerPoint</vt:lpstr>
      <vt:lpstr>               Направление –речевое развитие.       «Петрушкины загадки»</vt:lpstr>
      <vt:lpstr>Направление – игровая деятельность .                                1.Игравые упражнения и эстафеты с мячами.                                    2.Формы из песка «Мазайка из камней».                        </vt:lpstr>
      <vt:lpstr>Направление – трудовое восмитание.                                                     1.Работа в цветнике.                                                                                 2.Полив комнатных  растений.</vt:lpstr>
      <vt:lpstr>Направление- изобразительная деятельность.                    1.Конкурс рисунков на асфальте.                                2.Рисование на песке.                                                             3.Конкурс детского рисунка «Бережем природу»</vt:lpstr>
      <vt:lpstr> Спасибо за внимание  Источники: Шаблон                    pedsovet.ru Стихи                       numama.ru                                 eliseyka.ru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User</cp:lastModifiedBy>
  <cp:revision>56</cp:revision>
  <dcterms:created xsi:type="dcterms:W3CDTF">2013-03-10T13:49:57Z</dcterms:created>
  <dcterms:modified xsi:type="dcterms:W3CDTF">2018-07-04T15:43:52Z</dcterms:modified>
</cp:coreProperties>
</file>