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66" r:id="rId4"/>
    <p:sldId id="260" r:id="rId5"/>
    <p:sldId id="267" r:id="rId6"/>
    <p:sldId id="258" r:id="rId7"/>
    <p:sldId id="259" r:id="rId8"/>
    <p:sldId id="263" r:id="rId9"/>
    <p:sldId id="261" r:id="rId10"/>
    <p:sldId id="262" r:id="rId11"/>
    <p:sldId id="264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B897775-C885-4BCF-9136-0256A0592BB1}">
          <p14:sldIdLst>
            <p14:sldId id="275"/>
            <p14:sldId id="257"/>
            <p14:sldId id="266"/>
            <p14:sldId id="260"/>
            <p14:sldId id="267"/>
            <p14:sldId id="258"/>
            <p14:sldId id="259"/>
            <p14:sldId id="263"/>
            <p14:sldId id="261"/>
            <p14:sldId id="262"/>
            <p14:sldId id="264"/>
            <p14:sldId id="268"/>
          </p14:sldIdLst>
        </p14:section>
        <p14:section name="Раздел без заголовка" id="{9F94ECE0-0269-46CE-A688-FE4DA9797411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lh4.ggpht.com/-lzQq65VSNNU/UxpBP-TenBI/AAAAAAAHCag/vKnr-l2lvwc/s1600-h/03%5b2%5d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lh5.ggpht.com/-lOtEi2hUarU/UxpBRZ-VquI/AAAAAAAHCaw/jqaoJMMH3BY/s1600-h/l%5b3%5d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lh6.ggpht.com/-cY_TtOQwTvg/UxpBTTvKHYI/AAAAAAAHCbA/sZM-sfbAJtA/s1600-h/ris_2_petrograd%5b2%5d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lh5.ggpht.com/-kMrzx5Pr9LQ/UxpBVR-F4rI/AAAAAAAHCbQ/5-qpywbitDY/s1600-h/poster_1939a.jpg_orig%5b9%5d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692150"/>
            <a:ext cx="5976937" cy="865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altLang="ru-RU" smtClean="0">
              <a:effectLst/>
            </a:endParaRPr>
          </a:p>
        </p:txBody>
      </p:sp>
      <p:sp>
        <p:nvSpPr>
          <p:cNvPr id="259074" name="AutoShape 2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572500" cy="6357938"/>
          </a:xfrm>
          <a:prstGeom prst="flowChartAlternateProcess">
            <a:avLst/>
          </a:prstGeom>
          <a:gradFill rotWithShape="1">
            <a:gsLst>
              <a:gs pos="0">
                <a:srgbClr val="FFFFCC">
                  <a:alpha val="96001"/>
                </a:srgbClr>
              </a:gs>
              <a:gs pos="100000">
                <a:srgbClr val="00FFCC"/>
              </a:gs>
            </a:gsLst>
            <a:path path="shape">
              <a:fillToRect l="50000" t="50000" r="50000" b="50000"/>
            </a:path>
          </a:gradFill>
          <a:ln w="57150" algn="ctr">
            <a:solidFill>
              <a:srgbClr val="008000"/>
            </a:solidFill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«Первомайская средняя общеобразовательная школа»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Первомайского района Тамбовской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</a:p>
          <a:p>
            <a:pPr algn="ctr">
              <a:lnSpc>
                <a:spcPct val="80000"/>
              </a:lnSpc>
              <a:buFontTx/>
              <a:buNone/>
              <a:defRPr/>
            </a:pPr>
            <a:endParaRPr lang="ru-RU" sz="16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</a:p>
          <a:p>
            <a:pPr marL="0" indent="0">
              <a:buFontTx/>
              <a:buNone/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История движения за права женщин в истории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Международного женского Дня 8 марта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Выполнила:</a:t>
            </a:r>
          </a:p>
          <a:p>
            <a:pPr marL="0" indent="0">
              <a:buFontTx/>
              <a:buNone/>
              <a:defRPr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Павлова Ирина Михайловна</a:t>
            </a:r>
          </a:p>
          <a:p>
            <a:pPr marL="0" indent="0">
              <a:buFontTx/>
              <a:buNone/>
              <a:defRPr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</a:t>
            </a:r>
          </a:p>
          <a:p>
            <a:pPr marL="0" indent="0">
              <a:buFontTx/>
              <a:buNone/>
              <a:defRPr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учитель истории и обществознания</a:t>
            </a:r>
          </a:p>
        </p:txBody>
      </p:sp>
    </p:spTree>
    <p:extLst>
      <p:ext uri="{BB962C8B-B14F-4D97-AF65-F5344CB8AC3E}">
        <p14:creationId xmlns:p14="http://schemas.microsoft.com/office/powerpoint/2010/main" val="20603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003232" cy="4785395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Существовал и его праздничный ритуал. В этот день на торжественных мероприятиях государство отчитывалось перед обществом о реализации государственной политики в отношении женщин. Постепенно Международный женский день </a:t>
            </a:r>
            <a:r>
              <a:rPr lang="ru-RU" dirty="0" smtClean="0"/>
              <a:t>в нашей </a:t>
            </a:r>
            <a:r>
              <a:rPr lang="ru-RU" dirty="0"/>
              <a:t>стране терял свою политическую окраску.</a:t>
            </a:r>
          </a:p>
          <a:p>
            <a:r>
              <a:rPr lang="ru-RU" dirty="0"/>
              <a:t>После распада Советского Союза день 8 марта остался в перечне государственных праздников РФ. С 2002 года Международный женский день отмечается в России как «нерабочий праздничный день</a:t>
            </a:r>
            <a:r>
              <a:rPr lang="ru-RU" dirty="0" smtClean="0"/>
              <a:t>». </a:t>
            </a:r>
            <a:endParaRPr lang="ru-RU" dirty="0"/>
          </a:p>
          <a:p>
            <a:r>
              <a:rPr lang="ru-RU" dirty="0"/>
              <a:t>Отмечается Международный женский день </a:t>
            </a:r>
            <a:r>
              <a:rPr lang="ru-RU" dirty="0" smtClean="0"/>
              <a:t>: </a:t>
            </a:r>
            <a:r>
              <a:rPr lang="ru-RU" dirty="0"/>
              <a:t>в Азербайджане, Грузии, Казахстане, Киргизии, Молдавии, Таджикистане, Туркмении, Украине, Белоруссии как Международный женский </a:t>
            </a:r>
            <a:r>
              <a:rPr lang="ru-RU" dirty="0" smtClean="0"/>
              <a:t>день. </a:t>
            </a:r>
          </a:p>
          <a:p>
            <a:r>
              <a:rPr lang="ru-RU" dirty="0" smtClean="0"/>
              <a:t>В </a:t>
            </a:r>
            <a:r>
              <a:rPr lang="ru-RU" dirty="0"/>
              <a:t>Узбекистане как День </a:t>
            </a:r>
            <a:r>
              <a:rPr lang="ru-RU" dirty="0" smtClean="0"/>
              <a:t>матери. В </a:t>
            </a:r>
            <a:r>
              <a:rPr lang="ru-RU" dirty="0"/>
              <a:t>Армении его отмечают 7 апреля как День материнства и красоты.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57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/>
              <a:t> </a:t>
            </a:r>
            <a:r>
              <a:rPr lang="ru-RU" sz="1600" b="1" dirty="0" smtClean="0"/>
              <a:t>Уважение к женщине, преклонение перед ней, перед ее чутким и самоотверженным сердцем, перед ее красотой, трудолюбием, материнской преданностью и заботой является одним из лучших человеческих свойств.</a:t>
            </a:r>
            <a:endParaRPr lang="ru-RU" sz="1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Сегодня 8 марта официально отмечают в 31 стране мира. Но далеко не во всех странах 8 марта – Международный женский день.</a:t>
            </a:r>
          </a:p>
          <a:p>
            <a:pPr marL="0" indent="0">
              <a:buNone/>
            </a:pPr>
            <a:r>
              <a:rPr lang="ru-RU" dirty="0"/>
              <a:t>Этот день объявлен национальным выходным в: Анголе, Буркина-Фасо, Гвинее-Бисау, Камбодже, Китае, Конго (там праздник не «международных», а конголезских женщин), Лаосе, Македонии, Монголии, Непале, Северной Корее и Уганде. В Сирии 8 марта отмечают День Революции, а в Либерии — и вовсе как День памяти павших.</a:t>
            </a:r>
          </a:p>
          <a:p>
            <a:pPr marL="0" indent="0">
              <a:buNone/>
            </a:pPr>
            <a:r>
              <a:rPr lang="ru-RU" dirty="0"/>
              <a:t>Некоторый аналог женского дня можно найти в истории Древнего Рима. Существовал особый день, когда свободные женщины получали подарки от своих мужей, а женщины-рабыни получали выходной.</a:t>
            </a:r>
          </a:p>
          <a:p>
            <a:pPr marL="0" indent="0">
              <a:buNone/>
            </a:pPr>
            <a:r>
              <a:rPr lang="ru-RU" dirty="0"/>
              <a:t>Кроме того, этот день богат на различные другие исторические события. Так, в 1582 году римский папа Григорий XIII издал буллу о переходе на новый календарь, которым мы пользуемся до сих пор. В 1910 году первая женщина-пилот получила лицензию на управление аэропланом, звали отважную даму </a:t>
            </a:r>
            <a:r>
              <a:rPr lang="ru-RU" dirty="0" err="1"/>
              <a:t>Элиз</a:t>
            </a:r>
            <a:r>
              <a:rPr lang="ru-RU" dirty="0"/>
              <a:t> де </a:t>
            </a:r>
            <a:r>
              <a:rPr lang="ru-RU" dirty="0" err="1"/>
              <a:t>Ларош</a:t>
            </a:r>
            <a:r>
              <a:rPr lang="ru-RU" dirty="0"/>
              <a:t>. А в 1914 году вышел первый номер большевистского журнала для женщин под названием «Работница». Затем издание, без преувеличений, стало культовым на территории всего огромного Советского Союза.</a:t>
            </a:r>
          </a:p>
          <a:p>
            <a:pPr marL="0" indent="0">
              <a:buNone/>
            </a:pPr>
            <a:r>
              <a:rPr lang="ru-RU" dirty="0"/>
              <a:t>Вот такой он, праздник 8 марта. Разнообразный, интересный, многогранный. День женщин, весны и цветов. Празднуйте его ярко!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376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Женщине мы обязаны за ее великий труд и любовь; вся бессмертная мировая лирика согрета сердцем женщины, освещена светом ее красоты  и доброты.  Мы кланяемся всем женщинам Земли и нашего Отечества</a:t>
            </a:r>
            <a:r>
              <a:rPr lang="ru-RU" sz="2000" dirty="0"/>
              <a:t>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b="1" dirty="0" smtClean="0"/>
              <a:t> Я верю, что все женщины прекрасны-</a:t>
            </a:r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/>
              <a:t>И добротой своею и умом.</a:t>
            </a:r>
          </a:p>
          <a:p>
            <a:pPr marL="0" indent="0">
              <a:buNone/>
            </a:pPr>
            <a:r>
              <a:rPr lang="ru-RU" sz="2400" b="1" dirty="0" smtClean="0"/>
              <a:t>Еще весельем, если в доме праздник.</a:t>
            </a:r>
          </a:p>
          <a:p>
            <a:pPr marL="0" indent="0">
              <a:buNone/>
            </a:pPr>
            <a:r>
              <a:rPr lang="ru-RU" sz="2400" b="1" dirty="0" smtClean="0"/>
              <a:t>И верностью, когда разлука в нем.</a:t>
            </a:r>
          </a:p>
          <a:p>
            <a:pPr marL="0" indent="0">
              <a:buNone/>
            </a:pPr>
            <a:r>
              <a:rPr lang="ru-RU" sz="2400" b="1" dirty="0" smtClean="0"/>
              <a:t>Не их наряды и не профиль римский-</a:t>
            </a:r>
          </a:p>
          <a:p>
            <a:pPr marL="0" indent="0">
              <a:buNone/>
            </a:pPr>
            <a:r>
              <a:rPr lang="ru-RU" sz="2400" b="1" dirty="0" smtClean="0"/>
              <a:t>Нас покоряет женская душа.</a:t>
            </a:r>
          </a:p>
          <a:p>
            <a:pPr marL="0" indent="0">
              <a:buNone/>
            </a:pPr>
            <a:r>
              <a:rPr lang="ru-RU" sz="2400" b="1" dirty="0" smtClean="0"/>
              <a:t>И молодость ее. И материнство.</a:t>
            </a:r>
          </a:p>
          <a:p>
            <a:pPr marL="0" indent="0">
              <a:buNone/>
            </a:pPr>
            <a:r>
              <a:rPr lang="ru-RU" sz="2400" b="1" dirty="0" smtClean="0"/>
              <a:t>И седина, когда пора пришла.</a:t>
            </a:r>
          </a:p>
          <a:p>
            <a:pPr marL="0" indent="0">
              <a:buNone/>
            </a:pPr>
            <a:r>
              <a:rPr lang="ru-RU" sz="2400" b="1" dirty="0" smtClean="0"/>
              <a:t>                    </a:t>
            </a:r>
          </a:p>
          <a:p>
            <a:pPr marL="0" indent="0">
              <a:buNone/>
            </a:pPr>
            <a:r>
              <a:rPr lang="ru-RU" sz="2400" b="1" dirty="0" smtClean="0"/>
              <a:t>                                               </a:t>
            </a:r>
            <a:r>
              <a:rPr lang="ru-RU" sz="2400" b="1" dirty="0" err="1" smtClean="0"/>
              <a:t>А.Дементьев</a:t>
            </a:r>
            <a:endParaRPr lang="ru-RU" sz="2400" b="1" dirty="0"/>
          </a:p>
        </p:txBody>
      </p:sp>
      <p:pic>
        <p:nvPicPr>
          <p:cNvPr id="4" name="Picture 2" descr="Советские открытки на 8 Мар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013" y="1754350"/>
            <a:ext cx="3583985" cy="506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44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 каждого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праздника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своя история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традиции,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интересные факты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Международный женский день – не исключение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Возник этот праздник как день борьбы за права женщин. 8 марта 1857 года в Нью-Йорке собрались на манифестацию работницы швейных и обувных фабрик.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выступали за социальные и политические права. Образовался профсоюз женских организаци</a:t>
            </a:r>
            <a:r>
              <a:rPr lang="ru-RU" sz="2600" dirty="0" smtClean="0"/>
              <a:t>й</a:t>
            </a:r>
            <a:endParaRPr lang="ru-RU" sz="2600" dirty="0"/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71169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Борьба женщин за свои права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1504г.-книга о женском городе (автор Кристина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Пизан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Италия)- женщины имеют права на образование и политическое влияние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1848г.- «Декларация чувств» (документ первого собрания по защите прав женщин в США)-самостоятельность женщин в отношениях с государством и борьба за женские права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1850г.-США-первый общенациональный Съезд женщин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1851г.-Англия- первая ассоциация сторонников избирательных прав женщин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1893г.-Новая Зеландия-первая страна в мире, где женщины получили избирательные права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1904г.-Международный союз за женское равноправие-объединение женских организаций разных стран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1918 г.-Англия- женщинам предоставлены ограниченные избирательные права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9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истории праздника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В 1911 году этот праздник впервые отмечался 19 марта в Австрии, Дании, Германии и Швейцарии. </a:t>
            </a:r>
            <a:r>
              <a:rPr lang="ru-RU" dirty="0" smtClean="0"/>
              <a:t> </a:t>
            </a:r>
            <a:r>
              <a:rPr lang="ru-RU" dirty="0"/>
              <a:t>Кроме права избирать и занимать руководящие посты, женщины добивались равных производственных прав с мужчинами.</a:t>
            </a:r>
          </a:p>
          <a:p>
            <a:pPr marL="0" indent="0">
              <a:buNone/>
            </a:pPr>
            <a:r>
              <a:rPr lang="ru-RU" dirty="0"/>
              <a:t>В 1912 году </a:t>
            </a:r>
            <a:r>
              <a:rPr lang="ru-RU" dirty="0" smtClean="0"/>
              <a:t>этот день </a:t>
            </a:r>
            <a:r>
              <a:rPr lang="ru-RU" dirty="0"/>
              <a:t>женщины отметили не 19 марта, а 12 мая. А в 1913-м из-за организационных трудностей получился полный разнобой: в Германии </a:t>
            </a:r>
            <a:r>
              <a:rPr lang="ru-RU" dirty="0" smtClean="0"/>
              <a:t>отмечали- </a:t>
            </a:r>
            <a:r>
              <a:rPr lang="ru-RU" dirty="0"/>
              <a:t>12 </a:t>
            </a:r>
            <a:r>
              <a:rPr lang="ru-RU" dirty="0" smtClean="0"/>
              <a:t>марта, в </a:t>
            </a:r>
            <a:r>
              <a:rPr lang="ru-RU" dirty="0"/>
              <a:t>Австрии, Чехии, Венгрии, Швейцарии, Голландии — 9 марта, во Франции и России — 2 марта.</a:t>
            </a:r>
          </a:p>
          <a:p>
            <a:pPr marL="0" indent="0">
              <a:buNone/>
            </a:pPr>
            <a:r>
              <a:rPr lang="ru-RU" dirty="0"/>
              <a:t>И только в 1914 году впервые повсеместно Международный женский день провели 8 марта, так как он совпал с воскресеньем, то есть, с нерабочим </a:t>
            </a:r>
            <a:r>
              <a:rPr lang="ru-RU" dirty="0" smtClean="0"/>
              <a:t>днем. Первоначально </a:t>
            </a:r>
            <a:r>
              <a:rPr lang="ru-RU" dirty="0"/>
              <a:t>Международный Женский День у нас в стране отмечался не 8 марта, а 23 февраля.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10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истории праздника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1919г.-поправка в Конституции США- выдвигалось право голоса женщинам</a:t>
            </a:r>
          </a:p>
          <a:p>
            <a:r>
              <a:rPr lang="ru-RU" sz="2400" dirty="0" smtClean="0"/>
              <a:t>1928г.-Англия-избирательные права женщинам в полном объеме</a:t>
            </a:r>
          </a:p>
          <a:p>
            <a:r>
              <a:rPr lang="ru-RU" sz="2400" dirty="0" smtClean="0"/>
              <a:t>1908г.-Санкт- Петербург-первый Всероссийский женский съезд (до 1917 г. «Российская лига равноправия женщин»)</a:t>
            </a:r>
          </a:p>
          <a:p>
            <a:r>
              <a:rPr lang="ru-RU" sz="2400" dirty="0" smtClean="0"/>
              <a:t>1913г. – в России впервые отмечали </a:t>
            </a:r>
            <a:r>
              <a:rPr lang="ru-RU" sz="2400" smtClean="0"/>
              <a:t>8 марта</a:t>
            </a:r>
            <a:endParaRPr lang="ru-RU" sz="2400" dirty="0" smtClean="0"/>
          </a:p>
          <a:p>
            <a:r>
              <a:rPr lang="ru-RU" sz="2400" dirty="0" smtClean="0"/>
              <a:t>1917.г.-Временное правительство объявило о предоставлении женщинам избирательных прав</a:t>
            </a:r>
          </a:p>
          <a:p>
            <a:r>
              <a:rPr lang="ru-RU" sz="2400" dirty="0" smtClean="0"/>
              <a:t>1918г.-Конституция РФ- провозгласила всеобщее равное избирательное право для женщин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8787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400" b="1" dirty="0"/>
              <a:t>На многих предприятиях в США возникли профсоюзные организации. И вот после 8 марта 1857 года образовался еще один - впервые его членами стали женщины. В этот день во многих городах Нью-Йорка сотни женщин вышли на демонстрацию, требуя представления им избирательного права.</a:t>
            </a:r>
            <a:br>
              <a:rPr lang="ru-RU" sz="1400" b="1" dirty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endParaRPr lang="ru-RU" sz="1400" b="1" dirty="0"/>
          </a:p>
        </p:txBody>
      </p:sp>
      <p:pic>
        <p:nvPicPr>
          <p:cNvPr id="4" name="Объект 3" descr="03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992888" cy="52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348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400" dirty="0"/>
              <a:t>В 1910 году на Международной конференции женщин социалисток в Копенгагене Клара Цеткин выступила с предложением о праздновании Международного женского дня 8 марта, которое прозвучало, как призыв ко всем женщинам мира включиться в борьбу за равноправие. Откликаясь на этот призыв, женщины многих стран включаются в борьбу против нищеты, за право на труд, уважение своего достоинства, за мир.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4" name="Объект 3" descr="l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7" y="1412776"/>
            <a:ext cx="3672408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265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400" b="1" dirty="0"/>
              <a:t>Международный женский день 8 марта с первых лет Советской власти стал государственным праздником. В 1965 году 8 марта в СССР </a:t>
            </a:r>
            <a:r>
              <a:rPr lang="ru-RU" sz="1400" b="1" dirty="0" smtClean="0"/>
              <a:t>стал </a:t>
            </a:r>
            <a:r>
              <a:rPr lang="ru-RU" sz="1400" b="1" dirty="0"/>
              <a:t>выходным днем. А в 1977 году праздник стал действительно международным – в этом году ООН приняла резолюцию </a:t>
            </a:r>
            <a:r>
              <a:rPr lang="ru-RU" sz="1400" b="1" dirty="0" smtClean="0"/>
              <a:t>, </a:t>
            </a:r>
            <a:r>
              <a:rPr lang="ru-RU" sz="1400" b="1" dirty="0"/>
              <a:t>призвав все страны провозгласить 8 марта днем борьбы за женские права – Международным женским днем</a:t>
            </a:r>
            <a:r>
              <a:rPr lang="ru-RU" sz="1400" dirty="0"/>
              <a:t>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4" name="Рисунок 3" descr="ris_2_petrograd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560840" cy="4259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360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400" b="1" dirty="0"/>
              <a:t>В СССР 8 марта долгое время был весьма политизированной датой. Женщины на производстве и в учреждениях собирались на митинги, на которых выражали солидарность с борцами за женское равноправие в других странах. До 60-х гг. прошлого века советским женщинам не дарили цветов – не принято было. Вместо цветов и подарков дамам вручали благодарности за успехи в труде и профессии.</a:t>
            </a:r>
            <a:br>
              <a:rPr lang="ru-RU" sz="1400" b="1" dirty="0"/>
            </a:br>
            <a:endParaRPr lang="ru-RU" sz="1400" b="1" dirty="0"/>
          </a:p>
        </p:txBody>
      </p:sp>
      <p:pic>
        <p:nvPicPr>
          <p:cNvPr id="4" name="Объект 3" descr="poster_1939a.jpg_ori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7272808" cy="44644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649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1062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Борьба женщин за свои права</vt:lpstr>
      <vt:lpstr>Из истории праздника</vt:lpstr>
      <vt:lpstr>Из истории праздника</vt:lpstr>
      <vt:lpstr>На многих предприятиях в США возникли профсоюзные организации. И вот после 8 марта 1857 года образовался еще один - впервые его членами стали женщины. В этот день во многих городах Нью-Йорка сотни женщин вышли на демонстрацию, требуя представления им избирательного права.  </vt:lpstr>
      <vt:lpstr>В 1910 году на Международной конференции женщин социалисток в Копенгагене Клара Цеткин выступила с предложением о праздновании Международного женского дня 8 марта, которое прозвучало, как призыв ко всем женщинам мира включиться в борьбу за равноправие. Откликаясь на этот призыв, женщины многих стран включаются в борьбу против нищеты, за право на труд, уважение своего достоинства, за мир. </vt:lpstr>
      <vt:lpstr>Международный женский день 8 марта с первых лет Советской власти стал государственным праздником. В 1965 году 8 марта в СССР стал выходным днем. А в 1977 году праздник стал действительно международным – в этом году ООН приняла резолюцию , призвав все страны провозгласить 8 марта днем борьбы за женские права – Международным женским днем. </vt:lpstr>
      <vt:lpstr>В СССР 8 марта долгое время был весьма политизированной датой. Женщины на производстве и в учреждениях собирались на митинги, на которых выражали солидарность с борцами за женское равноправие в других странах. До 60-х гг. прошлого века советским женщинам не дарили цветов – не принято было. Вместо цветов и подарков дамам вручали благодарности за успехи в труде и профессии. </vt:lpstr>
      <vt:lpstr>Презентация PowerPoint</vt:lpstr>
      <vt:lpstr> Уважение к женщине, преклонение перед ней, перед ее чутким и самоотверженным сердцем, перед ее красотой, трудолюбием, материнской преданностью и заботой является одним из лучших человеческих свойств.</vt:lpstr>
      <vt:lpstr>Женщине мы обязаны за ее великий труд и любовь; вся бессмертная мировая лирика согрета сердцем женщины, освещена светом ее красоты  и доброты.  Мы кланяемся всем женщинам Земли и нашего Отечества!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</dc:creator>
  <cp:lastModifiedBy>комп</cp:lastModifiedBy>
  <cp:revision>33</cp:revision>
  <dcterms:created xsi:type="dcterms:W3CDTF">2018-03-25T12:15:06Z</dcterms:created>
  <dcterms:modified xsi:type="dcterms:W3CDTF">2018-04-02T19:19:57Z</dcterms:modified>
</cp:coreProperties>
</file>