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68" r:id="rId5"/>
    <p:sldId id="260" r:id="rId6"/>
    <p:sldId id="270" r:id="rId7"/>
    <p:sldId id="261" r:id="rId8"/>
    <p:sldId id="272" r:id="rId9"/>
    <p:sldId id="271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9" autoAdjust="0"/>
  </p:normalViewPr>
  <p:slideViewPr>
    <p:cSldViewPr>
      <p:cViewPr>
        <p:scale>
          <a:sx n="110" d="100"/>
          <a:sy n="110" d="100"/>
        </p:scale>
        <p:origin x="36" y="1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9053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2895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48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5985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091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7489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560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917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220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3785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125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959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2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20.jpeg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3.pn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brightnessContrast bright="-2000" contrast="-2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268"/>
            <a:ext cx="6756501" cy="50641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936103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города Москвы средняя общеобразовательная школа №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2098 структурное подразделение «Солнышко»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семьи в истории России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приуроченная к 71 годовщине победы в ВОВ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3140968"/>
            <a:ext cx="4644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Заведующая  СП: Светличная Л.Н.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Научный руководитель: Гусева А.Н.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 проектом работали: Гусев Владислав (воспитанник 10 группы), </a:t>
            </a:r>
          </a:p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Казадаева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Н.Г.(бабушка).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8747" y="646408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Москва, 2016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94012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05" y="4869160"/>
            <a:ext cx="1894657" cy="19839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5936" y="1052736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еще мы с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бабушкой взяли фотографию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прадедушки и вписали его имя в «Бессмертный полк»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052736"/>
            <a:ext cx="1925143" cy="25668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09" y="2205662"/>
            <a:ext cx="4657128" cy="349284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773265"/>
            <a:ext cx="2370397" cy="308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5543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3" y="3789040"/>
            <a:ext cx="1626914" cy="1080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05" y="4869160"/>
            <a:ext cx="1894657" cy="19839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3017" y="1196752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проделанной работе, я узнал много интересного 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своем прадедушке,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главное мы сделали важное дело, сохранили имя того, кто сохранил нам жизнь.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4869160"/>
            <a:ext cx="1666181" cy="11061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244" y="5296619"/>
            <a:ext cx="1007874" cy="1435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79" y="5832537"/>
            <a:ext cx="1261368" cy="9460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64" y="2922736"/>
            <a:ext cx="1627154" cy="12203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1" y="2280197"/>
            <a:ext cx="1187963" cy="15839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620" y="3864147"/>
            <a:ext cx="1330449" cy="8832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236041"/>
            <a:ext cx="1177727" cy="88329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41" y="4498267"/>
            <a:ext cx="1656184" cy="12421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31" y="4496473"/>
            <a:ext cx="1076809" cy="14357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784" y="5501079"/>
            <a:ext cx="1641713" cy="12312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31" y="2817889"/>
            <a:ext cx="1575910" cy="10462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280" y="2620938"/>
            <a:ext cx="1080120" cy="1440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95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73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128" y="1988840"/>
            <a:ext cx="88314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чего начиналось и как проходило наше исследование: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Здравствуйте! Меня зовут Гусев Владислав, мне 5 лет. Однажды на занятии моя воспитательница, Анастасия Николаевна, прочитала нам рассказ о войне и подвигах военных солдат. Мне было очень интересно и я поделился этим с бабушкой, и она рассказала мне, что мой прадедушка, тоже воевал и совершал подвиги на фронте. И мы решили сделать о нем небольшой проект.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691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73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1628800"/>
            <a:ext cx="3470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Начали мы с рассматривания фотографий из семейного альбома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4624033" cy="30699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3284984"/>
            <a:ext cx="4392488" cy="3137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1328" y="4869159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рассказа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моей бабушки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подвигах прадедушки.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766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73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2473204"/>
            <a:ext cx="4824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Моего прадедушку звали Кустов Григорий Афанасьевич.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ушел воевать  на фронт когда был подростком. С войны он вернулся живым, и остался служить военным. Когда у прадедушки родилась моя бабушка мой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прадедушка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пошел работать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Станколит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делал станки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других заводов.</a:t>
            </a:r>
            <a:endParaRPr lang="ru-RU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41" y="1196752"/>
            <a:ext cx="3880691" cy="55281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65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73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73862" y="184482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время войны прадедушка прошел путь от Москвы до Берлина, он избавлял освобожденные города от фашистов.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21067"/>
            <a:ext cx="4210029" cy="27950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120" y="3429000"/>
            <a:ext cx="5099580" cy="3385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317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7036" y="169917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моего прадедушки много наград и медалей.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31745"/>
            <a:ext cx="3513468" cy="2417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7049"/>
            <a:ext cx="3638773" cy="25566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64" y="3212976"/>
            <a:ext cx="4237504" cy="29001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76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317" y="4869160"/>
            <a:ext cx="1894657" cy="198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932091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мой прадедушка работал на заводе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Станколит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про него много писали в газетах.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4" y="3288386"/>
            <a:ext cx="4315532" cy="32080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70" y="2852936"/>
            <a:ext cx="4339456" cy="325459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3528" y="4892421"/>
            <a:ext cx="648072" cy="91284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380312" y="4285335"/>
            <a:ext cx="432048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5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05" y="4869160"/>
            <a:ext cx="1894657" cy="19839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7940" y="1484784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ещё мы с бабушкой ездили на Красную площадь смотреть на Вечный огонь.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Вечный огонь – это огонь, который горит в память о погибших на войне, этот огонь никогда не гаснет.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22536"/>
            <a:ext cx="3147814" cy="41970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7940" y="3933056"/>
            <a:ext cx="3884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так понравилось, что я захотел сделать свой Вечный огнь в память о прадедушке и мне в этом помогла бабушка.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516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05" y="4869160"/>
            <a:ext cx="1894657" cy="19839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73740" cy="13464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975310" cy="29814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52492"/>
            <a:ext cx="3774032" cy="2830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7095" y="1844824"/>
            <a:ext cx="36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дата на нашем вечном огне означает год, когда мой прадедушка пошел на войну.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окончания войны фашисты все еще оставались в городах нашей родины, и прадедушка еще 13 лет воевал с ними, избавляя освобожденные города от них. Это означает вторая дата на вечном огне.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95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400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Государственное бюджетное образовательное учреждение города Москвы средняя общеобразовательная школа № 2098 структурное подразделение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jabadavit</dc:creator>
  <cp:lastModifiedBy>Пернатые</cp:lastModifiedBy>
  <cp:revision>87</cp:revision>
  <dcterms:created xsi:type="dcterms:W3CDTF">2015-03-30T10:47:14Z</dcterms:created>
  <dcterms:modified xsi:type="dcterms:W3CDTF">2018-07-04T13:00:22Z</dcterms:modified>
</cp:coreProperties>
</file>