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73" r:id="rId3"/>
    <p:sldId id="275" r:id="rId4"/>
    <p:sldId id="269" r:id="rId5"/>
    <p:sldId id="278" r:id="rId6"/>
    <p:sldId id="265" r:id="rId7"/>
    <p:sldId id="257" r:id="rId8"/>
    <p:sldId id="259" r:id="rId9"/>
    <p:sldId id="267" r:id="rId10"/>
    <p:sldId id="262" r:id="rId11"/>
    <p:sldId id="264" r:id="rId12"/>
    <p:sldId id="274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289" autoAdjust="0"/>
    <p:restoredTop sz="94660"/>
  </p:normalViewPr>
  <p:slideViewPr>
    <p:cSldViewPr>
      <p:cViewPr varScale="1">
        <p:scale>
          <a:sx n="103" d="100"/>
          <a:sy n="103" d="100"/>
        </p:scale>
        <p:origin x="-1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Самолет</c:v>
                </c:pt>
                <c:pt idx="1">
                  <c:v>Машина</c:v>
                </c:pt>
                <c:pt idx="2">
                  <c:v>Поезд</c:v>
                </c:pt>
                <c:pt idx="3">
                  <c:v>Паром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Самолет</c:v>
                </c:pt>
                <c:pt idx="1">
                  <c:v>Машина</c:v>
                </c:pt>
                <c:pt idx="2">
                  <c:v>Поезд</c:v>
                </c:pt>
                <c:pt idx="3">
                  <c:v>Паром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Самолет</c:v>
                </c:pt>
                <c:pt idx="1">
                  <c:v>Машина</c:v>
                </c:pt>
                <c:pt idx="2">
                  <c:v>Поезд</c:v>
                </c:pt>
                <c:pt idx="3">
                  <c:v>Паром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/>
        <c:axId val="62988288"/>
        <c:axId val="62989824"/>
      </c:barChart>
      <c:catAx>
        <c:axId val="62988288"/>
        <c:scaling>
          <c:orientation val="minMax"/>
        </c:scaling>
        <c:axPos val="b"/>
        <c:numFmt formatCode="General" sourceLinked="0"/>
        <c:tickLblPos val="nextTo"/>
        <c:crossAx val="62989824"/>
        <c:crosses val="autoZero"/>
        <c:auto val="1"/>
        <c:lblAlgn val="ctr"/>
        <c:lblOffset val="100"/>
      </c:catAx>
      <c:valAx>
        <c:axId val="62989824"/>
        <c:scaling>
          <c:orientation val="minMax"/>
        </c:scaling>
        <c:axPos val="l"/>
        <c:majorGridlines/>
        <c:numFmt formatCode="General" sourceLinked="1"/>
        <c:tickLblPos val="nextTo"/>
        <c:crossAx val="6298828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484AF-157D-4825-8D56-62DA2255C3C6}" type="datetimeFigureOut">
              <a:rPr lang="ru-RU" smtClean="0"/>
              <a:pPr/>
              <a:t>12.02.2016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471EB-DF3D-46B7-9853-FB26BE930EC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8070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471EB-DF3D-46B7-9853-FB26BE930ECC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8795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8319E20-9067-45EA-9863-CE5763EDC3C8}" type="datetimeFigureOut">
              <a:rPr lang="ru-RU" smtClean="0"/>
              <a:pPr/>
              <a:t>12.02.2016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5414AF7-A748-4BA4-8FEE-3594CDBB235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9E20-9067-45EA-9863-CE5763EDC3C8}" type="datetimeFigureOut">
              <a:rPr lang="ru-RU" smtClean="0"/>
              <a:pPr/>
              <a:t>12.02.2016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14AF7-A748-4BA4-8FEE-3594CDBB235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9E20-9067-45EA-9863-CE5763EDC3C8}" type="datetimeFigureOut">
              <a:rPr lang="ru-RU" smtClean="0"/>
              <a:pPr/>
              <a:t>12.02.2016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14AF7-A748-4BA4-8FEE-3594CDBB235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8319E20-9067-45EA-9863-CE5763EDC3C8}" type="datetimeFigureOut">
              <a:rPr lang="ru-RU" smtClean="0"/>
              <a:pPr/>
              <a:t>12.02.2016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5414AF7-A748-4BA4-8FEE-3594CDBB23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8319E20-9067-45EA-9863-CE5763EDC3C8}" type="datetimeFigureOut">
              <a:rPr lang="ru-RU" smtClean="0"/>
              <a:pPr/>
              <a:t>12.02.2016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5414AF7-A748-4BA4-8FEE-3594CDBB235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9E20-9067-45EA-9863-CE5763EDC3C8}" type="datetimeFigureOut">
              <a:rPr lang="ru-RU" smtClean="0"/>
              <a:pPr/>
              <a:t>12.02.2016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14AF7-A748-4BA4-8FEE-3594CDBB23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9E20-9067-45EA-9863-CE5763EDC3C8}" type="datetimeFigureOut">
              <a:rPr lang="ru-RU" smtClean="0"/>
              <a:pPr/>
              <a:t>12.02.2016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14AF7-A748-4BA4-8FEE-3594CDBB23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8319E20-9067-45EA-9863-CE5763EDC3C8}" type="datetimeFigureOut">
              <a:rPr lang="ru-RU" smtClean="0"/>
              <a:pPr/>
              <a:t>12.02.2016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5414AF7-A748-4BA4-8FEE-3594CDBB23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9E20-9067-45EA-9863-CE5763EDC3C8}" type="datetimeFigureOut">
              <a:rPr lang="ru-RU" smtClean="0"/>
              <a:pPr/>
              <a:t>12.02.2016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14AF7-A748-4BA4-8FEE-3594CDBB235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8319E20-9067-45EA-9863-CE5763EDC3C8}" type="datetimeFigureOut">
              <a:rPr lang="ru-RU" smtClean="0"/>
              <a:pPr/>
              <a:t>12.02.2016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5414AF7-A748-4BA4-8FEE-3594CDBB23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8319E20-9067-45EA-9863-CE5763EDC3C8}" type="datetimeFigureOut">
              <a:rPr lang="ru-RU" smtClean="0"/>
              <a:pPr/>
              <a:t>12.02.2016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5414AF7-A748-4BA4-8FEE-3594CDBB23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8319E20-9067-45EA-9863-CE5763EDC3C8}" type="datetimeFigureOut">
              <a:rPr lang="ru-RU" smtClean="0"/>
              <a:pPr/>
              <a:t>12.02.2016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5414AF7-A748-4BA4-8FEE-3594CDBB235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asp.yandex.ru/" TargetMode="External"/><Relationship Id="rId2" Type="http://schemas.openxmlformats.org/officeDocument/2006/relationships/hyperlink" Target="http://www.dlinaputi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&#1074;&#1080;&#1079;&#1072;-&#1096;&#1077;&#1085;&#1075;&#1077;&#1085;.&#1088;&#1092;/" TargetMode="External"/><Relationship Id="rId4" Type="http://schemas.openxmlformats.org/officeDocument/2006/relationships/hyperlink" Target="http://transexim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332656"/>
            <a:ext cx="6172200" cy="1894362"/>
          </a:xfrm>
        </p:spPr>
        <p:txBody>
          <a:bodyPr/>
          <a:lstStyle/>
          <a:p>
            <a:r>
              <a:rPr lang="en-US" dirty="0"/>
              <a:t> </a:t>
            </a:r>
            <a:r>
              <a:rPr lang="ru-RU" dirty="0" smtClean="0"/>
              <a:t>Путешествие из Санкт-Петербурга в Калининград.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4797152"/>
            <a:ext cx="6172200" cy="1371600"/>
          </a:xfrm>
        </p:spPr>
        <p:txBody>
          <a:bodyPr>
            <a:noAutofit/>
          </a:bodyPr>
          <a:lstStyle/>
          <a:p>
            <a:r>
              <a:rPr lang="ru-RU" sz="1600" dirty="0"/>
              <a:t> </a:t>
            </a:r>
            <a:r>
              <a:rPr lang="ru-RU" sz="1600" dirty="0" smtClean="0"/>
              <a:t>                                       4.Б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                              Школа №1498</a:t>
            </a:r>
            <a:endParaRPr lang="en-US" sz="1600" dirty="0" smtClean="0"/>
          </a:p>
          <a:p>
            <a:r>
              <a:rPr lang="ru-RU" sz="1600" dirty="0" smtClean="0"/>
              <a:t>                                     Автор:</a:t>
            </a:r>
          </a:p>
          <a:p>
            <a:r>
              <a:rPr lang="ru-RU" sz="1600" dirty="0" smtClean="0"/>
              <a:t>                   Елизавета Крестьянинова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                     Классный руководитель: </a:t>
            </a:r>
          </a:p>
          <a:p>
            <a:r>
              <a:rPr lang="ru-RU" sz="1600" dirty="0" smtClean="0"/>
              <a:t>                Бабурина Светлана Анатольевна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93624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Билет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4090736141"/>
              </p:ext>
            </p:extLst>
          </p:nvPr>
        </p:nvGraphicFramePr>
        <p:xfrm>
          <a:off x="457200" y="1600200"/>
          <a:ext cx="7467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4452 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 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Поезд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4086 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Паром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5500 руб. до 14000</a:t>
                      </a:r>
                      <a:r>
                        <a:rPr lang="ru-RU" baseline="0" dirty="0" smtClean="0"/>
                        <a:t> руб.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53461014"/>
              </p:ext>
            </p:extLst>
          </p:nvPr>
        </p:nvGraphicFramePr>
        <p:xfrm>
          <a:off x="457200" y="4581128"/>
          <a:ext cx="7467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Входит</a:t>
                      </a:r>
                      <a:r>
                        <a:rPr lang="ru-RU" baseline="0" dirty="0" smtClean="0"/>
                        <a:t> в стоимость билета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1200</a:t>
                      </a:r>
                      <a:r>
                        <a:rPr lang="ru-RU" baseline="0" dirty="0" smtClean="0"/>
                        <a:t> 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Поезд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1200 руб.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Паром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Входит</a:t>
                      </a:r>
                      <a:r>
                        <a:rPr lang="ru-RU" baseline="0" dirty="0" smtClean="0"/>
                        <a:t> в стоимость билета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79712" y="3933056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           Питание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449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Виза: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662471420"/>
              </p:ext>
            </p:extLst>
          </p:nvPr>
        </p:nvGraphicFramePr>
        <p:xfrm>
          <a:off x="457200" y="1600200"/>
          <a:ext cx="7467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</a:t>
                      </a:r>
                      <a:r>
                        <a:rPr lang="ru-RU" baseline="0" dirty="0" smtClean="0"/>
                        <a:t> 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1680 </a:t>
                      </a:r>
                      <a:r>
                        <a:rPr lang="ru-RU" baseline="0" dirty="0" smtClean="0"/>
                        <a:t>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Поезд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1680 </a:t>
                      </a:r>
                      <a:r>
                        <a:rPr lang="ru-RU" dirty="0" smtClean="0"/>
                        <a:t>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Паром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97808646"/>
              </p:ext>
            </p:extLst>
          </p:nvPr>
        </p:nvGraphicFramePr>
        <p:xfrm>
          <a:off x="457200" y="4653136"/>
          <a:ext cx="7467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Входит</a:t>
                      </a:r>
                      <a:r>
                        <a:rPr lang="ru-RU" baseline="0" dirty="0" smtClean="0"/>
                        <a:t> в стоимость билета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3662 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Поезд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Входит</a:t>
                      </a:r>
                      <a:r>
                        <a:rPr lang="ru-RU" baseline="0" dirty="0" smtClean="0"/>
                        <a:t> в стоимость билета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Паром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Входит</a:t>
                      </a:r>
                      <a:r>
                        <a:rPr lang="ru-RU" baseline="0" dirty="0" smtClean="0"/>
                        <a:t> в стоимость билета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339752" y="3933056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        Топливо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85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Итого: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Стоимость</a:t>
                      </a:r>
                      <a:r>
                        <a:rPr lang="ru-RU" baseline="0" dirty="0" smtClean="0"/>
                        <a:t> поездки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4452 руб.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Машина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6543</a:t>
                      </a:r>
                      <a:r>
                        <a:rPr lang="ru-RU" baseline="0" dirty="0" smtClean="0"/>
                        <a:t> 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Поезд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6886 руб.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Паром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5500 руб.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779" y="2636912"/>
            <a:ext cx="7467600" cy="1143000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149080"/>
            <a:ext cx="7467600" cy="2324872"/>
          </a:xfrm>
        </p:spPr>
        <p:txBody>
          <a:bodyPr/>
          <a:lstStyle/>
          <a:p>
            <a:r>
              <a:rPr lang="ru-RU" dirty="0" smtClean="0"/>
              <a:t>Теперь если вы окажетесь в Санкт – Петербурге и вам понадобится  в Калининград. Вы будете знать какой из вариантов самый удобный и выгодный, но решать на чем ехать уже вам.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692696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Итог : Самый выгодный и удобный вариант - это самолет.</a:t>
            </a:r>
            <a:br>
              <a:rPr lang="ru-RU" sz="36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25003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1143000"/>
          </a:xfrm>
        </p:spPr>
        <p:txBody>
          <a:bodyPr/>
          <a:lstStyle/>
          <a:p>
            <a:r>
              <a:rPr lang="ru-RU" dirty="0" smtClean="0"/>
              <a:t>            Спасибо за внимание!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43042" y="1428736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Благодарю за помощь: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Мою маму Татьяну и моего классного руководителя Светлану Анатольевну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00166" y="3000372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  Источники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информации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3929066"/>
            <a:ext cx="578647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 smtClean="0">
                <a:hlinkClick r:id="rId2"/>
              </a:rPr>
              <a:t>://www.dlinaputi.ru</a:t>
            </a:r>
            <a:endParaRPr lang="ru-RU" sz="2400" dirty="0" smtClean="0"/>
          </a:p>
          <a:p>
            <a:r>
              <a:rPr lang="en-US" sz="2400" dirty="0" smtClean="0">
                <a:hlinkClick r:id="rId3"/>
              </a:rPr>
              <a:t>https://rasp.yandex.ru</a:t>
            </a:r>
            <a:endParaRPr lang="ru-RU" sz="2400" dirty="0" smtClean="0"/>
          </a:p>
          <a:p>
            <a:r>
              <a:rPr lang="en-US" sz="2400" dirty="0" smtClean="0">
                <a:hlinkClick r:id="rId4"/>
              </a:rPr>
              <a:t>http://transexim.ru</a:t>
            </a:r>
            <a:endParaRPr lang="ru-RU" sz="2400" dirty="0" smtClean="0"/>
          </a:p>
          <a:p>
            <a:r>
              <a:rPr lang="en-US" sz="2400" dirty="0" smtClean="0">
                <a:hlinkClick r:id="rId5"/>
              </a:rPr>
              <a:t>http://</a:t>
            </a:r>
            <a:r>
              <a:rPr lang="ru-RU" sz="2400" dirty="0" err="1" smtClean="0">
                <a:hlinkClick r:id="rId5"/>
              </a:rPr>
              <a:t>виза-шенген.рф</a:t>
            </a:r>
            <a:endParaRPr lang="ru-RU" sz="2400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425911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467600" cy="1143000"/>
          </a:xfrm>
        </p:spPr>
        <p:txBody>
          <a:bodyPr/>
          <a:lstStyle/>
          <a:p>
            <a:r>
              <a:rPr lang="ru-RU" dirty="0" smtClean="0"/>
              <a:t>Опрос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438627627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54058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435" y="254223"/>
            <a:ext cx="7467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928670"/>
            <a:ext cx="7467600" cy="487375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8000" dirty="0" smtClean="0">
                <a:solidFill>
                  <a:schemeClr val="accent6">
                    <a:lumMod val="75000"/>
                  </a:schemeClr>
                </a:solidFill>
              </a:rPr>
              <a:t>Актуальность</a:t>
            </a:r>
          </a:p>
          <a:p>
            <a:r>
              <a:rPr lang="ru-RU" sz="5100" dirty="0" smtClean="0"/>
              <a:t>Зачастую перед нами стоит проблема каким видом транспорта путешествовать или добираться до места отдыха</a:t>
            </a:r>
            <a:endParaRPr lang="ru-RU" sz="51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8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Гипотеза</a:t>
            </a:r>
            <a:endParaRPr lang="ru-RU" sz="8000" dirty="0" smtClean="0"/>
          </a:p>
          <a:p>
            <a:r>
              <a:rPr lang="ru-RU" sz="5100" dirty="0" smtClean="0"/>
              <a:t>Самолет – самый удобный и выгодный вид транспорта для путешествия.</a:t>
            </a:r>
          </a:p>
          <a:p>
            <a:endParaRPr lang="ru-RU" sz="3800" dirty="0" smtClean="0"/>
          </a:p>
          <a:p>
            <a:endParaRPr lang="ru-RU" sz="3800" dirty="0"/>
          </a:p>
          <a:p>
            <a:endParaRPr lang="ru-RU" dirty="0" smtClean="0"/>
          </a:p>
          <a:p>
            <a:pPr>
              <a:buNone/>
            </a:pPr>
            <a:r>
              <a:rPr lang="ru-RU" sz="8000" dirty="0" smtClean="0">
                <a:solidFill>
                  <a:schemeClr val="accent6">
                    <a:lumMod val="75000"/>
                  </a:schemeClr>
                </a:solidFill>
              </a:rPr>
              <a:t>Цель</a:t>
            </a:r>
            <a:endParaRPr lang="ru-RU" sz="80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5100" dirty="0" smtClean="0"/>
              <a:t>Выявить </a:t>
            </a:r>
            <a:r>
              <a:rPr lang="ru-RU" sz="5100" dirty="0"/>
              <a:t>какой вид транспорта самый удобный и выгодный для поездки на примере маршрута из Санкт- Петербурга в Калининград?</a:t>
            </a:r>
          </a:p>
          <a:p>
            <a:endParaRPr lang="ru-RU" sz="5100" dirty="0" smtClean="0"/>
          </a:p>
          <a:p>
            <a:endParaRPr lang="ru-RU" sz="5100" dirty="0"/>
          </a:p>
          <a:p>
            <a:endParaRPr lang="ru-RU" sz="5100" dirty="0" smtClean="0"/>
          </a:p>
          <a:p>
            <a:endParaRPr lang="ru-RU" sz="5100" dirty="0"/>
          </a:p>
          <a:p>
            <a:endParaRPr lang="ru-RU" sz="5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Найти информацию о различных видах транспорта, ценах и др. в интернете</a:t>
            </a:r>
          </a:p>
          <a:p>
            <a:r>
              <a:rPr lang="ru-RU" dirty="0" smtClean="0"/>
              <a:t>Уточнить  детали с помощью взрослых </a:t>
            </a:r>
          </a:p>
          <a:p>
            <a:r>
              <a:rPr lang="ru-RU" dirty="0" smtClean="0"/>
              <a:t>Сравнить разные виды транспорта</a:t>
            </a:r>
          </a:p>
          <a:p>
            <a:r>
              <a:rPr lang="ru-RU" dirty="0" smtClean="0"/>
              <a:t>Сделать вывод, какой из видов транспорта наиболее удобный.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Синтез и анализ информации</a:t>
            </a:r>
          </a:p>
          <a:p>
            <a:r>
              <a:rPr lang="ru-RU" dirty="0" smtClean="0"/>
              <a:t>Сравнение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581128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Методы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67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Блок-схема выполнения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1600200"/>
            <a:ext cx="180020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Гипотеза</a:t>
            </a:r>
            <a:endParaRPr lang="ru-RU" dirty="0"/>
          </a:p>
        </p:txBody>
      </p:sp>
      <p:cxnSp>
        <p:nvCxnSpPr>
          <p:cNvPr id="12" name="Прямая со стрелкой 11"/>
          <p:cNvCxnSpPr>
            <a:stCxn id="4" idx="2"/>
          </p:cNvCxnSpPr>
          <p:nvPr/>
        </p:nvCxnSpPr>
        <p:spPr>
          <a:xfrm>
            <a:off x="3743908" y="2032248"/>
            <a:ext cx="0" cy="316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843808" y="2374794"/>
            <a:ext cx="180020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      Цель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3743908" y="2852936"/>
            <a:ext cx="0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843808" y="3212976"/>
            <a:ext cx="180020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    Задачи</a:t>
            </a:r>
            <a:endParaRPr lang="ru-RU" dirty="0"/>
          </a:p>
        </p:txBody>
      </p:sp>
      <p:cxnSp>
        <p:nvCxnSpPr>
          <p:cNvPr id="19" name="Прямая со стрелкой 18"/>
          <p:cNvCxnSpPr>
            <a:stCxn id="17" idx="2"/>
          </p:cNvCxnSpPr>
          <p:nvPr/>
        </p:nvCxnSpPr>
        <p:spPr>
          <a:xfrm>
            <a:off x="3743908" y="3645024"/>
            <a:ext cx="0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843808" y="4040539"/>
            <a:ext cx="180020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    Методы</a:t>
            </a:r>
            <a:endParaRPr lang="ru-RU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3743908" y="4472587"/>
            <a:ext cx="0" cy="324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2843808" y="4825196"/>
            <a:ext cx="1800200" cy="47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   Массив</a:t>
            </a:r>
          </a:p>
          <a:p>
            <a:r>
              <a:rPr lang="ru-RU" dirty="0" smtClean="0"/>
              <a:t>     данных</a:t>
            </a:r>
            <a:endParaRPr lang="ru-RU" dirty="0"/>
          </a:p>
        </p:txBody>
      </p:sp>
      <p:cxnSp>
        <p:nvCxnSpPr>
          <p:cNvPr id="25" name="Прямая со стрелкой 24"/>
          <p:cNvCxnSpPr>
            <a:stCxn id="23" idx="2"/>
          </p:cNvCxnSpPr>
          <p:nvPr/>
        </p:nvCxnSpPr>
        <p:spPr>
          <a:xfrm>
            <a:off x="3743908" y="5301207"/>
            <a:ext cx="0" cy="360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2843808" y="5671555"/>
            <a:ext cx="1800199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    Анализ</a:t>
            </a:r>
            <a:endParaRPr lang="ru-RU" dirty="0"/>
          </a:p>
        </p:txBody>
      </p:sp>
      <p:cxnSp>
        <p:nvCxnSpPr>
          <p:cNvPr id="28" name="Прямая со стрелкой 27"/>
          <p:cNvCxnSpPr>
            <a:stCxn id="26" idx="2"/>
          </p:cNvCxnSpPr>
          <p:nvPr/>
        </p:nvCxnSpPr>
        <p:spPr>
          <a:xfrm flipH="1">
            <a:off x="3743907" y="6103603"/>
            <a:ext cx="1" cy="349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2843808" y="6473952"/>
            <a:ext cx="1800199" cy="384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     Вывод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9089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путь…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Мы едем из Санкт-Петербурга в Калининград.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2756" y="2636912"/>
            <a:ext cx="6372200" cy="3887042"/>
          </a:xfrm>
          <a:prstGeom prst="rect">
            <a:avLst/>
          </a:prstGeom>
        </p:spPr>
      </p:pic>
      <p:sp>
        <p:nvSpPr>
          <p:cNvPr id="18" name="Стрелка влево 17"/>
          <p:cNvSpPr/>
          <p:nvPr/>
        </p:nvSpPr>
        <p:spPr>
          <a:xfrm>
            <a:off x="1043608" y="3573016"/>
            <a:ext cx="576064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186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285728"/>
            <a:ext cx="7467600" cy="114300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               </a:t>
            </a:r>
            <a:r>
              <a:rPr lang="ru-RU" dirty="0" smtClean="0"/>
              <a:t>Самолет и поезд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ru-RU" dirty="0" smtClean="0"/>
              <a:t>Самолет – это один из самых удобных видов транспорта для путешествий. </a:t>
            </a:r>
            <a:r>
              <a:rPr lang="ru-RU" dirty="0"/>
              <a:t>И</a:t>
            </a:r>
            <a:r>
              <a:rPr lang="ru-RU" dirty="0" smtClean="0"/>
              <a:t>з </a:t>
            </a:r>
            <a:r>
              <a:rPr lang="ru-RU" dirty="0"/>
              <a:t>Санкт – </a:t>
            </a:r>
            <a:r>
              <a:rPr lang="ru-RU" dirty="0" smtClean="0"/>
              <a:t>Петербурга в Калининград он летает </a:t>
            </a:r>
            <a:r>
              <a:rPr lang="ru-RU" dirty="0"/>
              <a:t>ежедневно</a:t>
            </a:r>
            <a:r>
              <a:rPr lang="ru-RU" dirty="0" smtClean="0"/>
              <a:t>.</a:t>
            </a:r>
          </a:p>
          <a:p>
            <a:pPr lvl="1"/>
            <a:endParaRPr lang="ru-RU" dirty="0"/>
          </a:p>
          <a:p>
            <a:pPr lvl="1"/>
            <a:r>
              <a:rPr lang="ru-RU" dirty="0" smtClean="0"/>
              <a:t>Поезда из Санкт – Петербурга отправляются ежедневно.</a:t>
            </a:r>
          </a:p>
          <a:p>
            <a:pPr lvl="1"/>
            <a:endParaRPr lang="ru-RU" dirty="0"/>
          </a:p>
          <a:p>
            <a:pPr marL="365760" lvl="1" indent="0">
              <a:buNone/>
            </a:pP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4071942"/>
            <a:ext cx="3988526" cy="22435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9124" y="4071942"/>
            <a:ext cx="2995609" cy="224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852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машина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Едет в Калининград через Латвию и Литву.</a:t>
            </a:r>
          </a:p>
          <a:p>
            <a:endParaRPr lang="ru-RU" dirty="0" smtClean="0"/>
          </a:p>
          <a:p>
            <a:r>
              <a:rPr lang="ru-RU" dirty="0" smtClean="0"/>
              <a:t>Паром едет в Калининград по Балтийскому морю.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6248" y="3786190"/>
            <a:ext cx="3289536" cy="24783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3786190"/>
            <a:ext cx="3888109" cy="251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940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231"/>
            <a:ext cx="7467600" cy="1143000"/>
          </a:xfrm>
        </p:spPr>
        <p:txBody>
          <a:bodyPr/>
          <a:lstStyle/>
          <a:p>
            <a:r>
              <a:rPr lang="ru-RU" dirty="0" smtClean="0"/>
              <a:t>                        Расстояние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326247660"/>
              </p:ext>
            </p:extLst>
          </p:nvPr>
        </p:nvGraphicFramePr>
        <p:xfrm>
          <a:off x="457200" y="1600200"/>
          <a:ext cx="7467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821</a:t>
                      </a:r>
                      <a:r>
                        <a:rPr lang="ru-RU" baseline="0" dirty="0" smtClean="0"/>
                        <a:t> км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966</a:t>
                      </a:r>
                      <a:r>
                        <a:rPr lang="ru-RU" baseline="0" dirty="0" smtClean="0"/>
                        <a:t> км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Поезд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1280 км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Паром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94702590"/>
              </p:ext>
            </p:extLst>
          </p:nvPr>
        </p:nvGraphicFramePr>
        <p:xfrm>
          <a:off x="457200" y="4437112"/>
          <a:ext cx="7467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1ч.</a:t>
                      </a:r>
                      <a:r>
                        <a:rPr lang="ru-RU" baseline="0" dirty="0" smtClean="0"/>
                        <a:t> 35 мин.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Машина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 ч. 17 мин.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Поезд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23 ч. 37 мин.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Паром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r>
                        <a:rPr lang="ru-RU" baseline="0" dirty="0" smtClean="0"/>
                        <a:t> ч.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91880" y="3671919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Время</a:t>
            </a:r>
          </a:p>
        </p:txBody>
      </p:sp>
    </p:spTree>
    <p:extLst>
      <p:ext uri="{BB962C8B-B14F-4D97-AF65-F5344CB8AC3E}">
        <p14:creationId xmlns:p14="http://schemas.microsoft.com/office/powerpoint/2010/main" xmlns="" val="95280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887</TotalTime>
  <Words>425</Words>
  <Application>Microsoft Office PowerPoint</Application>
  <PresentationFormat>Экран (4:3)</PresentationFormat>
  <Paragraphs>137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 Путешествие из Санкт-Петербурга в Калининград.</vt:lpstr>
      <vt:lpstr>Опрос </vt:lpstr>
      <vt:lpstr>Слайд 3</vt:lpstr>
      <vt:lpstr>Задачи:</vt:lpstr>
      <vt:lpstr> Блок-схема выполнения работы</vt:lpstr>
      <vt:lpstr>Наш путь…</vt:lpstr>
      <vt:lpstr>                          Самолет и поезд</vt:lpstr>
      <vt:lpstr>                           машина</vt:lpstr>
      <vt:lpstr>                        Расстояние</vt:lpstr>
      <vt:lpstr>                            Билет</vt:lpstr>
      <vt:lpstr>                             Виза:</vt:lpstr>
      <vt:lpstr>Итого:</vt:lpstr>
      <vt:lpstr>Вывод</vt:lpstr>
      <vt:lpstr>            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транспорта за границу</dc:title>
  <dc:creator>Kr Liza</dc:creator>
  <cp:lastModifiedBy>baburina</cp:lastModifiedBy>
  <cp:revision>54</cp:revision>
  <dcterms:created xsi:type="dcterms:W3CDTF">2015-12-22T12:13:07Z</dcterms:created>
  <dcterms:modified xsi:type="dcterms:W3CDTF">2016-02-12T11:13:04Z</dcterms:modified>
</cp:coreProperties>
</file>