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73" r:id="rId9"/>
    <p:sldId id="262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4CB56-4D20-4868-8434-68829B1CA3F0}" type="datetimeFigureOut">
              <a:rPr lang="ru-RU" smtClean="0"/>
              <a:pPr/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6D117-87DD-4BC4-832E-4EFEB5636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poilovo.narod.ru/images/6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501008"/>
            <a:ext cx="3410702" cy="309761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568952" cy="1152128"/>
          </a:xfrm>
        </p:spPr>
        <p:txBody>
          <a:bodyPr>
            <a:noAutofit/>
          </a:bodyPr>
          <a:lstStyle/>
          <a:p>
            <a:r>
              <a:rPr lang="ru-RU" sz="6600" dirty="0"/>
              <a:t>Здравствуйте, ребята!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stzapdviny.ru/images/ZYR_VII_5_04_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76672"/>
            <a:ext cx="7409285" cy="4752528"/>
          </a:xfrm>
          <a:prstGeom prst="rect">
            <a:avLst/>
          </a:prstGeom>
          <a:noFill/>
        </p:spPr>
      </p:pic>
      <p:sp>
        <p:nvSpPr>
          <p:cNvPr id="24580" name="AutoShape 4" descr="https://otvet.imgsmail.ru/download/2523758_218806f3ee2da2eb726301f56b168394_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2523758_218806f3ee2da2eb726301f56b168394_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31374" y="2276872"/>
            <a:ext cx="3012626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4168" y="6093296"/>
            <a:ext cx="3059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Иван Грозный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692696"/>
            <a:ext cx="8136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1.Стой у карты справа. Не закрывай собой то, что показываешь на карте.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2.Показывай только указкой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Показывай не надпись, а сам объект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Показывай аккуратно и точно, названия произноси чётко.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://st.depositphotos.com/1036174/1358/i/950/depositphotos_13582272-3d-small-person-against-map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805772"/>
            <a:ext cx="2736304" cy="2052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oboi-ok.ru/pics/569773b3e4b0411c304da87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0"/>
            <a:ext cx="4910154" cy="4149080"/>
          </a:xfrm>
          <a:prstGeom prst="rect">
            <a:avLst/>
          </a:prstGeom>
          <a:noFill/>
        </p:spPr>
      </p:pic>
      <p:pic>
        <p:nvPicPr>
          <p:cNvPr id="22532" name="Picture 4" descr="http://www.transopttorg.ru/sanoxusi/169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3" y="2643606"/>
            <a:ext cx="5724128" cy="4097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fs00.infourok.ru/images/doc/243/241753/2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36712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sia_map_4096x23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9228" y="692696"/>
            <a:ext cx="9173228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825072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www.memotest.ru/ImageUpload/f16a9d07-86c8-4313-a27c-7d75c56a6179/201219080128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201219080128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60466"/>
            <a:ext cx="9144000" cy="533706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ds03.infourok.ru/uploads/ex/0729/00012c20-159bcfd2/img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img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548680"/>
            <a:ext cx="9036496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64999">
              <a:schemeClr val="tx1"/>
            </a:gs>
            <a:gs pos="100000">
              <a:schemeClr val="tx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23728" y="260648"/>
            <a:ext cx="53285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Россия на карте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www.gosrf.ru/images/223/3/19/333/55/54654/334/sovremennaya_karta_Rossii_s_Krim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857548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260649"/>
            <a:ext cx="84969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Ц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ели: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1. Узнать, что такое карта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2. Научиться читать карту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3. Научиться правильно показывать объекты на карте</a:t>
            </a:r>
            <a:endParaRPr lang="ru-RU" sz="3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171" name="AutoShape 3" descr="https://www.memotest.ru/ImageUpload/f16a9d07-86c8-4313-a27c-7d75c56a6179/201219080128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3" name="Picture 5" descr="http://s4.thingpic.com/images/nY/TBMMuEXMXnQDeSYWDrBEdR9f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483474"/>
            <a:ext cx="5377039" cy="2966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.fishki.net/upload/post/201506/15/1566543/14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908720"/>
            <a:ext cx="8748465" cy="4771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baikal-info.ru/sites/default/files/VPNmap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060848"/>
            <a:ext cx="6126846" cy="40811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144 554 993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oolsci.ru/wp-content/uploads/2015/10/Glo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3927710" cy="4536504"/>
          </a:xfrm>
          <a:prstGeom prst="rect">
            <a:avLst/>
          </a:prstGeom>
          <a:noFill/>
        </p:spPr>
      </p:pic>
      <p:pic>
        <p:nvPicPr>
          <p:cNvPr id="4100" name="Picture 4" descr="http://www.gosrf.ru/images/223/3/19/333/55/54654/334/sovremennaya_karta_Rossii_s_Krim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42431" y="3284984"/>
            <a:ext cx="7101569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это уменьшенное изображение земной поверхности на плоскости с помощью условных знаков</a:t>
            </a:r>
          </a:p>
        </p:txBody>
      </p:sp>
      <p:pic>
        <p:nvPicPr>
          <p:cNvPr id="4" name="Рисунок 3" descr="Russia_map_4096x23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747514"/>
            <a:ext cx="7272808" cy="4110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64999">
              <a:schemeClr val="tx1"/>
            </a:gs>
            <a:gs pos="100000">
              <a:schemeClr val="tx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igslide.ru/images/24/23052/831/img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484784"/>
            <a:ext cx="7627243" cy="41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88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Здравствуйте, ребята!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 ребята! </dc:title>
  <dc:creator>Алексей</dc:creator>
  <cp:lastModifiedBy>Алексей</cp:lastModifiedBy>
  <cp:revision>4</cp:revision>
  <dcterms:created xsi:type="dcterms:W3CDTF">2017-04-17T09:52:21Z</dcterms:created>
  <dcterms:modified xsi:type="dcterms:W3CDTF">2018-03-08T19:42:48Z</dcterms:modified>
</cp:coreProperties>
</file>