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7BC766F-4ECD-4848-B298-699C69F7A853}" type="datetimeFigureOut">
              <a:rPr lang="en-US" smtClean="0"/>
              <a:t>7/4/2018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5013176"/>
            <a:ext cx="5486400" cy="122413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Модель самолёта </a:t>
            </a:r>
            <a:br>
              <a:rPr lang="ru-RU" sz="2400" dirty="0" smtClean="0"/>
            </a:br>
            <a:r>
              <a:rPr lang="ru-RU" sz="2400" dirty="0" smtClean="0"/>
              <a:t>из металлического конструктора № 1.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Презентация подготовлена учителем начальных классов ГБОУ Школа № 1241 Михайлович Р.И.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66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Счастливого пути!</a:t>
            </a:r>
            <a:endParaRPr lang="ru-RU" dirty="0"/>
          </a:p>
        </p:txBody>
      </p:sp>
      <p:pic>
        <p:nvPicPr>
          <p:cNvPr id="9218" name="Picture 2" descr="C:\Users\Regina\Desktop\металл конструктор\сборка самолёта\IMG_23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314685" cy="471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0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Начинаем сборку с винта.</a:t>
            </a:r>
            <a:endParaRPr lang="ru-RU" dirty="0"/>
          </a:p>
        </p:txBody>
      </p:sp>
      <p:pic>
        <p:nvPicPr>
          <p:cNvPr id="1026" name="Picture 2" descr="C:\Users\Regina\Desktop\металл конструктор\сборка самолёта\IMG_23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9512" y="2132856"/>
            <a:ext cx="404911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egina\Desktop\металл конструктор\сборка самолёта\IMG_23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57145" y="1958662"/>
            <a:ext cx="396621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4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752600"/>
          </a:xfrm>
        </p:spPr>
        <p:txBody>
          <a:bodyPr/>
          <a:lstStyle/>
          <a:p>
            <a:r>
              <a:rPr lang="ru-RU" dirty="0" smtClean="0"/>
              <a:t>Начинаем собирать корпус.</a:t>
            </a:r>
            <a:endParaRPr lang="en-US" dirty="0"/>
          </a:p>
        </p:txBody>
      </p:sp>
      <p:pic>
        <p:nvPicPr>
          <p:cNvPr id="2050" name="Picture 2" descr="C:\Users\Regina\Desktop\металл конструктор\сборка самолёта\IMG_23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6493"/>
            <a:ext cx="501318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egina\Desktop\металл конструктор\сборка самолёта\IMG_23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436096" y="3248561"/>
            <a:ext cx="337426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 забываем располагать винт снаружи, а гайку внутри изделия.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3371380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Regina\Desktop\металл конструктор\сборка самолёта\IMG_23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760626" cy="35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5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Крепления для крыльев установим 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на 5 отверстии от винта.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Regina\Desktop\металл конструктор\сборка самолёта\IMG_23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45929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5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Собираем хвостовую часть самолёта.</a:t>
            </a:r>
            <a:endParaRPr lang="ru-RU" dirty="0"/>
          </a:p>
        </p:txBody>
      </p:sp>
      <p:pic>
        <p:nvPicPr>
          <p:cNvPr id="5122" name="Picture 2" descr="C:\Users\Regina\Desktop\металл конструктор\сборка самолёта\IMG_23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76981"/>
            <a:ext cx="3770336" cy="281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egina\Desktop\металл конструктор\сборка самолёта\IMG_23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99961"/>
            <a:ext cx="3456384" cy="258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Regina\Desktop\металл конструктор\сборка самолёта\IMG_23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347066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54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Корпус самолёта готов!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Regina\Desktop\металл конструктор\сборка самолёта\IMG_23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40" y="3068960"/>
            <a:ext cx="4248472" cy="317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Regina\Desktop\металл конструктор\сборка самолёта\IMG_23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17468"/>
            <a:ext cx="4201440" cy="313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50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ru-RU" dirty="0" smtClean="0"/>
              <a:t>Собираем и устанавливаем крылья.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Regina\Desktop\металл конструктор\сборка самолёта\IMG_23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264696" cy="467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52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Закрепляем на крыльях план-шайбы 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длинными винтами.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Regina\Desktop\металл конструктор\сборка самолёта\IMG_23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6048672" cy="451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67</TotalTime>
  <Words>59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Модель самолёта  из металлического конструктора № 1.</vt:lpstr>
      <vt:lpstr>Начинаем сборку с винта.</vt:lpstr>
      <vt:lpstr>Начинаем собирать корпус.</vt:lpstr>
      <vt:lpstr>Не забываем располагать винт снаружи, а гайку внутри изделия.</vt:lpstr>
      <vt:lpstr>Крепления для крыльев установим  на 5 отверстии от винта.</vt:lpstr>
      <vt:lpstr>Собираем хвостовую часть самолёта.</vt:lpstr>
      <vt:lpstr>Корпус самолёта готов!</vt:lpstr>
      <vt:lpstr>Собираем и устанавливаем крылья.</vt:lpstr>
      <vt:lpstr>Закрепляем на крыльях план-шайбы  длинными винтами.</vt:lpstr>
      <vt:lpstr>Счастливого пути!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Regina Mikhilovich</dc:creator>
  <cp:lastModifiedBy>Regina Mikhilovich</cp:lastModifiedBy>
  <cp:revision>14</cp:revision>
  <dcterms:created xsi:type="dcterms:W3CDTF">2016-05-14T18:01:41Z</dcterms:created>
  <dcterms:modified xsi:type="dcterms:W3CDTF">2018-07-04T15:32:36Z</dcterms:modified>
</cp:coreProperties>
</file>