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67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4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693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7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3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5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2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39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48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5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03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6ADC1-9373-4566-9299-4DF2B8D5D9E0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9B03F-048E-4C98-A07D-E030CDABB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3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82575"/>
            <a:ext cx="7772400" cy="1470025"/>
          </a:xfrm>
        </p:spPr>
        <p:txBody>
          <a:bodyPr/>
          <a:lstStyle/>
          <a:p>
            <a:r>
              <a:rPr lang="en-US" b="1" dirty="0" smtClean="0"/>
              <a:t>The first cat is grey, it likes to play.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60848"/>
            <a:ext cx="5528478" cy="400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27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second cat is white, its are eyes are very bright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4392488" cy="4392488"/>
          </a:xfrm>
        </p:spPr>
      </p:pic>
    </p:spTree>
    <p:extLst>
      <p:ext uri="{BB962C8B-B14F-4D97-AF65-F5344CB8AC3E}">
        <p14:creationId xmlns:p14="http://schemas.microsoft.com/office/powerpoint/2010/main" val="244397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third cat is red. It likes sleeping on my bed.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203894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6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784865"/>
            <a:ext cx="4824536" cy="521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84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984776" cy="466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85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36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The first cat is grey, it likes to play.</vt:lpstr>
      <vt:lpstr>The second cat is white, its are eyes are very bright</vt:lpstr>
      <vt:lpstr>The third cat is red. It likes sleeping on my bed.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cat is grey, it likes to play.</dc:title>
  <dc:creator>Пользователь Windows</dc:creator>
  <cp:lastModifiedBy>Пользователь Windows</cp:lastModifiedBy>
  <cp:revision>3</cp:revision>
  <dcterms:created xsi:type="dcterms:W3CDTF">2012-11-12T23:17:34Z</dcterms:created>
  <dcterms:modified xsi:type="dcterms:W3CDTF">2012-11-20T04:37:43Z</dcterms:modified>
</cp:coreProperties>
</file>