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таша" initials="Н" lastIdx="1" clrIdx="0">
    <p:extLst>
      <p:ext uri="{19B8F6BF-5375-455C-9EA6-DF929625EA0E}">
        <p15:presenceInfo xmlns:p15="http://schemas.microsoft.com/office/powerpoint/2012/main" userId="Наташ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1-18T22:13:26.011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04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85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6966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40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311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163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62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195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25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15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729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06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64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296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34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733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D2C67-E35A-4FD6-BE7E-40B54994E7EC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64D03F7-31DE-480B-BF2D-E93E4E270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6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comments" Target="../comments/commen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Царство растения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Основные отделы растений и их характеристики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26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Общая характеристика растений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01660" y="1492370"/>
            <a:ext cx="90029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Наличие зеленого пигмента – хлорофилла</a:t>
            </a:r>
          </a:p>
          <a:p>
            <a:endParaRPr lang="ru-RU" sz="2400" dirty="0" smtClean="0"/>
          </a:p>
          <a:p>
            <a:r>
              <a:rPr lang="ru-RU" sz="2400" dirty="0" smtClean="0"/>
              <a:t>2. Автотрофное питание</a:t>
            </a:r>
          </a:p>
          <a:p>
            <a:endParaRPr lang="ru-RU" sz="2400" dirty="0" smtClean="0"/>
          </a:p>
          <a:p>
            <a:r>
              <a:rPr lang="ru-RU" sz="2400" dirty="0" smtClean="0"/>
              <a:t>3. Растут всю жизнь</a:t>
            </a:r>
          </a:p>
          <a:p>
            <a:endParaRPr lang="ru-RU" sz="2400" dirty="0" smtClean="0"/>
          </a:p>
          <a:p>
            <a:r>
              <a:rPr lang="ru-RU" sz="2400" dirty="0" smtClean="0"/>
              <a:t>4. Могут быть одноклеточными и многоклеточными</a:t>
            </a:r>
            <a:endParaRPr lang="ru-RU" sz="2400" dirty="0"/>
          </a:p>
        </p:txBody>
      </p:sp>
      <p:pic>
        <p:nvPicPr>
          <p:cNvPr id="1026" name="Picture 2" descr="Картинки по запросу зеленый пигмент - хлорофил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1757" y="4513773"/>
            <a:ext cx="2470031" cy="185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хламидомонад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282" y="4513773"/>
            <a:ext cx="2590940" cy="185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листь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1531" y="4483560"/>
            <a:ext cx="2803080" cy="188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84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Отдел Покрытосеменные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0803" y="1795272"/>
            <a:ext cx="6487427" cy="43403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Цветут хотя бы 1 раз в жизни</a:t>
            </a:r>
          </a:p>
          <a:p>
            <a:r>
              <a:rPr lang="ru-RU" sz="2800" dirty="0" smtClean="0"/>
              <a:t>Имеют корень и побег</a:t>
            </a:r>
          </a:p>
          <a:p>
            <a:r>
              <a:rPr lang="ru-RU" sz="2800" dirty="0" smtClean="0"/>
              <a:t>Побег – это стебель с листьями и почками</a:t>
            </a:r>
          </a:p>
          <a:p>
            <a:r>
              <a:rPr lang="ru-RU" sz="2800" dirty="0" smtClean="0"/>
              <a:t>На месте цветка образуются плоды с семенами</a:t>
            </a:r>
          </a:p>
          <a:p>
            <a:r>
              <a:rPr lang="ru-RU" sz="2800" dirty="0" smtClean="0"/>
              <a:t>Могут быть деревьями, кустарниками, травами</a:t>
            </a:r>
          </a:p>
        </p:txBody>
      </p:sp>
      <p:pic>
        <p:nvPicPr>
          <p:cNvPr id="2050" name="Picture 2" descr="Картинки по запросу wdtnrjds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28" y="1435608"/>
            <a:ext cx="3840625" cy="497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0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Отдел Голосеменные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5406" y="1597794"/>
            <a:ext cx="6767653" cy="4774130"/>
          </a:xfrm>
        </p:spPr>
        <p:txBody>
          <a:bodyPr/>
          <a:lstStyle/>
          <a:p>
            <a:r>
              <a:rPr lang="ru-RU" sz="2800" dirty="0" smtClean="0"/>
              <a:t>Плодов нет, семена располагаются на чешуях шишек</a:t>
            </a:r>
          </a:p>
          <a:p>
            <a:r>
              <a:rPr lang="ru-RU" sz="2800" dirty="0" smtClean="0"/>
              <a:t>Имеют хорошо развитую корневую систему и крепкий ствол</a:t>
            </a:r>
          </a:p>
          <a:p>
            <a:r>
              <a:rPr lang="ru-RU" sz="2800" dirty="0" smtClean="0"/>
              <a:t>Могут быть деревьями или кустарниками</a:t>
            </a:r>
          </a:p>
          <a:p>
            <a:r>
              <a:rPr lang="ru-RU" sz="2800" dirty="0" smtClean="0"/>
              <a:t>Образуют хвойные леса</a:t>
            </a:r>
          </a:p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3074" name="Picture 2" descr="Картинки по запросу Хвойны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059" y="1340339"/>
            <a:ext cx="4185897" cy="528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78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Картинки по запросу отпечатки папоротников на угл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540" y="2442876"/>
            <a:ext cx="3761009" cy="280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Отдел Папоротниковидные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83089" y="1383149"/>
            <a:ext cx="6065678" cy="492405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Живут во влажных местах</a:t>
            </a:r>
          </a:p>
          <a:p>
            <a:r>
              <a:rPr lang="ru-RU" sz="2800" dirty="0" smtClean="0"/>
              <a:t>Размножаются спорами</a:t>
            </a:r>
          </a:p>
          <a:p>
            <a:r>
              <a:rPr lang="ru-RU" sz="2800" dirty="0" smtClean="0"/>
              <a:t>Имеют корневище</a:t>
            </a:r>
          </a:p>
          <a:p>
            <a:r>
              <a:rPr lang="ru-RU" sz="2800" dirty="0" smtClean="0"/>
              <a:t>Для размножения обязательно нужна вода</a:t>
            </a:r>
          </a:p>
          <a:p>
            <a:r>
              <a:rPr lang="ru-RU" sz="2800" dirty="0" smtClean="0"/>
              <a:t>Древние папоротникообразные образовали залежи каменного угля</a:t>
            </a:r>
            <a:endParaRPr lang="ru-RU" sz="2800" dirty="0"/>
          </a:p>
        </p:txBody>
      </p:sp>
      <p:pic>
        <p:nvPicPr>
          <p:cNvPr id="4098" name="Picture 2" descr="Картинки по запросу папоротник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767" y="1738280"/>
            <a:ext cx="4890074" cy="366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9774" y="1335559"/>
            <a:ext cx="4531952" cy="426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плауны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7657" y="1857084"/>
            <a:ext cx="5193887" cy="353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40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Отдел мохообразные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63040" y="1905000"/>
            <a:ext cx="5938787" cy="433267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Живут в болотистой местности</a:t>
            </a:r>
          </a:p>
          <a:p>
            <a:r>
              <a:rPr lang="ru-RU" sz="2800" dirty="0" smtClean="0"/>
              <a:t>Корней не имеют, есть ризоиды</a:t>
            </a:r>
          </a:p>
          <a:p>
            <a:r>
              <a:rPr lang="ru-RU" sz="2800" dirty="0" smtClean="0"/>
              <a:t>Размножаются спорами</a:t>
            </a:r>
          </a:p>
          <a:p>
            <a:r>
              <a:rPr lang="ru-RU" sz="2800" dirty="0" smtClean="0"/>
              <a:t>Для размножения нужна вода</a:t>
            </a:r>
          </a:p>
          <a:p>
            <a:r>
              <a:rPr lang="ru-RU" sz="2800" dirty="0" smtClean="0"/>
              <a:t>Сфагнум отмирая образует залежи торфа</a:t>
            </a:r>
            <a:endParaRPr lang="ru-RU" sz="2800" dirty="0"/>
          </a:p>
        </p:txBody>
      </p:sp>
      <p:pic>
        <p:nvPicPr>
          <p:cNvPr id="5122" name="Picture 2" descr="Картинки по запросу сфагнум и кукушкин лен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940"/>
          <a:stretch/>
        </p:blipFill>
        <p:spPr bwMode="auto">
          <a:xfrm>
            <a:off x="7711140" y="1235679"/>
            <a:ext cx="3995602" cy="261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27"/>
          <a:stretch/>
        </p:blipFill>
        <p:spPr bwMode="auto">
          <a:xfrm>
            <a:off x="7711140" y="3940306"/>
            <a:ext cx="3995602" cy="277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18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Отдел Водоросли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24025" y="1463039"/>
            <a:ext cx="5979051" cy="482225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Могут быть одноклеточными и многоклеточными</a:t>
            </a:r>
          </a:p>
          <a:p>
            <a:r>
              <a:rPr lang="ru-RU" sz="2800" dirty="0" smtClean="0"/>
              <a:t>Относятся к низшим растениям, тело не делится на органы и образовано слоевищем</a:t>
            </a:r>
          </a:p>
          <a:p>
            <a:r>
              <a:rPr lang="ru-RU" sz="2800" dirty="0" smtClean="0"/>
              <a:t>Размножаются спорами или делением клетки</a:t>
            </a:r>
          </a:p>
          <a:p>
            <a:r>
              <a:rPr lang="ru-RU" sz="2800" dirty="0" smtClean="0"/>
              <a:t>Обитают в воде и на суше</a:t>
            </a:r>
          </a:p>
          <a:p>
            <a:endParaRPr lang="ru-RU" sz="2800" dirty="0"/>
          </a:p>
        </p:txBody>
      </p:sp>
      <p:pic>
        <p:nvPicPr>
          <p:cNvPr id="6146" name="Picture 2" descr="Картинки по запросу водоросли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315"/>
          <a:stretch/>
        </p:blipFill>
        <p:spPr bwMode="auto">
          <a:xfrm>
            <a:off x="7632834" y="948617"/>
            <a:ext cx="4138862" cy="56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45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Лабораторная работа</a:t>
            </a:r>
            <a:br>
              <a:rPr lang="ru-RU" dirty="0" smtClean="0"/>
            </a:br>
            <a:r>
              <a:rPr lang="ru-RU" dirty="0" smtClean="0"/>
              <a:t>«Строение растения»</a:t>
            </a:r>
            <a:endParaRPr lang="ru-RU" dirty="0"/>
          </a:p>
        </p:txBody>
      </p:sp>
      <p:pic>
        <p:nvPicPr>
          <p:cNvPr id="7172" name="Picture 4" descr="Картинки по запросу органы цветкового раст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885" y="1889598"/>
            <a:ext cx="3499869" cy="404341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06885" y="6140918"/>
            <a:ext cx="3561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Цветковое растение</a:t>
            </a:r>
            <a:endParaRPr lang="ru-RU" dirty="0"/>
          </a:p>
        </p:txBody>
      </p:sp>
      <p:pic>
        <p:nvPicPr>
          <p:cNvPr id="7174" name="Picture 6" descr="Картинки по запросу побег сос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2793" y="1827991"/>
            <a:ext cx="3665654" cy="416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25339" y="6210081"/>
            <a:ext cx="3426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Хвойное растение</a:t>
            </a:r>
            <a:endParaRPr lang="ru-RU" dirty="0"/>
          </a:p>
        </p:txBody>
      </p:sp>
      <p:pic>
        <p:nvPicPr>
          <p:cNvPr id="7176" name="Picture 8" descr="Картинки по запросу строение побега сосны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116" t="4344" r="3757" b="2687"/>
          <a:stretch/>
        </p:blipFill>
        <p:spPr bwMode="auto">
          <a:xfrm>
            <a:off x="9942897" y="1858795"/>
            <a:ext cx="2110916" cy="407421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02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побег сос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32" y="259882"/>
            <a:ext cx="8632289" cy="647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65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</TotalTime>
  <Words>174</Words>
  <Application>Microsoft Office PowerPoint</Application>
  <PresentationFormat>Широкоэкранный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Царство растения</vt:lpstr>
      <vt:lpstr>Общая характеристика растений</vt:lpstr>
      <vt:lpstr>Отдел Покрытосеменные</vt:lpstr>
      <vt:lpstr>Отдел Голосеменные</vt:lpstr>
      <vt:lpstr>Отдел Папоротниковидные</vt:lpstr>
      <vt:lpstr>Отдел мохообразные</vt:lpstr>
      <vt:lpstr>Отдел Водоросли</vt:lpstr>
      <vt:lpstr>Лабораторная работа «Строение растения»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Царство растения</dc:title>
  <dc:creator>Наташа</dc:creator>
  <cp:lastModifiedBy>Natasha</cp:lastModifiedBy>
  <cp:revision>9</cp:revision>
  <dcterms:created xsi:type="dcterms:W3CDTF">2017-01-18T19:12:19Z</dcterms:created>
  <dcterms:modified xsi:type="dcterms:W3CDTF">2018-07-04T07:58:48Z</dcterms:modified>
</cp:coreProperties>
</file>