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13.jpg" ContentType="image/pn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90" r:id="rId7"/>
    <p:sldId id="263" r:id="rId8"/>
    <p:sldId id="264" r:id="rId9"/>
    <p:sldId id="291" r:id="rId10"/>
    <p:sldId id="265" r:id="rId11"/>
    <p:sldId id="267" r:id="rId12"/>
    <p:sldId id="268" r:id="rId13"/>
    <p:sldId id="269" r:id="rId14"/>
    <p:sldId id="262" r:id="rId15"/>
    <p:sldId id="286" r:id="rId16"/>
    <p:sldId id="288" r:id="rId17"/>
    <p:sldId id="289" r:id="rId18"/>
    <p:sldId id="292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66CC"/>
    <a:srgbClr val="99FFCC"/>
    <a:srgbClr val="00CCFF"/>
    <a:srgbClr val="FF6600"/>
    <a:srgbClr val="CCCCFF"/>
    <a:srgbClr val="122CAE"/>
    <a:srgbClr val="0DAFB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4" autoAdjust="0"/>
    <p:restoredTop sz="94660"/>
  </p:normalViewPr>
  <p:slideViewPr>
    <p:cSldViewPr>
      <p:cViewPr varScale="1">
        <p:scale>
          <a:sx n="69" d="100"/>
          <a:sy n="69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Отношение подростков к англицизмам</a:t>
            </a:r>
          </a:p>
        </c:rich>
      </c:tx>
      <c:layout>
        <c:manualLayout>
          <c:xMode val="edge"/>
          <c:yMode val="edge"/>
          <c:x val="0.16423589323723209"/>
          <c:y val="4.8175769484633067E-3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5512277181432503E-3"/>
          <c:y val="3.1314250165011492E-2"/>
          <c:w val="0.64517362986923654"/>
          <c:h val="0.869925422391490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Отношение подротсков к англицизмам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ED-420C-BF75-42F0336C1C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AED-420C-BF75-42F0336C1C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ED-420C-BF75-42F0336C1C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7B9-4084-9F39-79A44E6A13E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Положительное отношение</c:v>
                </c:pt>
                <c:pt idx="1">
                  <c:v>Отрицательное отношение</c:v>
                </c:pt>
                <c:pt idx="2">
                  <c:v>Равнодушное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10</c:v>
                </c:pt>
                <c:pt idx="2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ED-420C-BF75-42F0336C1C7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Отношение подростков к англицизмам</a:t>
            </a:r>
          </a:p>
        </c:rich>
      </c:tx>
      <c:layout>
        <c:manualLayout>
          <c:xMode val="edge"/>
          <c:yMode val="edge"/>
          <c:x val="0.16423589323723209"/>
          <c:y val="4.8175769484633067E-3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5512277181432503E-3"/>
          <c:y val="3.1314250165011492E-2"/>
          <c:w val="0.64517362986923654"/>
          <c:h val="0.869925422391490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Отношение подротсков к англицизмам</c:v>
                </c:pt>
              </c:strCache>
            </c:strRef>
          </c:tx>
          <c:explosion val="87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ED-420C-BF75-42F0336C1C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AED-420C-BF75-42F0336C1C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ED-420C-BF75-42F0336C1C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7B9-4084-9F39-79A44E6A13E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Положительное отношение</c:v>
                </c:pt>
                <c:pt idx="1">
                  <c:v>Отрицательное отношение</c:v>
                </c:pt>
                <c:pt idx="2">
                  <c:v>Равнодушное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10</c:v>
                </c:pt>
                <c:pt idx="2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ED-420C-BF75-42F0336C1C7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Отношение людей старшего поколения к англицизмам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Отношение людей старшего поколения к англицизмам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86-443A-A2FA-BC322213C9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AA-41C9-9D14-DCB6526C75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CAA-41C9-9D14-DCB6526C759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186-443A-A2FA-BC322213C91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Положительное отношение</c:v>
                </c:pt>
                <c:pt idx="1">
                  <c:v>Отрицательное</c:v>
                </c:pt>
                <c:pt idx="2">
                  <c:v>Равнодушное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55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AA-41C9-9D14-DCB6526C759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95928-C36C-480F-8114-4EE4C6BEED4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4C291E-64DB-4908-8091-0F7778709DC9}">
      <dgm:prSet phldrT="[Текст]" custT="1"/>
      <dgm:spPr/>
      <dgm:t>
        <a:bodyPr/>
        <a:lstStyle/>
        <a:p>
          <a:r>
            <a:rPr lang="ru-RU" sz="3200" b="1" i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rPr>
            <a:t>Исследовательские задачи</a:t>
          </a:r>
          <a:endParaRPr lang="ru-RU" sz="3200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gm:t>
    </dgm:pt>
    <dgm:pt modelId="{A1733BE4-571C-40FF-A092-8120FC727A64}" type="parTrans" cxnId="{BFF18EA7-BCD6-4279-A5BC-6CFC9304B0DB}">
      <dgm:prSet/>
      <dgm:spPr/>
      <dgm:t>
        <a:bodyPr/>
        <a:lstStyle/>
        <a:p>
          <a:endParaRPr lang="ru-RU"/>
        </a:p>
      </dgm:t>
    </dgm:pt>
    <dgm:pt modelId="{54A928B5-B24B-4754-A1C5-DC3BE5D0D37A}" type="sibTrans" cxnId="{BFF18EA7-BCD6-4279-A5BC-6CFC9304B0DB}">
      <dgm:prSet/>
      <dgm:spPr/>
      <dgm:t>
        <a:bodyPr/>
        <a:lstStyle/>
        <a:p>
          <a:endParaRPr lang="ru-RU"/>
        </a:p>
      </dgm:t>
    </dgm:pt>
    <dgm:pt modelId="{92187C6B-385A-408E-BAB4-B5D1CC9C9887}" type="asst">
      <dgm:prSet phldrT="[Текст]"/>
      <dgm:spPr/>
      <dgm:t>
        <a:bodyPr/>
        <a:lstStyle/>
        <a:p>
          <a:r>
            <a:rPr lang="ru-RU" altLang="ru-RU" b="1" dirty="0" smtClean="0">
              <a:solidFill>
                <a:schemeClr val="tx1"/>
              </a:solidFill>
            </a:rPr>
            <a:t>Определить причины заимствований английских элементов в русском языке.</a:t>
          </a:r>
          <a:endParaRPr lang="ru-RU" b="1" dirty="0">
            <a:solidFill>
              <a:schemeClr val="tx1"/>
            </a:solidFill>
          </a:endParaRPr>
        </a:p>
      </dgm:t>
    </dgm:pt>
    <dgm:pt modelId="{7425B3CD-9E80-4F91-81F0-41CC3DFB106B}" type="parTrans" cxnId="{0E689B43-991E-4F2F-BC1D-5B89B361BE92}">
      <dgm:prSet/>
      <dgm:spPr/>
      <dgm:t>
        <a:bodyPr/>
        <a:lstStyle/>
        <a:p>
          <a:endParaRPr lang="ru-RU"/>
        </a:p>
      </dgm:t>
    </dgm:pt>
    <dgm:pt modelId="{43027668-C181-45AF-9A5E-AF04B427D2AA}" type="sibTrans" cxnId="{0E689B43-991E-4F2F-BC1D-5B89B361BE92}">
      <dgm:prSet/>
      <dgm:spPr/>
      <dgm:t>
        <a:bodyPr/>
        <a:lstStyle/>
        <a:p>
          <a:endParaRPr lang="ru-RU"/>
        </a:p>
      </dgm:t>
    </dgm:pt>
    <dgm:pt modelId="{6EA092AA-1A55-4419-B686-25C1CE68117B}">
      <dgm:prSet phldrT="[Текст]"/>
      <dgm:spPr/>
      <dgm:t>
        <a:bodyPr/>
        <a:lstStyle/>
        <a:p>
          <a:r>
            <a:rPr lang="ru-RU" altLang="ru-RU" b="1" dirty="0" smtClean="0">
              <a:solidFill>
                <a:schemeClr val="tx1"/>
              </a:solidFill>
            </a:rPr>
            <a:t>Обозначить этапы  эволюции англицизмов</a:t>
          </a:r>
          <a:r>
            <a:rPr lang="ru-RU" altLang="ru-RU" dirty="0" smtClean="0"/>
            <a:t>.</a:t>
          </a:r>
          <a:endParaRPr lang="ru-RU" dirty="0"/>
        </a:p>
      </dgm:t>
    </dgm:pt>
    <dgm:pt modelId="{466FD9CA-5214-4CBA-8557-FB3FB2176007}" type="parTrans" cxnId="{811DC172-4994-4DBB-97D6-1B5991A2A74F}">
      <dgm:prSet/>
      <dgm:spPr/>
      <dgm:t>
        <a:bodyPr/>
        <a:lstStyle/>
        <a:p>
          <a:endParaRPr lang="ru-RU"/>
        </a:p>
      </dgm:t>
    </dgm:pt>
    <dgm:pt modelId="{9363A8C1-46C8-4DEB-9C4E-D968426DBC18}" type="sibTrans" cxnId="{811DC172-4994-4DBB-97D6-1B5991A2A74F}">
      <dgm:prSet/>
      <dgm:spPr/>
      <dgm:t>
        <a:bodyPr/>
        <a:lstStyle/>
        <a:p>
          <a:endParaRPr lang="ru-RU"/>
        </a:p>
      </dgm:t>
    </dgm:pt>
    <dgm:pt modelId="{78CC2384-0DC5-4466-9C95-3788AB96F7E2}">
      <dgm:prSet phldrT="[Текст]"/>
      <dgm:spPr/>
      <dgm:t>
        <a:bodyPr/>
        <a:lstStyle/>
        <a:p>
          <a:r>
            <a:rPr lang="ru-RU" altLang="ru-RU" b="1" dirty="0" smtClean="0">
              <a:solidFill>
                <a:schemeClr val="tx1"/>
              </a:solidFill>
            </a:rPr>
            <a:t>Рассмотреть способы образования англицизмов</a:t>
          </a:r>
          <a:endParaRPr lang="ru-RU" b="1" dirty="0">
            <a:solidFill>
              <a:schemeClr val="tx1"/>
            </a:solidFill>
          </a:endParaRPr>
        </a:p>
      </dgm:t>
    </dgm:pt>
    <dgm:pt modelId="{9476D0A5-73C0-4FFA-851A-FDF565797E0D}" type="parTrans" cxnId="{683ABB68-76AA-4791-8C04-161E16FEA15C}">
      <dgm:prSet/>
      <dgm:spPr/>
      <dgm:t>
        <a:bodyPr/>
        <a:lstStyle/>
        <a:p>
          <a:endParaRPr lang="ru-RU"/>
        </a:p>
      </dgm:t>
    </dgm:pt>
    <dgm:pt modelId="{28DCDF9C-16DD-467C-B248-6CCEB3899085}" type="sibTrans" cxnId="{683ABB68-76AA-4791-8C04-161E16FEA15C}">
      <dgm:prSet/>
      <dgm:spPr/>
      <dgm:t>
        <a:bodyPr/>
        <a:lstStyle/>
        <a:p>
          <a:endParaRPr lang="ru-RU"/>
        </a:p>
      </dgm:t>
    </dgm:pt>
    <dgm:pt modelId="{F7F6B3C4-C4E0-4DF7-BC49-8A654EF73EA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Привести интересные факты о происхождении некоторых заимствований</a:t>
          </a:r>
          <a:endParaRPr lang="ru-RU" b="1" dirty="0">
            <a:solidFill>
              <a:schemeClr val="tx1"/>
            </a:solidFill>
          </a:endParaRPr>
        </a:p>
      </dgm:t>
    </dgm:pt>
    <dgm:pt modelId="{C4AB6E70-02A6-4315-8E76-3F0B9D18E765}" type="parTrans" cxnId="{01611A48-A14A-4FB3-B3EF-438694609785}">
      <dgm:prSet/>
      <dgm:spPr/>
      <dgm:t>
        <a:bodyPr/>
        <a:lstStyle/>
        <a:p>
          <a:endParaRPr lang="ru-RU"/>
        </a:p>
      </dgm:t>
    </dgm:pt>
    <dgm:pt modelId="{416B9C3A-75D6-4891-BEB4-39EF3F760B39}" type="sibTrans" cxnId="{01611A48-A14A-4FB3-B3EF-438694609785}">
      <dgm:prSet/>
      <dgm:spPr/>
      <dgm:t>
        <a:bodyPr/>
        <a:lstStyle/>
        <a:p>
          <a:endParaRPr lang="ru-RU"/>
        </a:p>
      </dgm:t>
    </dgm:pt>
    <dgm:pt modelId="{5C85F0A6-E9CA-4298-8465-7448AEC1BCF4}" type="asst">
      <dgm:prSet/>
      <dgm:spPr/>
      <dgm:t>
        <a:bodyPr/>
        <a:lstStyle/>
        <a:p>
          <a:r>
            <a:rPr lang="ru-RU" dirty="0" smtClean="0"/>
            <a:t> </a:t>
          </a:r>
          <a:r>
            <a:rPr lang="ru-RU" altLang="ru-RU" b="1" dirty="0" smtClean="0">
              <a:solidFill>
                <a:schemeClr val="tx1"/>
              </a:solidFill>
            </a:rPr>
            <a:t>Проанализировать теоретические материалы, связанные с заимствованиями.</a:t>
          </a:r>
          <a:endParaRPr lang="ru-RU" b="1" dirty="0">
            <a:solidFill>
              <a:schemeClr val="tx1"/>
            </a:solidFill>
          </a:endParaRPr>
        </a:p>
      </dgm:t>
    </dgm:pt>
    <dgm:pt modelId="{9456F68F-38AB-4957-BF6A-E892842D8314}" type="parTrans" cxnId="{82393BDE-5CB8-4259-B0BC-E09217CCFD65}">
      <dgm:prSet/>
      <dgm:spPr/>
      <dgm:t>
        <a:bodyPr/>
        <a:lstStyle/>
        <a:p>
          <a:endParaRPr lang="ru-RU"/>
        </a:p>
      </dgm:t>
    </dgm:pt>
    <dgm:pt modelId="{29F5DCE4-9E2A-47C7-B0A6-3FD057CFAD21}" type="sibTrans" cxnId="{82393BDE-5CB8-4259-B0BC-E09217CCFD65}">
      <dgm:prSet/>
      <dgm:spPr/>
      <dgm:t>
        <a:bodyPr/>
        <a:lstStyle/>
        <a:p>
          <a:endParaRPr lang="ru-RU"/>
        </a:p>
      </dgm:t>
    </dgm:pt>
    <dgm:pt modelId="{7C4A6ED3-BD98-4806-A982-ACED288D36DC}">
      <dgm:prSet/>
      <dgm:spPr/>
      <dgm:t>
        <a:bodyPr/>
        <a:lstStyle/>
        <a:p>
          <a:r>
            <a:rPr lang="ru-RU" altLang="ru-RU" b="1" dirty="0" smtClean="0">
              <a:solidFill>
                <a:schemeClr val="tx1"/>
              </a:solidFill>
            </a:rPr>
            <a:t>Классифицировать наиболее употребляемые англицизмы по сферам общения.</a:t>
          </a:r>
        </a:p>
      </dgm:t>
    </dgm:pt>
    <dgm:pt modelId="{1EE3EBE3-79FF-412D-B9A1-BCBE245E8E48}" type="parTrans" cxnId="{F844F57B-59A0-4D84-8EF6-39FA8FD45BE6}">
      <dgm:prSet/>
      <dgm:spPr/>
      <dgm:t>
        <a:bodyPr/>
        <a:lstStyle/>
        <a:p>
          <a:endParaRPr lang="ru-RU"/>
        </a:p>
      </dgm:t>
    </dgm:pt>
    <dgm:pt modelId="{C5FFAD1F-064F-4E72-AEBB-AAB1EFEF4C04}" type="sibTrans" cxnId="{F844F57B-59A0-4D84-8EF6-39FA8FD45BE6}">
      <dgm:prSet/>
      <dgm:spPr/>
      <dgm:t>
        <a:bodyPr/>
        <a:lstStyle/>
        <a:p>
          <a:endParaRPr lang="ru-RU"/>
        </a:p>
      </dgm:t>
    </dgm:pt>
    <dgm:pt modelId="{2CB42BDD-AFA8-4E2A-97BA-EADFABA71FC0}" type="pres">
      <dgm:prSet presAssocID="{E0C95928-C36C-480F-8114-4EE4C6BEED4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27F692-9D7C-4E95-8AE9-24C9E83EE6F5}" type="pres">
      <dgm:prSet presAssocID="{134C291E-64DB-4908-8091-0F7778709DC9}" presName="hierRoot1" presStyleCnt="0">
        <dgm:presLayoutVars>
          <dgm:hierBranch val="init"/>
        </dgm:presLayoutVars>
      </dgm:prSet>
      <dgm:spPr/>
    </dgm:pt>
    <dgm:pt modelId="{628CCD5B-1038-404E-B621-BEE6512EB836}" type="pres">
      <dgm:prSet presAssocID="{134C291E-64DB-4908-8091-0F7778709DC9}" presName="rootComposite1" presStyleCnt="0"/>
      <dgm:spPr/>
    </dgm:pt>
    <dgm:pt modelId="{BA9D470A-5E9F-4FB0-B932-9F3FC7315BDA}" type="pres">
      <dgm:prSet presAssocID="{134C291E-64DB-4908-8091-0F7778709DC9}" presName="rootText1" presStyleLbl="node0" presStyleIdx="0" presStyleCnt="1" custScaleX="283332" custScaleY="166370" custLinFactNeighborX="-2446" custLinFactNeighborY="-522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BE1E8C-2A6D-4D00-A5C6-E0485BC52339}" type="pres">
      <dgm:prSet presAssocID="{134C291E-64DB-4908-8091-0F7778709DC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786F548-8BA7-445E-86AD-7A84B5A98784}" type="pres">
      <dgm:prSet presAssocID="{134C291E-64DB-4908-8091-0F7778709DC9}" presName="hierChild2" presStyleCnt="0"/>
      <dgm:spPr/>
    </dgm:pt>
    <dgm:pt modelId="{97A90C8F-BBAA-45CB-AF4C-3C15C391B15B}" type="pres">
      <dgm:prSet presAssocID="{466FD9CA-5214-4CBA-8557-FB3FB2176007}" presName="Name37" presStyleLbl="parChTrans1D2" presStyleIdx="0" presStyleCnt="6"/>
      <dgm:spPr/>
      <dgm:t>
        <a:bodyPr/>
        <a:lstStyle/>
        <a:p>
          <a:endParaRPr lang="ru-RU"/>
        </a:p>
      </dgm:t>
    </dgm:pt>
    <dgm:pt modelId="{4A5D8001-53FC-4BAE-A872-B8AC48AE2A86}" type="pres">
      <dgm:prSet presAssocID="{6EA092AA-1A55-4419-B686-25C1CE68117B}" presName="hierRoot2" presStyleCnt="0">
        <dgm:presLayoutVars>
          <dgm:hierBranch val="init"/>
        </dgm:presLayoutVars>
      </dgm:prSet>
      <dgm:spPr/>
    </dgm:pt>
    <dgm:pt modelId="{1DAD5C6E-EB22-4F9F-917B-CEA62F17D2ED}" type="pres">
      <dgm:prSet presAssocID="{6EA092AA-1A55-4419-B686-25C1CE68117B}" presName="rootComposite" presStyleCnt="0"/>
      <dgm:spPr/>
    </dgm:pt>
    <dgm:pt modelId="{39B70A3A-5704-457B-B045-5A327F7795F9}" type="pres">
      <dgm:prSet presAssocID="{6EA092AA-1A55-4419-B686-25C1CE68117B}" presName="rootText" presStyleLbl="node2" presStyleIdx="0" presStyleCnt="4" custScaleX="107986" custScaleY="1852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6BD27A-FFDD-48B8-84E6-3252A3B3079B}" type="pres">
      <dgm:prSet presAssocID="{6EA092AA-1A55-4419-B686-25C1CE68117B}" presName="rootConnector" presStyleLbl="node2" presStyleIdx="0" presStyleCnt="4"/>
      <dgm:spPr/>
      <dgm:t>
        <a:bodyPr/>
        <a:lstStyle/>
        <a:p>
          <a:endParaRPr lang="ru-RU"/>
        </a:p>
      </dgm:t>
    </dgm:pt>
    <dgm:pt modelId="{71740B16-00D8-474D-8267-19C1317C39A4}" type="pres">
      <dgm:prSet presAssocID="{6EA092AA-1A55-4419-B686-25C1CE68117B}" presName="hierChild4" presStyleCnt="0"/>
      <dgm:spPr/>
    </dgm:pt>
    <dgm:pt modelId="{7DB93627-8B8F-4173-A5C7-8B39197818A6}" type="pres">
      <dgm:prSet presAssocID="{6EA092AA-1A55-4419-B686-25C1CE68117B}" presName="hierChild5" presStyleCnt="0"/>
      <dgm:spPr/>
    </dgm:pt>
    <dgm:pt modelId="{88CDB7DF-4133-4A7C-BB2D-EDBC64DEB8AE}" type="pres">
      <dgm:prSet presAssocID="{9476D0A5-73C0-4FFA-851A-FDF565797E0D}" presName="Name37" presStyleLbl="parChTrans1D2" presStyleIdx="1" presStyleCnt="6"/>
      <dgm:spPr/>
      <dgm:t>
        <a:bodyPr/>
        <a:lstStyle/>
        <a:p>
          <a:endParaRPr lang="ru-RU"/>
        </a:p>
      </dgm:t>
    </dgm:pt>
    <dgm:pt modelId="{1DCBD4ED-47E2-4722-8435-327EE43F856E}" type="pres">
      <dgm:prSet presAssocID="{78CC2384-0DC5-4466-9C95-3788AB96F7E2}" presName="hierRoot2" presStyleCnt="0">
        <dgm:presLayoutVars>
          <dgm:hierBranch val="init"/>
        </dgm:presLayoutVars>
      </dgm:prSet>
      <dgm:spPr/>
    </dgm:pt>
    <dgm:pt modelId="{48C066D3-40BA-4724-9162-5CD827D8E341}" type="pres">
      <dgm:prSet presAssocID="{78CC2384-0DC5-4466-9C95-3788AB96F7E2}" presName="rootComposite" presStyleCnt="0"/>
      <dgm:spPr/>
    </dgm:pt>
    <dgm:pt modelId="{D63DA5E3-F519-42B5-82CC-9CE5C2B68132}" type="pres">
      <dgm:prSet presAssocID="{78CC2384-0DC5-4466-9C95-3788AB96F7E2}" presName="rootText" presStyleLbl="node2" presStyleIdx="1" presStyleCnt="4" custScaleY="175333" custLinFactNeighborX="574" custLinFactNeighborY="2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499A21-193F-4C50-AB2A-3F63913C13F9}" type="pres">
      <dgm:prSet presAssocID="{78CC2384-0DC5-4466-9C95-3788AB96F7E2}" presName="rootConnector" presStyleLbl="node2" presStyleIdx="1" presStyleCnt="4"/>
      <dgm:spPr/>
      <dgm:t>
        <a:bodyPr/>
        <a:lstStyle/>
        <a:p>
          <a:endParaRPr lang="ru-RU"/>
        </a:p>
      </dgm:t>
    </dgm:pt>
    <dgm:pt modelId="{20284F6A-B142-495B-8A39-601A23373756}" type="pres">
      <dgm:prSet presAssocID="{78CC2384-0DC5-4466-9C95-3788AB96F7E2}" presName="hierChild4" presStyleCnt="0"/>
      <dgm:spPr/>
    </dgm:pt>
    <dgm:pt modelId="{B178A382-9802-4B07-A8C8-DCB5C7FB2FCC}" type="pres">
      <dgm:prSet presAssocID="{78CC2384-0DC5-4466-9C95-3788AB96F7E2}" presName="hierChild5" presStyleCnt="0"/>
      <dgm:spPr/>
    </dgm:pt>
    <dgm:pt modelId="{45F60A53-ADC3-44F6-A043-4B0F87D91BC7}" type="pres">
      <dgm:prSet presAssocID="{1EE3EBE3-79FF-412D-B9A1-BCBE245E8E48}" presName="Name37" presStyleLbl="parChTrans1D2" presStyleIdx="2" presStyleCnt="6"/>
      <dgm:spPr/>
      <dgm:t>
        <a:bodyPr/>
        <a:lstStyle/>
        <a:p>
          <a:endParaRPr lang="ru-RU"/>
        </a:p>
      </dgm:t>
    </dgm:pt>
    <dgm:pt modelId="{8B153A76-5E31-4EDE-9CB4-AEFD59367900}" type="pres">
      <dgm:prSet presAssocID="{7C4A6ED3-BD98-4806-A982-ACED288D36DC}" presName="hierRoot2" presStyleCnt="0">
        <dgm:presLayoutVars>
          <dgm:hierBranch val="init"/>
        </dgm:presLayoutVars>
      </dgm:prSet>
      <dgm:spPr/>
    </dgm:pt>
    <dgm:pt modelId="{4D22738F-FBB4-42A1-91BB-71C2D75FAA19}" type="pres">
      <dgm:prSet presAssocID="{7C4A6ED3-BD98-4806-A982-ACED288D36DC}" presName="rootComposite" presStyleCnt="0"/>
      <dgm:spPr/>
    </dgm:pt>
    <dgm:pt modelId="{4AE1A130-C7EF-4009-8BC3-506B0B0C81FB}" type="pres">
      <dgm:prSet presAssocID="{7C4A6ED3-BD98-4806-A982-ACED288D36DC}" presName="rootText" presStyleLbl="node2" presStyleIdx="2" presStyleCnt="4" custScaleY="1750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FBEFE2-6DD7-464F-AE3A-35BC33DBB25E}" type="pres">
      <dgm:prSet presAssocID="{7C4A6ED3-BD98-4806-A982-ACED288D36DC}" presName="rootConnector" presStyleLbl="node2" presStyleIdx="2" presStyleCnt="4"/>
      <dgm:spPr/>
      <dgm:t>
        <a:bodyPr/>
        <a:lstStyle/>
        <a:p>
          <a:endParaRPr lang="ru-RU"/>
        </a:p>
      </dgm:t>
    </dgm:pt>
    <dgm:pt modelId="{D22A1F9A-E2ED-49B5-A646-F4F634140858}" type="pres">
      <dgm:prSet presAssocID="{7C4A6ED3-BD98-4806-A982-ACED288D36DC}" presName="hierChild4" presStyleCnt="0"/>
      <dgm:spPr/>
    </dgm:pt>
    <dgm:pt modelId="{703E65E2-D09C-49A2-8098-7EB5E8CF7825}" type="pres">
      <dgm:prSet presAssocID="{7C4A6ED3-BD98-4806-A982-ACED288D36DC}" presName="hierChild5" presStyleCnt="0"/>
      <dgm:spPr/>
    </dgm:pt>
    <dgm:pt modelId="{B5DA9586-F8D2-4D7E-9E41-F6F8650B36F5}" type="pres">
      <dgm:prSet presAssocID="{C4AB6E70-02A6-4315-8E76-3F0B9D18E765}" presName="Name37" presStyleLbl="parChTrans1D2" presStyleIdx="3" presStyleCnt="6"/>
      <dgm:spPr/>
      <dgm:t>
        <a:bodyPr/>
        <a:lstStyle/>
        <a:p>
          <a:endParaRPr lang="ru-RU"/>
        </a:p>
      </dgm:t>
    </dgm:pt>
    <dgm:pt modelId="{B85D1041-1E13-44E7-9F27-274D4EC42CC8}" type="pres">
      <dgm:prSet presAssocID="{F7F6B3C4-C4E0-4DF7-BC49-8A654EF73EA5}" presName="hierRoot2" presStyleCnt="0">
        <dgm:presLayoutVars>
          <dgm:hierBranch val="init"/>
        </dgm:presLayoutVars>
      </dgm:prSet>
      <dgm:spPr/>
    </dgm:pt>
    <dgm:pt modelId="{AF90E613-64CD-43D2-A88A-853595488F73}" type="pres">
      <dgm:prSet presAssocID="{F7F6B3C4-C4E0-4DF7-BC49-8A654EF73EA5}" presName="rootComposite" presStyleCnt="0"/>
      <dgm:spPr/>
    </dgm:pt>
    <dgm:pt modelId="{A42BF5EF-B1C9-479D-8EB8-E82A1F7F6CAC}" type="pres">
      <dgm:prSet presAssocID="{F7F6B3C4-C4E0-4DF7-BC49-8A654EF73EA5}" presName="rootText" presStyleLbl="node2" presStyleIdx="3" presStyleCnt="4" custScaleY="1750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79F3EA-E206-4BF2-B225-3E22280C48B8}" type="pres">
      <dgm:prSet presAssocID="{F7F6B3C4-C4E0-4DF7-BC49-8A654EF73EA5}" presName="rootConnector" presStyleLbl="node2" presStyleIdx="3" presStyleCnt="4"/>
      <dgm:spPr/>
      <dgm:t>
        <a:bodyPr/>
        <a:lstStyle/>
        <a:p>
          <a:endParaRPr lang="ru-RU"/>
        </a:p>
      </dgm:t>
    </dgm:pt>
    <dgm:pt modelId="{7256A25E-33A0-45D0-ABA0-D26781E93745}" type="pres">
      <dgm:prSet presAssocID="{F7F6B3C4-C4E0-4DF7-BC49-8A654EF73EA5}" presName="hierChild4" presStyleCnt="0"/>
      <dgm:spPr/>
    </dgm:pt>
    <dgm:pt modelId="{32E97B1C-3714-426B-96FD-4150758629D0}" type="pres">
      <dgm:prSet presAssocID="{F7F6B3C4-C4E0-4DF7-BC49-8A654EF73EA5}" presName="hierChild5" presStyleCnt="0"/>
      <dgm:spPr/>
    </dgm:pt>
    <dgm:pt modelId="{4009D036-2397-4734-B899-48E8EA96A607}" type="pres">
      <dgm:prSet presAssocID="{134C291E-64DB-4908-8091-0F7778709DC9}" presName="hierChild3" presStyleCnt="0"/>
      <dgm:spPr/>
    </dgm:pt>
    <dgm:pt modelId="{06D9C590-8373-4E4F-8DAC-564C28962695}" type="pres">
      <dgm:prSet presAssocID="{7425B3CD-9E80-4F91-81F0-41CC3DFB106B}" presName="Name111" presStyleLbl="parChTrans1D2" presStyleIdx="4" presStyleCnt="6"/>
      <dgm:spPr/>
      <dgm:t>
        <a:bodyPr/>
        <a:lstStyle/>
        <a:p>
          <a:endParaRPr lang="ru-RU"/>
        </a:p>
      </dgm:t>
    </dgm:pt>
    <dgm:pt modelId="{096267DD-D0F5-444A-9BAC-BBEF5613B86D}" type="pres">
      <dgm:prSet presAssocID="{92187C6B-385A-408E-BAB4-B5D1CC9C9887}" presName="hierRoot3" presStyleCnt="0">
        <dgm:presLayoutVars>
          <dgm:hierBranch val="init"/>
        </dgm:presLayoutVars>
      </dgm:prSet>
      <dgm:spPr/>
    </dgm:pt>
    <dgm:pt modelId="{FD3004BC-31FC-4781-A073-C9CE27328F3A}" type="pres">
      <dgm:prSet presAssocID="{92187C6B-385A-408E-BAB4-B5D1CC9C9887}" presName="rootComposite3" presStyleCnt="0"/>
      <dgm:spPr/>
    </dgm:pt>
    <dgm:pt modelId="{007F15DB-BA76-40A4-9435-990C7253F859}" type="pres">
      <dgm:prSet presAssocID="{92187C6B-385A-408E-BAB4-B5D1CC9C9887}" presName="rootText3" presStyleLbl="asst1" presStyleIdx="0" presStyleCnt="2" custScaleX="188001" custLinFactNeighborX="-3214" custLinFactNeighborY="-357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296FE5-CB10-48AC-B517-3B3D1F180D8B}" type="pres">
      <dgm:prSet presAssocID="{92187C6B-385A-408E-BAB4-B5D1CC9C9887}" presName="rootConnector3" presStyleLbl="asst1" presStyleIdx="0" presStyleCnt="2"/>
      <dgm:spPr/>
      <dgm:t>
        <a:bodyPr/>
        <a:lstStyle/>
        <a:p>
          <a:endParaRPr lang="ru-RU"/>
        </a:p>
      </dgm:t>
    </dgm:pt>
    <dgm:pt modelId="{F2FBD855-90F1-4F3B-AAC6-A471901A6A10}" type="pres">
      <dgm:prSet presAssocID="{92187C6B-385A-408E-BAB4-B5D1CC9C9887}" presName="hierChild6" presStyleCnt="0"/>
      <dgm:spPr/>
    </dgm:pt>
    <dgm:pt modelId="{148742BD-D2CE-4060-ACEA-16E6764544B4}" type="pres">
      <dgm:prSet presAssocID="{92187C6B-385A-408E-BAB4-B5D1CC9C9887}" presName="hierChild7" presStyleCnt="0"/>
      <dgm:spPr/>
    </dgm:pt>
    <dgm:pt modelId="{31F4D151-9617-4984-B934-708C778CF058}" type="pres">
      <dgm:prSet presAssocID="{9456F68F-38AB-4957-BF6A-E892842D8314}" presName="Name111" presStyleLbl="parChTrans1D2" presStyleIdx="5" presStyleCnt="6"/>
      <dgm:spPr/>
      <dgm:t>
        <a:bodyPr/>
        <a:lstStyle/>
        <a:p>
          <a:endParaRPr lang="ru-RU"/>
        </a:p>
      </dgm:t>
    </dgm:pt>
    <dgm:pt modelId="{A34B8971-1E04-4F4D-A688-5903677C7A49}" type="pres">
      <dgm:prSet presAssocID="{5C85F0A6-E9CA-4298-8465-7448AEC1BCF4}" presName="hierRoot3" presStyleCnt="0">
        <dgm:presLayoutVars>
          <dgm:hierBranch val="init"/>
        </dgm:presLayoutVars>
      </dgm:prSet>
      <dgm:spPr/>
    </dgm:pt>
    <dgm:pt modelId="{7DC9A620-4A97-4677-8ABA-53986C011D33}" type="pres">
      <dgm:prSet presAssocID="{5C85F0A6-E9CA-4298-8465-7448AEC1BCF4}" presName="rootComposite3" presStyleCnt="0"/>
      <dgm:spPr/>
    </dgm:pt>
    <dgm:pt modelId="{D328F610-37AD-4933-BDB0-5F3881F6B4F0}" type="pres">
      <dgm:prSet presAssocID="{5C85F0A6-E9CA-4298-8465-7448AEC1BCF4}" presName="rootText3" presStyleLbl="asst1" presStyleIdx="1" presStyleCnt="2" custScaleX="203655" custLinFactNeighborX="1711" custLinFactNeighborY="-357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36A2C4-1550-45F3-AEEA-F4A362B6092D}" type="pres">
      <dgm:prSet presAssocID="{5C85F0A6-E9CA-4298-8465-7448AEC1BCF4}" presName="rootConnector3" presStyleLbl="asst1" presStyleIdx="1" presStyleCnt="2"/>
      <dgm:spPr/>
      <dgm:t>
        <a:bodyPr/>
        <a:lstStyle/>
        <a:p>
          <a:endParaRPr lang="ru-RU"/>
        </a:p>
      </dgm:t>
    </dgm:pt>
    <dgm:pt modelId="{7EC0EF95-BF43-4D80-8646-3319BD1E9302}" type="pres">
      <dgm:prSet presAssocID="{5C85F0A6-E9CA-4298-8465-7448AEC1BCF4}" presName="hierChild6" presStyleCnt="0"/>
      <dgm:spPr/>
    </dgm:pt>
    <dgm:pt modelId="{E0B12DA8-DFB7-4C97-A218-CDECB5B8B4A2}" type="pres">
      <dgm:prSet presAssocID="{5C85F0A6-E9CA-4298-8465-7448AEC1BCF4}" presName="hierChild7" presStyleCnt="0"/>
      <dgm:spPr/>
    </dgm:pt>
  </dgm:ptLst>
  <dgm:cxnLst>
    <dgm:cxn modelId="{01611A48-A14A-4FB3-B3EF-438694609785}" srcId="{134C291E-64DB-4908-8091-0F7778709DC9}" destId="{F7F6B3C4-C4E0-4DF7-BC49-8A654EF73EA5}" srcOrd="5" destOrd="0" parTransId="{C4AB6E70-02A6-4315-8E76-3F0B9D18E765}" sibTransId="{416B9C3A-75D6-4891-BEB4-39EF3F760B39}"/>
    <dgm:cxn modelId="{3F95570E-944F-4E42-B2B0-98FF851E3862}" type="presOf" srcId="{5C85F0A6-E9CA-4298-8465-7448AEC1BCF4}" destId="{C736A2C4-1550-45F3-AEEA-F4A362B6092D}" srcOrd="1" destOrd="0" presId="urn:microsoft.com/office/officeart/2005/8/layout/orgChart1"/>
    <dgm:cxn modelId="{683ABB68-76AA-4791-8C04-161E16FEA15C}" srcId="{134C291E-64DB-4908-8091-0F7778709DC9}" destId="{78CC2384-0DC5-4466-9C95-3788AB96F7E2}" srcOrd="3" destOrd="0" parTransId="{9476D0A5-73C0-4FFA-851A-FDF565797E0D}" sibTransId="{28DCDF9C-16DD-467C-B248-6CCEB3899085}"/>
    <dgm:cxn modelId="{308BCA99-B8CB-48F5-B2CA-3117B2C0E877}" type="presOf" srcId="{9456F68F-38AB-4957-BF6A-E892842D8314}" destId="{31F4D151-9617-4984-B934-708C778CF058}" srcOrd="0" destOrd="0" presId="urn:microsoft.com/office/officeart/2005/8/layout/orgChart1"/>
    <dgm:cxn modelId="{9CB25537-741C-484A-A55C-F26FF298378B}" type="presOf" srcId="{F7F6B3C4-C4E0-4DF7-BC49-8A654EF73EA5}" destId="{A42BF5EF-B1C9-479D-8EB8-E82A1F7F6CAC}" srcOrd="0" destOrd="0" presId="urn:microsoft.com/office/officeart/2005/8/layout/orgChart1"/>
    <dgm:cxn modelId="{3F93A288-D745-45FD-80B5-136634716FAB}" type="presOf" srcId="{92187C6B-385A-408E-BAB4-B5D1CC9C9887}" destId="{007F15DB-BA76-40A4-9435-990C7253F859}" srcOrd="0" destOrd="0" presId="urn:microsoft.com/office/officeart/2005/8/layout/orgChart1"/>
    <dgm:cxn modelId="{8F22726C-0ECB-42D5-B5F5-C879B2B1F2AA}" type="presOf" srcId="{78CC2384-0DC5-4466-9C95-3788AB96F7E2}" destId="{D63DA5E3-F519-42B5-82CC-9CE5C2B68132}" srcOrd="0" destOrd="0" presId="urn:microsoft.com/office/officeart/2005/8/layout/orgChart1"/>
    <dgm:cxn modelId="{288654EC-ECF0-439C-BD96-08EE7DEB5F6F}" type="presOf" srcId="{E0C95928-C36C-480F-8114-4EE4C6BEED46}" destId="{2CB42BDD-AFA8-4E2A-97BA-EADFABA71FC0}" srcOrd="0" destOrd="0" presId="urn:microsoft.com/office/officeart/2005/8/layout/orgChart1"/>
    <dgm:cxn modelId="{0E689B43-991E-4F2F-BC1D-5B89B361BE92}" srcId="{134C291E-64DB-4908-8091-0F7778709DC9}" destId="{92187C6B-385A-408E-BAB4-B5D1CC9C9887}" srcOrd="0" destOrd="0" parTransId="{7425B3CD-9E80-4F91-81F0-41CC3DFB106B}" sibTransId="{43027668-C181-45AF-9A5E-AF04B427D2AA}"/>
    <dgm:cxn modelId="{5117E916-C13C-4752-9CE7-3AA79767A8FD}" type="presOf" srcId="{F7F6B3C4-C4E0-4DF7-BC49-8A654EF73EA5}" destId="{A179F3EA-E206-4BF2-B225-3E22280C48B8}" srcOrd="1" destOrd="0" presId="urn:microsoft.com/office/officeart/2005/8/layout/orgChart1"/>
    <dgm:cxn modelId="{6380DE6C-826D-4B6D-A654-B3249D842A98}" type="presOf" srcId="{7C4A6ED3-BD98-4806-A982-ACED288D36DC}" destId="{06FBEFE2-6DD7-464F-AE3A-35BC33DBB25E}" srcOrd="1" destOrd="0" presId="urn:microsoft.com/office/officeart/2005/8/layout/orgChart1"/>
    <dgm:cxn modelId="{811DC172-4994-4DBB-97D6-1B5991A2A74F}" srcId="{134C291E-64DB-4908-8091-0F7778709DC9}" destId="{6EA092AA-1A55-4419-B686-25C1CE68117B}" srcOrd="2" destOrd="0" parTransId="{466FD9CA-5214-4CBA-8557-FB3FB2176007}" sibTransId="{9363A8C1-46C8-4DEB-9C4E-D968426DBC18}"/>
    <dgm:cxn modelId="{31A524B5-EB5F-448F-8E73-1F4AA4FC83AF}" type="presOf" srcId="{7425B3CD-9E80-4F91-81F0-41CC3DFB106B}" destId="{06D9C590-8373-4E4F-8DAC-564C28962695}" srcOrd="0" destOrd="0" presId="urn:microsoft.com/office/officeart/2005/8/layout/orgChart1"/>
    <dgm:cxn modelId="{5B049A88-664F-47F4-8E43-F9CDF21337E2}" type="presOf" srcId="{78CC2384-0DC5-4466-9C95-3788AB96F7E2}" destId="{0C499A21-193F-4C50-AB2A-3F63913C13F9}" srcOrd="1" destOrd="0" presId="urn:microsoft.com/office/officeart/2005/8/layout/orgChart1"/>
    <dgm:cxn modelId="{904EAB44-6B2D-42C5-B8D3-F7F0714FA090}" type="presOf" srcId="{134C291E-64DB-4908-8091-0F7778709DC9}" destId="{BA9D470A-5E9F-4FB0-B932-9F3FC7315BDA}" srcOrd="0" destOrd="0" presId="urn:microsoft.com/office/officeart/2005/8/layout/orgChart1"/>
    <dgm:cxn modelId="{F844F57B-59A0-4D84-8EF6-39FA8FD45BE6}" srcId="{134C291E-64DB-4908-8091-0F7778709DC9}" destId="{7C4A6ED3-BD98-4806-A982-ACED288D36DC}" srcOrd="4" destOrd="0" parTransId="{1EE3EBE3-79FF-412D-B9A1-BCBE245E8E48}" sibTransId="{C5FFAD1F-064F-4E72-AEBB-AAB1EFEF4C04}"/>
    <dgm:cxn modelId="{24A61881-672C-4D4F-8973-7F656911E225}" type="presOf" srcId="{466FD9CA-5214-4CBA-8557-FB3FB2176007}" destId="{97A90C8F-BBAA-45CB-AF4C-3C15C391B15B}" srcOrd="0" destOrd="0" presId="urn:microsoft.com/office/officeart/2005/8/layout/orgChart1"/>
    <dgm:cxn modelId="{A8ECB49D-19F7-42D8-A62D-B9A9517C5989}" type="presOf" srcId="{92187C6B-385A-408E-BAB4-B5D1CC9C9887}" destId="{C3296FE5-CB10-48AC-B517-3B3D1F180D8B}" srcOrd="1" destOrd="0" presId="urn:microsoft.com/office/officeart/2005/8/layout/orgChart1"/>
    <dgm:cxn modelId="{FF161055-6C50-4D24-ACFC-A73394EC90B6}" type="presOf" srcId="{134C291E-64DB-4908-8091-0F7778709DC9}" destId="{64BE1E8C-2A6D-4D00-A5C6-E0485BC52339}" srcOrd="1" destOrd="0" presId="urn:microsoft.com/office/officeart/2005/8/layout/orgChart1"/>
    <dgm:cxn modelId="{2D9EC3F5-05D7-42C1-AB0D-E6FA18AB5313}" type="presOf" srcId="{7C4A6ED3-BD98-4806-A982-ACED288D36DC}" destId="{4AE1A130-C7EF-4009-8BC3-506B0B0C81FB}" srcOrd="0" destOrd="0" presId="urn:microsoft.com/office/officeart/2005/8/layout/orgChart1"/>
    <dgm:cxn modelId="{82393BDE-5CB8-4259-B0BC-E09217CCFD65}" srcId="{134C291E-64DB-4908-8091-0F7778709DC9}" destId="{5C85F0A6-E9CA-4298-8465-7448AEC1BCF4}" srcOrd="1" destOrd="0" parTransId="{9456F68F-38AB-4957-BF6A-E892842D8314}" sibTransId="{29F5DCE4-9E2A-47C7-B0A6-3FD057CFAD21}"/>
    <dgm:cxn modelId="{074ACCA5-4656-4031-BC69-0BA2773788AA}" type="presOf" srcId="{6EA092AA-1A55-4419-B686-25C1CE68117B}" destId="{39B70A3A-5704-457B-B045-5A327F7795F9}" srcOrd="0" destOrd="0" presId="urn:microsoft.com/office/officeart/2005/8/layout/orgChart1"/>
    <dgm:cxn modelId="{482BC60C-787C-4182-B357-07C76ADDF509}" type="presOf" srcId="{9476D0A5-73C0-4FFA-851A-FDF565797E0D}" destId="{88CDB7DF-4133-4A7C-BB2D-EDBC64DEB8AE}" srcOrd="0" destOrd="0" presId="urn:microsoft.com/office/officeart/2005/8/layout/orgChart1"/>
    <dgm:cxn modelId="{BFF18EA7-BCD6-4279-A5BC-6CFC9304B0DB}" srcId="{E0C95928-C36C-480F-8114-4EE4C6BEED46}" destId="{134C291E-64DB-4908-8091-0F7778709DC9}" srcOrd="0" destOrd="0" parTransId="{A1733BE4-571C-40FF-A092-8120FC727A64}" sibTransId="{54A928B5-B24B-4754-A1C5-DC3BE5D0D37A}"/>
    <dgm:cxn modelId="{77EE7775-FCA1-4D03-A3E4-1772CCBB5EA2}" type="presOf" srcId="{C4AB6E70-02A6-4315-8E76-3F0B9D18E765}" destId="{B5DA9586-F8D2-4D7E-9E41-F6F8650B36F5}" srcOrd="0" destOrd="0" presId="urn:microsoft.com/office/officeart/2005/8/layout/orgChart1"/>
    <dgm:cxn modelId="{E91CB8A0-857B-492F-A9EB-2574592EC5EF}" type="presOf" srcId="{6EA092AA-1A55-4419-B686-25C1CE68117B}" destId="{CB6BD27A-FFDD-48B8-84E6-3252A3B3079B}" srcOrd="1" destOrd="0" presId="urn:microsoft.com/office/officeart/2005/8/layout/orgChart1"/>
    <dgm:cxn modelId="{4F0E8816-6D1D-4CBA-9A77-469E059002F3}" type="presOf" srcId="{5C85F0A6-E9CA-4298-8465-7448AEC1BCF4}" destId="{D328F610-37AD-4933-BDB0-5F3881F6B4F0}" srcOrd="0" destOrd="0" presId="urn:microsoft.com/office/officeart/2005/8/layout/orgChart1"/>
    <dgm:cxn modelId="{C6EF770D-AB04-4A5E-8799-92598E2DA9C7}" type="presOf" srcId="{1EE3EBE3-79FF-412D-B9A1-BCBE245E8E48}" destId="{45F60A53-ADC3-44F6-A043-4B0F87D91BC7}" srcOrd="0" destOrd="0" presId="urn:microsoft.com/office/officeart/2005/8/layout/orgChart1"/>
    <dgm:cxn modelId="{E6D10694-F648-4344-B9D4-6E5534469767}" type="presParOf" srcId="{2CB42BDD-AFA8-4E2A-97BA-EADFABA71FC0}" destId="{C227F692-9D7C-4E95-8AE9-24C9E83EE6F5}" srcOrd="0" destOrd="0" presId="urn:microsoft.com/office/officeart/2005/8/layout/orgChart1"/>
    <dgm:cxn modelId="{C23F6077-B65B-4E88-AADF-5CE9E0D76C73}" type="presParOf" srcId="{C227F692-9D7C-4E95-8AE9-24C9E83EE6F5}" destId="{628CCD5B-1038-404E-B621-BEE6512EB836}" srcOrd="0" destOrd="0" presId="urn:microsoft.com/office/officeart/2005/8/layout/orgChart1"/>
    <dgm:cxn modelId="{DD414498-15D4-4AF0-87C1-1EC84C3D2147}" type="presParOf" srcId="{628CCD5B-1038-404E-B621-BEE6512EB836}" destId="{BA9D470A-5E9F-4FB0-B932-9F3FC7315BDA}" srcOrd="0" destOrd="0" presId="urn:microsoft.com/office/officeart/2005/8/layout/orgChart1"/>
    <dgm:cxn modelId="{ABB5C4CC-1316-4AED-A01F-53A5BCD6CCEC}" type="presParOf" srcId="{628CCD5B-1038-404E-B621-BEE6512EB836}" destId="{64BE1E8C-2A6D-4D00-A5C6-E0485BC52339}" srcOrd="1" destOrd="0" presId="urn:microsoft.com/office/officeart/2005/8/layout/orgChart1"/>
    <dgm:cxn modelId="{E984C520-E925-4BAB-91A7-B0E96DA95AF9}" type="presParOf" srcId="{C227F692-9D7C-4E95-8AE9-24C9E83EE6F5}" destId="{A786F548-8BA7-445E-86AD-7A84B5A98784}" srcOrd="1" destOrd="0" presId="urn:microsoft.com/office/officeart/2005/8/layout/orgChart1"/>
    <dgm:cxn modelId="{F807D252-8AD5-4103-8A6C-0EE076725941}" type="presParOf" srcId="{A786F548-8BA7-445E-86AD-7A84B5A98784}" destId="{97A90C8F-BBAA-45CB-AF4C-3C15C391B15B}" srcOrd="0" destOrd="0" presId="urn:microsoft.com/office/officeart/2005/8/layout/orgChart1"/>
    <dgm:cxn modelId="{275DC856-788C-4B4D-87C3-63F7EB587FF8}" type="presParOf" srcId="{A786F548-8BA7-445E-86AD-7A84B5A98784}" destId="{4A5D8001-53FC-4BAE-A872-B8AC48AE2A86}" srcOrd="1" destOrd="0" presId="urn:microsoft.com/office/officeart/2005/8/layout/orgChart1"/>
    <dgm:cxn modelId="{ACBEAF96-740A-44C1-B6A1-D744D6962471}" type="presParOf" srcId="{4A5D8001-53FC-4BAE-A872-B8AC48AE2A86}" destId="{1DAD5C6E-EB22-4F9F-917B-CEA62F17D2ED}" srcOrd="0" destOrd="0" presId="urn:microsoft.com/office/officeart/2005/8/layout/orgChart1"/>
    <dgm:cxn modelId="{FFBA1571-A624-4658-B052-291DC4CA28C4}" type="presParOf" srcId="{1DAD5C6E-EB22-4F9F-917B-CEA62F17D2ED}" destId="{39B70A3A-5704-457B-B045-5A327F7795F9}" srcOrd="0" destOrd="0" presId="urn:microsoft.com/office/officeart/2005/8/layout/orgChart1"/>
    <dgm:cxn modelId="{3A47B435-1C32-40A9-B233-479B56B55EAF}" type="presParOf" srcId="{1DAD5C6E-EB22-4F9F-917B-CEA62F17D2ED}" destId="{CB6BD27A-FFDD-48B8-84E6-3252A3B3079B}" srcOrd="1" destOrd="0" presId="urn:microsoft.com/office/officeart/2005/8/layout/orgChart1"/>
    <dgm:cxn modelId="{D691A593-CDF2-4459-BBC3-3424B7283786}" type="presParOf" srcId="{4A5D8001-53FC-4BAE-A872-B8AC48AE2A86}" destId="{71740B16-00D8-474D-8267-19C1317C39A4}" srcOrd="1" destOrd="0" presId="urn:microsoft.com/office/officeart/2005/8/layout/orgChart1"/>
    <dgm:cxn modelId="{489D8B7E-3B2B-466F-8F0E-A3BBA4119849}" type="presParOf" srcId="{4A5D8001-53FC-4BAE-A872-B8AC48AE2A86}" destId="{7DB93627-8B8F-4173-A5C7-8B39197818A6}" srcOrd="2" destOrd="0" presId="urn:microsoft.com/office/officeart/2005/8/layout/orgChart1"/>
    <dgm:cxn modelId="{5DFFF682-CD50-4EFE-AAA7-6CDF1523B0D3}" type="presParOf" srcId="{A786F548-8BA7-445E-86AD-7A84B5A98784}" destId="{88CDB7DF-4133-4A7C-BB2D-EDBC64DEB8AE}" srcOrd="2" destOrd="0" presId="urn:microsoft.com/office/officeart/2005/8/layout/orgChart1"/>
    <dgm:cxn modelId="{57E693DC-3CB5-4689-80AD-E89E458FADB1}" type="presParOf" srcId="{A786F548-8BA7-445E-86AD-7A84B5A98784}" destId="{1DCBD4ED-47E2-4722-8435-327EE43F856E}" srcOrd="3" destOrd="0" presId="urn:microsoft.com/office/officeart/2005/8/layout/orgChart1"/>
    <dgm:cxn modelId="{BFF75A67-A041-48CB-8C69-028704A34EEB}" type="presParOf" srcId="{1DCBD4ED-47E2-4722-8435-327EE43F856E}" destId="{48C066D3-40BA-4724-9162-5CD827D8E341}" srcOrd="0" destOrd="0" presId="urn:microsoft.com/office/officeart/2005/8/layout/orgChart1"/>
    <dgm:cxn modelId="{7BE8D073-26ED-4BA6-9D26-12A257AC6111}" type="presParOf" srcId="{48C066D3-40BA-4724-9162-5CD827D8E341}" destId="{D63DA5E3-F519-42B5-82CC-9CE5C2B68132}" srcOrd="0" destOrd="0" presId="urn:microsoft.com/office/officeart/2005/8/layout/orgChart1"/>
    <dgm:cxn modelId="{7CE4E261-CC63-4AC9-84BA-206BAA599B7D}" type="presParOf" srcId="{48C066D3-40BA-4724-9162-5CD827D8E341}" destId="{0C499A21-193F-4C50-AB2A-3F63913C13F9}" srcOrd="1" destOrd="0" presId="urn:microsoft.com/office/officeart/2005/8/layout/orgChart1"/>
    <dgm:cxn modelId="{580E96D8-CF94-405B-A781-C4887EE5D7AF}" type="presParOf" srcId="{1DCBD4ED-47E2-4722-8435-327EE43F856E}" destId="{20284F6A-B142-495B-8A39-601A23373756}" srcOrd="1" destOrd="0" presId="urn:microsoft.com/office/officeart/2005/8/layout/orgChart1"/>
    <dgm:cxn modelId="{A16C9496-51EA-4671-92DD-14990FCC73C9}" type="presParOf" srcId="{1DCBD4ED-47E2-4722-8435-327EE43F856E}" destId="{B178A382-9802-4B07-A8C8-DCB5C7FB2FCC}" srcOrd="2" destOrd="0" presId="urn:microsoft.com/office/officeart/2005/8/layout/orgChart1"/>
    <dgm:cxn modelId="{D5B23AD5-20CA-4CFB-838F-CC6A96CE78E4}" type="presParOf" srcId="{A786F548-8BA7-445E-86AD-7A84B5A98784}" destId="{45F60A53-ADC3-44F6-A043-4B0F87D91BC7}" srcOrd="4" destOrd="0" presId="urn:microsoft.com/office/officeart/2005/8/layout/orgChart1"/>
    <dgm:cxn modelId="{600DF33B-1DFE-4D36-827F-25A924C7DED4}" type="presParOf" srcId="{A786F548-8BA7-445E-86AD-7A84B5A98784}" destId="{8B153A76-5E31-4EDE-9CB4-AEFD59367900}" srcOrd="5" destOrd="0" presId="urn:microsoft.com/office/officeart/2005/8/layout/orgChart1"/>
    <dgm:cxn modelId="{38C96889-0B01-4E68-839A-62C5BEED62B2}" type="presParOf" srcId="{8B153A76-5E31-4EDE-9CB4-AEFD59367900}" destId="{4D22738F-FBB4-42A1-91BB-71C2D75FAA19}" srcOrd="0" destOrd="0" presId="urn:microsoft.com/office/officeart/2005/8/layout/orgChart1"/>
    <dgm:cxn modelId="{5FDF3225-CE17-43EA-9958-F4F7DD0E96FA}" type="presParOf" srcId="{4D22738F-FBB4-42A1-91BB-71C2D75FAA19}" destId="{4AE1A130-C7EF-4009-8BC3-506B0B0C81FB}" srcOrd="0" destOrd="0" presId="urn:microsoft.com/office/officeart/2005/8/layout/orgChart1"/>
    <dgm:cxn modelId="{D232C745-DADE-43EC-BAA6-3747614E8335}" type="presParOf" srcId="{4D22738F-FBB4-42A1-91BB-71C2D75FAA19}" destId="{06FBEFE2-6DD7-464F-AE3A-35BC33DBB25E}" srcOrd="1" destOrd="0" presId="urn:microsoft.com/office/officeart/2005/8/layout/orgChart1"/>
    <dgm:cxn modelId="{859184C3-A0E5-48EA-B581-697613DA7EFE}" type="presParOf" srcId="{8B153A76-5E31-4EDE-9CB4-AEFD59367900}" destId="{D22A1F9A-E2ED-49B5-A646-F4F634140858}" srcOrd="1" destOrd="0" presId="urn:microsoft.com/office/officeart/2005/8/layout/orgChart1"/>
    <dgm:cxn modelId="{CA45F7D4-493F-415D-B528-3A47F0FD623A}" type="presParOf" srcId="{8B153A76-5E31-4EDE-9CB4-AEFD59367900}" destId="{703E65E2-D09C-49A2-8098-7EB5E8CF7825}" srcOrd="2" destOrd="0" presId="urn:microsoft.com/office/officeart/2005/8/layout/orgChart1"/>
    <dgm:cxn modelId="{119476EB-95D3-47BD-80C1-A968B988EC6D}" type="presParOf" srcId="{A786F548-8BA7-445E-86AD-7A84B5A98784}" destId="{B5DA9586-F8D2-4D7E-9E41-F6F8650B36F5}" srcOrd="6" destOrd="0" presId="urn:microsoft.com/office/officeart/2005/8/layout/orgChart1"/>
    <dgm:cxn modelId="{ABFAB6F0-4374-4EA8-9363-A564500D5B89}" type="presParOf" srcId="{A786F548-8BA7-445E-86AD-7A84B5A98784}" destId="{B85D1041-1E13-44E7-9F27-274D4EC42CC8}" srcOrd="7" destOrd="0" presId="urn:microsoft.com/office/officeart/2005/8/layout/orgChart1"/>
    <dgm:cxn modelId="{D12E0065-DA87-4AE3-BA7E-81DF96444861}" type="presParOf" srcId="{B85D1041-1E13-44E7-9F27-274D4EC42CC8}" destId="{AF90E613-64CD-43D2-A88A-853595488F73}" srcOrd="0" destOrd="0" presId="urn:microsoft.com/office/officeart/2005/8/layout/orgChart1"/>
    <dgm:cxn modelId="{4FB1A542-3193-4098-BE29-33803E16806C}" type="presParOf" srcId="{AF90E613-64CD-43D2-A88A-853595488F73}" destId="{A42BF5EF-B1C9-479D-8EB8-E82A1F7F6CAC}" srcOrd="0" destOrd="0" presId="urn:microsoft.com/office/officeart/2005/8/layout/orgChart1"/>
    <dgm:cxn modelId="{94295542-71AB-4E61-8A0C-91679B50ADC4}" type="presParOf" srcId="{AF90E613-64CD-43D2-A88A-853595488F73}" destId="{A179F3EA-E206-4BF2-B225-3E22280C48B8}" srcOrd="1" destOrd="0" presId="urn:microsoft.com/office/officeart/2005/8/layout/orgChart1"/>
    <dgm:cxn modelId="{0EDF9040-29C4-4528-9F32-4D6E710FD760}" type="presParOf" srcId="{B85D1041-1E13-44E7-9F27-274D4EC42CC8}" destId="{7256A25E-33A0-45D0-ABA0-D26781E93745}" srcOrd="1" destOrd="0" presId="urn:microsoft.com/office/officeart/2005/8/layout/orgChart1"/>
    <dgm:cxn modelId="{CBA0A61A-9D80-4671-A688-B9A0CED40276}" type="presParOf" srcId="{B85D1041-1E13-44E7-9F27-274D4EC42CC8}" destId="{32E97B1C-3714-426B-96FD-4150758629D0}" srcOrd="2" destOrd="0" presId="urn:microsoft.com/office/officeart/2005/8/layout/orgChart1"/>
    <dgm:cxn modelId="{7685C54C-7742-46D1-8ABB-911689FB16B4}" type="presParOf" srcId="{C227F692-9D7C-4E95-8AE9-24C9E83EE6F5}" destId="{4009D036-2397-4734-B899-48E8EA96A607}" srcOrd="2" destOrd="0" presId="urn:microsoft.com/office/officeart/2005/8/layout/orgChart1"/>
    <dgm:cxn modelId="{7CE0CCBD-7DB5-406A-8668-8A30EBDAFB39}" type="presParOf" srcId="{4009D036-2397-4734-B899-48E8EA96A607}" destId="{06D9C590-8373-4E4F-8DAC-564C28962695}" srcOrd="0" destOrd="0" presId="urn:microsoft.com/office/officeart/2005/8/layout/orgChart1"/>
    <dgm:cxn modelId="{7E3712A2-BA6E-4A8C-87FD-AB256AE55E8B}" type="presParOf" srcId="{4009D036-2397-4734-B899-48E8EA96A607}" destId="{096267DD-D0F5-444A-9BAC-BBEF5613B86D}" srcOrd="1" destOrd="0" presId="urn:microsoft.com/office/officeart/2005/8/layout/orgChart1"/>
    <dgm:cxn modelId="{EF75370E-704F-4880-9247-C9BF1143C226}" type="presParOf" srcId="{096267DD-D0F5-444A-9BAC-BBEF5613B86D}" destId="{FD3004BC-31FC-4781-A073-C9CE27328F3A}" srcOrd="0" destOrd="0" presId="urn:microsoft.com/office/officeart/2005/8/layout/orgChart1"/>
    <dgm:cxn modelId="{DEBBC819-1AB8-4243-8E66-141FF60A3992}" type="presParOf" srcId="{FD3004BC-31FC-4781-A073-C9CE27328F3A}" destId="{007F15DB-BA76-40A4-9435-990C7253F859}" srcOrd="0" destOrd="0" presId="urn:microsoft.com/office/officeart/2005/8/layout/orgChart1"/>
    <dgm:cxn modelId="{AED7CA5C-0EB7-4266-810F-ADA63F2FF704}" type="presParOf" srcId="{FD3004BC-31FC-4781-A073-C9CE27328F3A}" destId="{C3296FE5-CB10-48AC-B517-3B3D1F180D8B}" srcOrd="1" destOrd="0" presId="urn:microsoft.com/office/officeart/2005/8/layout/orgChart1"/>
    <dgm:cxn modelId="{646562C3-AF60-4125-ACF8-C8BF0A47D79A}" type="presParOf" srcId="{096267DD-D0F5-444A-9BAC-BBEF5613B86D}" destId="{F2FBD855-90F1-4F3B-AAC6-A471901A6A10}" srcOrd="1" destOrd="0" presId="urn:microsoft.com/office/officeart/2005/8/layout/orgChart1"/>
    <dgm:cxn modelId="{C4ED632D-ED78-42B9-A848-5A0831721AF6}" type="presParOf" srcId="{096267DD-D0F5-444A-9BAC-BBEF5613B86D}" destId="{148742BD-D2CE-4060-ACEA-16E6764544B4}" srcOrd="2" destOrd="0" presId="urn:microsoft.com/office/officeart/2005/8/layout/orgChart1"/>
    <dgm:cxn modelId="{FC1EAC11-C270-4C74-8C8B-F9305CFB601D}" type="presParOf" srcId="{4009D036-2397-4734-B899-48E8EA96A607}" destId="{31F4D151-9617-4984-B934-708C778CF058}" srcOrd="2" destOrd="0" presId="urn:microsoft.com/office/officeart/2005/8/layout/orgChart1"/>
    <dgm:cxn modelId="{9DC4C4C9-4AB7-4AAC-89C3-BFE93076BF87}" type="presParOf" srcId="{4009D036-2397-4734-B899-48E8EA96A607}" destId="{A34B8971-1E04-4F4D-A688-5903677C7A49}" srcOrd="3" destOrd="0" presId="urn:microsoft.com/office/officeart/2005/8/layout/orgChart1"/>
    <dgm:cxn modelId="{262EE16E-683D-4991-B5F7-CEF9DFF0032F}" type="presParOf" srcId="{A34B8971-1E04-4F4D-A688-5903677C7A49}" destId="{7DC9A620-4A97-4677-8ABA-53986C011D33}" srcOrd="0" destOrd="0" presId="urn:microsoft.com/office/officeart/2005/8/layout/orgChart1"/>
    <dgm:cxn modelId="{BA602A27-9819-4A05-99C9-1627D978EF11}" type="presParOf" srcId="{7DC9A620-4A97-4677-8ABA-53986C011D33}" destId="{D328F610-37AD-4933-BDB0-5F3881F6B4F0}" srcOrd="0" destOrd="0" presId="urn:microsoft.com/office/officeart/2005/8/layout/orgChart1"/>
    <dgm:cxn modelId="{A91B87D1-3EA7-478D-82F1-D0D5DD5465B1}" type="presParOf" srcId="{7DC9A620-4A97-4677-8ABA-53986C011D33}" destId="{C736A2C4-1550-45F3-AEEA-F4A362B6092D}" srcOrd="1" destOrd="0" presId="urn:microsoft.com/office/officeart/2005/8/layout/orgChart1"/>
    <dgm:cxn modelId="{A8B9466F-1D88-4AB0-8A4F-59FDFC432E98}" type="presParOf" srcId="{A34B8971-1E04-4F4D-A688-5903677C7A49}" destId="{7EC0EF95-BF43-4D80-8646-3319BD1E9302}" srcOrd="1" destOrd="0" presId="urn:microsoft.com/office/officeart/2005/8/layout/orgChart1"/>
    <dgm:cxn modelId="{EEBB5C02-CF8C-4C04-8549-3377C4164600}" type="presParOf" srcId="{A34B8971-1E04-4F4D-A688-5903677C7A49}" destId="{E0B12DA8-DFB7-4C97-A218-CDECB5B8B4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03C2E4-C5A7-4DC0-93B3-629B0BF3FF29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572CA0-E1E6-47E5-8B0A-E2696A8A260E}">
      <dgm:prSet phldrT="[Текст]"/>
      <dgm:spPr/>
      <dgm:t>
        <a:bodyPr/>
        <a:lstStyle/>
        <a:p>
          <a:r>
            <a:rPr lang="ru-RU" b="1" i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rPr>
            <a:t>Использованные методы и приёмы.</a:t>
          </a:r>
          <a:endParaRPr lang="ru-RU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gm:t>
    </dgm:pt>
    <dgm:pt modelId="{989EF2B7-BEA5-4C38-8F2A-184DCFC0E57D}" type="parTrans" cxnId="{B64E0936-0E8C-46AA-AE72-E829EDE88CB5}">
      <dgm:prSet/>
      <dgm:spPr/>
      <dgm:t>
        <a:bodyPr/>
        <a:lstStyle/>
        <a:p>
          <a:endParaRPr lang="ru-RU"/>
        </a:p>
      </dgm:t>
    </dgm:pt>
    <dgm:pt modelId="{5DA3792F-49AB-4A64-8267-8A6412F94E7A}" type="sibTrans" cxnId="{B64E0936-0E8C-46AA-AE72-E829EDE88CB5}">
      <dgm:prSet/>
      <dgm:spPr/>
      <dgm:t>
        <a:bodyPr/>
        <a:lstStyle/>
        <a:p>
          <a:endParaRPr lang="ru-RU"/>
        </a:p>
      </dgm:t>
    </dgm:pt>
    <dgm:pt modelId="{995D0881-01DC-4F27-B690-3DEB8BD8DF46}">
      <dgm:prSet/>
      <dgm:spPr/>
      <dgm:t>
        <a:bodyPr/>
        <a:lstStyle/>
        <a:p>
          <a:r>
            <a:rPr lang="ru-RU" altLang="ru-RU" b="1" dirty="0" smtClean="0"/>
            <a:t> </a:t>
          </a:r>
          <a:r>
            <a:rPr lang="ru-RU" altLang="ru-RU" b="1" dirty="0" smtClean="0">
              <a:solidFill>
                <a:schemeClr val="tx1"/>
              </a:solidFill>
            </a:rPr>
            <a:t>Описательный метод с приёмами наблюдения языковых явлений</a:t>
          </a:r>
          <a:endParaRPr lang="ru-RU" b="1" dirty="0">
            <a:solidFill>
              <a:schemeClr val="tx1"/>
            </a:solidFill>
          </a:endParaRPr>
        </a:p>
      </dgm:t>
    </dgm:pt>
    <dgm:pt modelId="{88046101-BA60-400D-BD6B-921D572484BE}" type="parTrans" cxnId="{08CA4F9F-CF98-4003-82E8-EB113D6D1F80}">
      <dgm:prSet/>
      <dgm:spPr/>
      <dgm:t>
        <a:bodyPr/>
        <a:lstStyle/>
        <a:p>
          <a:endParaRPr lang="ru-RU"/>
        </a:p>
      </dgm:t>
    </dgm:pt>
    <dgm:pt modelId="{3929FF27-6719-4BE8-AE35-0C90B20361D7}" type="sibTrans" cxnId="{08CA4F9F-CF98-4003-82E8-EB113D6D1F80}">
      <dgm:prSet/>
      <dgm:spPr/>
      <dgm:t>
        <a:bodyPr/>
        <a:lstStyle/>
        <a:p>
          <a:endParaRPr lang="ru-RU"/>
        </a:p>
      </dgm:t>
    </dgm:pt>
    <dgm:pt modelId="{474716C4-1DEA-481C-B822-2CEE539449A7}">
      <dgm:prSet/>
      <dgm:spPr/>
      <dgm:t>
        <a:bodyPr/>
        <a:lstStyle/>
        <a:p>
          <a:r>
            <a:rPr lang="ru-RU" altLang="ru-RU" b="1" dirty="0" smtClean="0">
              <a:solidFill>
                <a:schemeClr val="tx1"/>
              </a:solidFill>
            </a:rPr>
            <a:t>Приём систематики и классификации</a:t>
          </a:r>
        </a:p>
      </dgm:t>
    </dgm:pt>
    <dgm:pt modelId="{F03FFFE5-6163-4180-A6E9-EE9E96F00C91}" type="parTrans" cxnId="{762B05C4-DB88-4C42-A2D4-A7ED14B852E9}">
      <dgm:prSet/>
      <dgm:spPr/>
      <dgm:t>
        <a:bodyPr/>
        <a:lstStyle/>
        <a:p>
          <a:endParaRPr lang="ru-RU"/>
        </a:p>
      </dgm:t>
    </dgm:pt>
    <dgm:pt modelId="{5BF5D1CB-6E45-4A6E-B743-62F9CCB93033}" type="sibTrans" cxnId="{762B05C4-DB88-4C42-A2D4-A7ED14B852E9}">
      <dgm:prSet/>
      <dgm:spPr/>
      <dgm:t>
        <a:bodyPr/>
        <a:lstStyle/>
        <a:p>
          <a:endParaRPr lang="ru-RU"/>
        </a:p>
      </dgm:t>
    </dgm:pt>
    <dgm:pt modelId="{A9657A12-625A-41F3-90EC-ECA0D0BC9A82}" type="pres">
      <dgm:prSet presAssocID="{C403C2E4-C5A7-4DC0-93B3-629B0BF3FF29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E791DC8-0D87-4CE2-A351-580C9B2AF529}" type="pres">
      <dgm:prSet presAssocID="{48572CA0-E1E6-47E5-8B0A-E2696A8A260E}" presName="root" presStyleCnt="0">
        <dgm:presLayoutVars>
          <dgm:chMax/>
          <dgm:chPref val="4"/>
        </dgm:presLayoutVars>
      </dgm:prSet>
      <dgm:spPr/>
    </dgm:pt>
    <dgm:pt modelId="{59583370-2CC7-4603-8255-193C1CF208BF}" type="pres">
      <dgm:prSet presAssocID="{48572CA0-E1E6-47E5-8B0A-E2696A8A260E}" presName="rootComposite" presStyleCnt="0">
        <dgm:presLayoutVars/>
      </dgm:prSet>
      <dgm:spPr/>
    </dgm:pt>
    <dgm:pt modelId="{A06B531E-6F70-494D-ADEF-F7579419E938}" type="pres">
      <dgm:prSet presAssocID="{48572CA0-E1E6-47E5-8B0A-E2696A8A260E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49AC0FE3-4FA6-46A1-B804-42857935975A}" type="pres">
      <dgm:prSet presAssocID="{48572CA0-E1E6-47E5-8B0A-E2696A8A260E}" presName="childShape" presStyleCnt="0">
        <dgm:presLayoutVars>
          <dgm:chMax val="0"/>
          <dgm:chPref val="0"/>
        </dgm:presLayoutVars>
      </dgm:prSet>
      <dgm:spPr/>
    </dgm:pt>
    <dgm:pt modelId="{CBEDDB9D-2D41-4200-93C1-8996F34819F3}" type="pres">
      <dgm:prSet presAssocID="{995D0881-01DC-4F27-B690-3DEB8BD8DF46}" presName="childComposite" presStyleCnt="0">
        <dgm:presLayoutVars>
          <dgm:chMax val="0"/>
          <dgm:chPref val="0"/>
        </dgm:presLayoutVars>
      </dgm:prSet>
      <dgm:spPr/>
    </dgm:pt>
    <dgm:pt modelId="{39E493C2-56E9-49D8-BFCD-5A5E78239595}" type="pres">
      <dgm:prSet presAssocID="{995D0881-01DC-4F27-B690-3DEB8BD8DF46}" presName="Image" presStyleLbl="node1" presStyleIdx="0" presStyleCnt="2"/>
      <dgm:spPr/>
    </dgm:pt>
    <dgm:pt modelId="{28AC976D-1562-4FBC-B43C-CA1A83F58CEF}" type="pres">
      <dgm:prSet presAssocID="{995D0881-01DC-4F27-B690-3DEB8BD8DF46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5EB8D-017F-4CD2-A1A4-14EAD3BD6CE5}" type="pres">
      <dgm:prSet presAssocID="{474716C4-1DEA-481C-B822-2CEE539449A7}" presName="childComposite" presStyleCnt="0">
        <dgm:presLayoutVars>
          <dgm:chMax val="0"/>
          <dgm:chPref val="0"/>
        </dgm:presLayoutVars>
      </dgm:prSet>
      <dgm:spPr/>
    </dgm:pt>
    <dgm:pt modelId="{EB1196A0-8BCE-423F-A33C-942D13FE99A2}" type="pres">
      <dgm:prSet presAssocID="{474716C4-1DEA-481C-B822-2CEE539449A7}" presName="Image" presStyleLbl="node1" presStyleIdx="1" presStyleCnt="2"/>
      <dgm:spPr/>
    </dgm:pt>
    <dgm:pt modelId="{25A58E6C-F150-4AE7-AA2B-A4A169264DE8}" type="pres">
      <dgm:prSet presAssocID="{474716C4-1DEA-481C-B822-2CEE539449A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4E0936-0E8C-46AA-AE72-E829EDE88CB5}" srcId="{C403C2E4-C5A7-4DC0-93B3-629B0BF3FF29}" destId="{48572CA0-E1E6-47E5-8B0A-E2696A8A260E}" srcOrd="0" destOrd="0" parTransId="{989EF2B7-BEA5-4C38-8F2A-184DCFC0E57D}" sibTransId="{5DA3792F-49AB-4A64-8267-8A6412F94E7A}"/>
    <dgm:cxn modelId="{762B05C4-DB88-4C42-A2D4-A7ED14B852E9}" srcId="{48572CA0-E1E6-47E5-8B0A-E2696A8A260E}" destId="{474716C4-1DEA-481C-B822-2CEE539449A7}" srcOrd="1" destOrd="0" parTransId="{F03FFFE5-6163-4180-A6E9-EE9E96F00C91}" sibTransId="{5BF5D1CB-6E45-4A6E-B743-62F9CCB93033}"/>
    <dgm:cxn modelId="{DDE8C9A5-E4B2-43CF-8094-8854A1D6A49B}" type="presOf" srcId="{995D0881-01DC-4F27-B690-3DEB8BD8DF46}" destId="{28AC976D-1562-4FBC-B43C-CA1A83F58CEF}" srcOrd="0" destOrd="0" presId="urn:microsoft.com/office/officeart/2008/layout/PictureAccentList"/>
    <dgm:cxn modelId="{3C34884F-4B8E-421B-BA3F-043CF6721323}" type="presOf" srcId="{C403C2E4-C5A7-4DC0-93B3-629B0BF3FF29}" destId="{A9657A12-625A-41F3-90EC-ECA0D0BC9A82}" srcOrd="0" destOrd="0" presId="urn:microsoft.com/office/officeart/2008/layout/PictureAccentList"/>
    <dgm:cxn modelId="{08CA4F9F-CF98-4003-82E8-EB113D6D1F80}" srcId="{48572CA0-E1E6-47E5-8B0A-E2696A8A260E}" destId="{995D0881-01DC-4F27-B690-3DEB8BD8DF46}" srcOrd="0" destOrd="0" parTransId="{88046101-BA60-400D-BD6B-921D572484BE}" sibTransId="{3929FF27-6719-4BE8-AE35-0C90B20361D7}"/>
    <dgm:cxn modelId="{68A265C4-770E-4257-B6D1-B7325AC4C1A0}" type="presOf" srcId="{474716C4-1DEA-481C-B822-2CEE539449A7}" destId="{25A58E6C-F150-4AE7-AA2B-A4A169264DE8}" srcOrd="0" destOrd="0" presId="urn:microsoft.com/office/officeart/2008/layout/PictureAccentList"/>
    <dgm:cxn modelId="{BC04BC41-EA8F-4243-961F-97B5EDB81199}" type="presOf" srcId="{48572CA0-E1E6-47E5-8B0A-E2696A8A260E}" destId="{A06B531E-6F70-494D-ADEF-F7579419E938}" srcOrd="0" destOrd="0" presId="urn:microsoft.com/office/officeart/2008/layout/PictureAccentList"/>
    <dgm:cxn modelId="{B739F42B-84F5-46D3-B20D-73D74CDA0D9C}" type="presParOf" srcId="{A9657A12-625A-41F3-90EC-ECA0D0BC9A82}" destId="{AE791DC8-0D87-4CE2-A351-580C9B2AF529}" srcOrd="0" destOrd="0" presId="urn:microsoft.com/office/officeart/2008/layout/PictureAccentList"/>
    <dgm:cxn modelId="{5A0A037A-2E7E-4A5C-B0DB-9AC316EEF93F}" type="presParOf" srcId="{AE791DC8-0D87-4CE2-A351-580C9B2AF529}" destId="{59583370-2CC7-4603-8255-193C1CF208BF}" srcOrd="0" destOrd="0" presId="urn:microsoft.com/office/officeart/2008/layout/PictureAccentList"/>
    <dgm:cxn modelId="{3CE4C17F-AC46-4474-958E-ED0B88599716}" type="presParOf" srcId="{59583370-2CC7-4603-8255-193C1CF208BF}" destId="{A06B531E-6F70-494D-ADEF-F7579419E938}" srcOrd="0" destOrd="0" presId="urn:microsoft.com/office/officeart/2008/layout/PictureAccentList"/>
    <dgm:cxn modelId="{FBB5E519-D349-4F5C-BEAE-19756580C199}" type="presParOf" srcId="{AE791DC8-0D87-4CE2-A351-580C9B2AF529}" destId="{49AC0FE3-4FA6-46A1-B804-42857935975A}" srcOrd="1" destOrd="0" presId="urn:microsoft.com/office/officeart/2008/layout/PictureAccentList"/>
    <dgm:cxn modelId="{02DA313E-40C8-47BC-95AE-6CD2F5DC696E}" type="presParOf" srcId="{49AC0FE3-4FA6-46A1-B804-42857935975A}" destId="{CBEDDB9D-2D41-4200-93C1-8996F34819F3}" srcOrd="0" destOrd="0" presId="urn:microsoft.com/office/officeart/2008/layout/PictureAccentList"/>
    <dgm:cxn modelId="{B26C6E6C-6B99-4096-9045-B471B0D1DEA9}" type="presParOf" srcId="{CBEDDB9D-2D41-4200-93C1-8996F34819F3}" destId="{39E493C2-56E9-49D8-BFCD-5A5E78239595}" srcOrd="0" destOrd="0" presId="urn:microsoft.com/office/officeart/2008/layout/PictureAccentList"/>
    <dgm:cxn modelId="{9CEB7D14-3515-4C6A-A91B-17241A4898D3}" type="presParOf" srcId="{CBEDDB9D-2D41-4200-93C1-8996F34819F3}" destId="{28AC976D-1562-4FBC-B43C-CA1A83F58CEF}" srcOrd="1" destOrd="0" presId="urn:microsoft.com/office/officeart/2008/layout/PictureAccentList"/>
    <dgm:cxn modelId="{608CD741-9D46-4D99-83D9-B80C8BBF5CF0}" type="presParOf" srcId="{49AC0FE3-4FA6-46A1-B804-42857935975A}" destId="{E3B5EB8D-017F-4CD2-A1A4-14EAD3BD6CE5}" srcOrd="1" destOrd="0" presId="urn:microsoft.com/office/officeart/2008/layout/PictureAccentList"/>
    <dgm:cxn modelId="{ACB59DD2-8E34-49A4-A97B-B99BC7C848C9}" type="presParOf" srcId="{E3B5EB8D-017F-4CD2-A1A4-14EAD3BD6CE5}" destId="{EB1196A0-8BCE-423F-A33C-942D13FE99A2}" srcOrd="0" destOrd="0" presId="urn:microsoft.com/office/officeart/2008/layout/PictureAccentList"/>
    <dgm:cxn modelId="{A3A05525-8AE2-4442-BD78-3E6F167F3FED}" type="presParOf" srcId="{E3B5EB8D-017F-4CD2-A1A4-14EAD3BD6CE5}" destId="{25A58E6C-F150-4AE7-AA2B-A4A169264DE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7D857E-DA9F-463D-8139-7F7A24196F77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D9A1ACC-831F-4840-98D0-3383CEF064CF}">
      <dgm:prSet phldrT="[Текст]" phldr="1"/>
      <dgm:spPr/>
      <dgm:t>
        <a:bodyPr/>
        <a:lstStyle/>
        <a:p>
          <a:endParaRPr lang="ru-RU"/>
        </a:p>
      </dgm:t>
    </dgm:pt>
    <dgm:pt modelId="{61E5A470-11D7-46B4-A37A-73DDFF48D790}" type="parTrans" cxnId="{3C451B09-5548-4247-B968-B9F2BF564FD1}">
      <dgm:prSet/>
      <dgm:spPr/>
      <dgm:t>
        <a:bodyPr/>
        <a:lstStyle/>
        <a:p>
          <a:endParaRPr lang="ru-RU"/>
        </a:p>
      </dgm:t>
    </dgm:pt>
    <dgm:pt modelId="{56501F53-4B2A-4FD6-963F-79B400924F0C}" type="sibTrans" cxnId="{3C451B09-5548-4247-B968-B9F2BF564FD1}">
      <dgm:prSet/>
      <dgm:spPr/>
      <dgm:t>
        <a:bodyPr/>
        <a:lstStyle/>
        <a:p>
          <a:endParaRPr lang="ru-RU"/>
        </a:p>
      </dgm:t>
    </dgm:pt>
    <dgm:pt modelId="{42A2CEB6-685B-4E4E-A6C3-864115FFDC78}">
      <dgm:prSet phldrT="[Текст]" custT="1"/>
      <dgm:spPr/>
      <dgm:t>
        <a:bodyPr/>
        <a:lstStyle/>
        <a:p>
          <a:r>
            <a:rPr lang="ru-RU" sz="2000" b="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Потребность в наименовании новых предметов, понятий и явлений.</a:t>
          </a:r>
          <a:r>
            <a:rPr lang="ru-RU" sz="1800" b="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 </a:t>
          </a:r>
          <a:endParaRPr lang="ru-RU" sz="1800" b="0" dirty="0"/>
        </a:p>
      </dgm:t>
    </dgm:pt>
    <dgm:pt modelId="{9D433C3E-6C01-442D-9CE1-6B57EF44D715}" type="parTrans" cxnId="{7DF2EB89-5DA9-4979-89A1-2B885BB04DFD}">
      <dgm:prSet/>
      <dgm:spPr/>
      <dgm:t>
        <a:bodyPr/>
        <a:lstStyle/>
        <a:p>
          <a:endParaRPr lang="ru-RU"/>
        </a:p>
      </dgm:t>
    </dgm:pt>
    <dgm:pt modelId="{EDCC39F2-3138-481C-8CFF-6264C9CEF605}" type="sibTrans" cxnId="{7DF2EB89-5DA9-4979-89A1-2B885BB04DFD}">
      <dgm:prSet/>
      <dgm:spPr/>
      <dgm:t>
        <a:bodyPr/>
        <a:lstStyle/>
        <a:p>
          <a:endParaRPr lang="ru-RU"/>
        </a:p>
      </dgm:t>
    </dgm:pt>
    <dgm:pt modelId="{1D60797E-071F-4D58-B5BA-B59F0CEC2D0E}">
      <dgm:prSet phldrT="[Текст]" phldr="1"/>
      <dgm:spPr/>
      <dgm:t>
        <a:bodyPr/>
        <a:lstStyle/>
        <a:p>
          <a:endParaRPr lang="ru-RU"/>
        </a:p>
      </dgm:t>
    </dgm:pt>
    <dgm:pt modelId="{C634E7D1-014D-4CEB-8D3F-E8CF095E0C6A}" type="parTrans" cxnId="{41836666-5CCE-45F3-BD1B-7E38A35C7DD6}">
      <dgm:prSet/>
      <dgm:spPr/>
      <dgm:t>
        <a:bodyPr/>
        <a:lstStyle/>
        <a:p>
          <a:endParaRPr lang="ru-RU"/>
        </a:p>
      </dgm:t>
    </dgm:pt>
    <dgm:pt modelId="{21FB9B6B-4632-4B3C-95EF-AD8A5CF1D6BB}" type="sibTrans" cxnId="{41836666-5CCE-45F3-BD1B-7E38A35C7DD6}">
      <dgm:prSet/>
      <dgm:spPr/>
      <dgm:t>
        <a:bodyPr/>
        <a:lstStyle/>
        <a:p>
          <a:endParaRPr lang="ru-RU"/>
        </a:p>
      </dgm:t>
    </dgm:pt>
    <dgm:pt modelId="{2ECF6B41-6230-42A9-8A3A-082996DFFFEE}">
      <dgm:prSet phldrT="[Текст]"/>
      <dgm:spPr/>
      <dgm:t>
        <a:bodyPr/>
        <a:lstStyle/>
        <a:p>
          <a:r>
            <a:rPr lang="ru-RU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Отсутствие точного наименования</a:t>
          </a:r>
          <a:endParaRPr lang="ru-RU" dirty="0"/>
        </a:p>
      </dgm:t>
    </dgm:pt>
    <dgm:pt modelId="{C7373A45-F4CF-4358-A099-445CE88D8DC1}" type="parTrans" cxnId="{C83302EB-C159-4E58-8AD6-7099B97134DC}">
      <dgm:prSet/>
      <dgm:spPr/>
      <dgm:t>
        <a:bodyPr/>
        <a:lstStyle/>
        <a:p>
          <a:endParaRPr lang="ru-RU"/>
        </a:p>
      </dgm:t>
    </dgm:pt>
    <dgm:pt modelId="{58862FC6-ABB6-44BD-A2AA-83E76696B84E}" type="sibTrans" cxnId="{C83302EB-C159-4E58-8AD6-7099B97134DC}">
      <dgm:prSet/>
      <dgm:spPr/>
      <dgm:t>
        <a:bodyPr/>
        <a:lstStyle/>
        <a:p>
          <a:endParaRPr lang="ru-RU"/>
        </a:p>
      </dgm:t>
    </dgm:pt>
    <dgm:pt modelId="{6D1CE977-E284-407D-9FBC-2B0A59396230}">
      <dgm:prSet phldrT="[Текст]" phldr="1"/>
      <dgm:spPr/>
      <dgm:t>
        <a:bodyPr/>
        <a:lstStyle/>
        <a:p>
          <a:endParaRPr lang="ru-RU" dirty="0"/>
        </a:p>
      </dgm:t>
    </dgm:pt>
    <dgm:pt modelId="{6E16AF84-7984-4670-89D7-E45713EB9F15}" type="parTrans" cxnId="{D422ACCB-72A7-4D9E-A21B-128D71D1ECD6}">
      <dgm:prSet/>
      <dgm:spPr/>
      <dgm:t>
        <a:bodyPr/>
        <a:lstStyle/>
        <a:p>
          <a:endParaRPr lang="ru-RU"/>
        </a:p>
      </dgm:t>
    </dgm:pt>
    <dgm:pt modelId="{C8D10932-22DB-48E0-B762-5E69CA204EFB}" type="sibTrans" cxnId="{D422ACCB-72A7-4D9E-A21B-128D71D1ECD6}">
      <dgm:prSet/>
      <dgm:spPr/>
      <dgm:t>
        <a:bodyPr/>
        <a:lstStyle/>
        <a:p>
          <a:endParaRPr lang="ru-RU"/>
        </a:p>
      </dgm:t>
    </dgm:pt>
    <dgm:pt modelId="{65CC628E-0633-45DD-984B-3712A99DF554}">
      <dgm:prSet phldrT="[Текст]"/>
      <dgm:spPr/>
      <dgm:t>
        <a:bodyPr/>
        <a:lstStyle/>
        <a:p>
          <a:r>
            <a:rPr lang="ru-RU" sz="2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Необходимость конкретизации значения слова</a:t>
          </a:r>
          <a:endParaRPr lang="ru-RU" sz="2200" dirty="0"/>
        </a:p>
      </dgm:t>
    </dgm:pt>
    <dgm:pt modelId="{230A0924-D60C-4210-97B5-FCB48E380FE0}" type="parTrans" cxnId="{02026835-DA2E-4CCA-ADF3-78FA7FE3C268}">
      <dgm:prSet/>
      <dgm:spPr/>
      <dgm:t>
        <a:bodyPr/>
        <a:lstStyle/>
        <a:p>
          <a:endParaRPr lang="ru-RU"/>
        </a:p>
      </dgm:t>
    </dgm:pt>
    <dgm:pt modelId="{4369FF7F-E3AE-4462-BDF0-F6E509391DDB}" type="sibTrans" cxnId="{02026835-DA2E-4CCA-ADF3-78FA7FE3C268}">
      <dgm:prSet/>
      <dgm:spPr/>
      <dgm:t>
        <a:bodyPr/>
        <a:lstStyle/>
        <a:p>
          <a:endParaRPr lang="ru-RU"/>
        </a:p>
      </dgm:t>
    </dgm:pt>
    <dgm:pt modelId="{0E3DE50C-DF6C-4B61-AB1F-58974D791461}">
      <dgm:prSet phldrT="[Текст]" custT="1"/>
      <dgm:spPr/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сэндвич: гамбургер, </a:t>
          </a:r>
          <a:r>
            <a:rPr lang="ru-RU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фишбургер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чикенбургер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FADD79-F76E-433F-97A0-4CF3293B663F}" type="parTrans" cxnId="{655B2C70-E19F-480E-B943-C32F3B3C9CE8}">
      <dgm:prSet/>
      <dgm:spPr/>
      <dgm:t>
        <a:bodyPr/>
        <a:lstStyle/>
        <a:p>
          <a:endParaRPr lang="ru-RU"/>
        </a:p>
      </dgm:t>
    </dgm:pt>
    <dgm:pt modelId="{212FC36F-913D-4433-807D-08497E1B3C91}" type="sibTrans" cxnId="{655B2C70-E19F-480E-B943-C32F3B3C9CE8}">
      <dgm:prSet/>
      <dgm:spPr/>
      <dgm:t>
        <a:bodyPr/>
        <a:lstStyle/>
        <a:p>
          <a:endParaRPr lang="ru-RU"/>
        </a:p>
      </dgm:t>
    </dgm:pt>
    <dgm:pt modelId="{037C3814-9B43-4438-9DE7-A7AAE7B3D0AB}">
      <dgm:prSet/>
      <dgm:spPr/>
      <dgm:t>
        <a:bodyPr/>
        <a:lstStyle/>
        <a:p>
          <a:endParaRPr lang="ru-RU"/>
        </a:p>
      </dgm:t>
    </dgm:pt>
    <dgm:pt modelId="{8253027C-9E1D-4C01-A6F5-12551EDEB718}" type="parTrans" cxnId="{58C1FA79-94A3-4107-B98C-7F30F03C776E}">
      <dgm:prSet/>
      <dgm:spPr/>
      <dgm:t>
        <a:bodyPr/>
        <a:lstStyle/>
        <a:p>
          <a:endParaRPr lang="ru-RU"/>
        </a:p>
      </dgm:t>
    </dgm:pt>
    <dgm:pt modelId="{FD3B3AFE-6052-4195-A7F2-7B75DF4A6C7F}" type="sibTrans" cxnId="{58C1FA79-94A3-4107-B98C-7F30F03C776E}">
      <dgm:prSet/>
      <dgm:spPr/>
      <dgm:t>
        <a:bodyPr/>
        <a:lstStyle/>
        <a:p>
          <a:endParaRPr lang="ru-RU"/>
        </a:p>
      </dgm:t>
    </dgm:pt>
    <dgm:pt modelId="{602973A9-1B40-45BF-BD31-A71A754729FA}">
      <dgm:prSet phldrT="[Текст]"/>
      <dgm:spPr/>
      <dgm:t>
        <a:bodyPr/>
        <a:lstStyle/>
        <a:p>
          <a:r>
            <a:rPr lang="ru-RU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спонсор, спрей, дайджест, виртуальный</a:t>
          </a:r>
          <a:endParaRPr lang="ru-RU" dirty="0"/>
        </a:p>
      </dgm:t>
    </dgm:pt>
    <dgm:pt modelId="{189CA686-56BF-4ADA-9A07-E92F674B335C}" type="parTrans" cxnId="{A1DDCFEB-4AC2-4694-BC87-220EFF60CC1E}">
      <dgm:prSet/>
      <dgm:spPr/>
      <dgm:t>
        <a:bodyPr/>
        <a:lstStyle/>
        <a:p>
          <a:endParaRPr lang="ru-RU"/>
        </a:p>
      </dgm:t>
    </dgm:pt>
    <dgm:pt modelId="{D2C97F44-F63C-4575-B009-E51C1980FD82}" type="sibTrans" cxnId="{A1DDCFEB-4AC2-4694-BC87-220EFF60CC1E}">
      <dgm:prSet/>
      <dgm:spPr/>
      <dgm:t>
        <a:bodyPr/>
        <a:lstStyle/>
        <a:p>
          <a:endParaRPr lang="ru-RU"/>
        </a:p>
      </dgm:t>
    </dgm:pt>
    <dgm:pt modelId="{F3390B33-D300-43E8-A1B5-736916708CD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i="1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Дань моде</a:t>
          </a:r>
          <a:endParaRPr lang="ru-RU" dirty="0"/>
        </a:p>
      </dgm:t>
    </dgm:pt>
    <dgm:pt modelId="{D94FB83F-DB1B-43A5-B092-77F8C4317DE8}" type="parTrans" cxnId="{5315FAE1-59C4-466E-B848-2028EC524E24}">
      <dgm:prSet/>
      <dgm:spPr/>
      <dgm:t>
        <a:bodyPr/>
        <a:lstStyle/>
        <a:p>
          <a:endParaRPr lang="ru-RU"/>
        </a:p>
      </dgm:t>
    </dgm:pt>
    <dgm:pt modelId="{D793C75E-CA66-4E28-960C-073FA3B532BF}" type="sibTrans" cxnId="{5315FAE1-59C4-466E-B848-2028EC524E24}">
      <dgm:prSet/>
      <dgm:spPr/>
      <dgm:t>
        <a:bodyPr/>
        <a:lstStyle/>
        <a:p>
          <a:endParaRPr lang="ru-RU"/>
        </a:p>
      </dgm:t>
    </dgm:pt>
    <dgm:pt modelId="{30CC9DC5-5F4F-47C1-AAD6-3BBCED2764C1}">
      <dgm:prSet/>
      <dgm:spPr/>
      <dgm:t>
        <a:bodyPr/>
        <a:lstStyle/>
        <a:p>
          <a:r>
            <a:rPr lang="ru-RU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 рейтинг, брифинг, </a:t>
          </a:r>
          <a:r>
            <a:rPr lang="ru-RU" i="1" dirty="0" err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шоп</a:t>
          </a:r>
          <a:r>
            <a:rPr lang="ru-RU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-тур, киллер </a:t>
          </a:r>
          <a:endParaRPr lang="ru-RU" dirty="0"/>
        </a:p>
      </dgm:t>
    </dgm:pt>
    <dgm:pt modelId="{A7A89A76-240C-4069-AAD0-FB93F81AC7CE}" type="parTrans" cxnId="{39855996-01AB-42C4-9EB2-A524F7360741}">
      <dgm:prSet/>
      <dgm:spPr/>
      <dgm:t>
        <a:bodyPr/>
        <a:lstStyle/>
        <a:p>
          <a:endParaRPr lang="ru-RU"/>
        </a:p>
      </dgm:t>
    </dgm:pt>
    <dgm:pt modelId="{C2E6FC19-4E17-472D-A34C-43894185D64E}" type="sibTrans" cxnId="{39855996-01AB-42C4-9EB2-A524F7360741}">
      <dgm:prSet/>
      <dgm:spPr/>
      <dgm:t>
        <a:bodyPr/>
        <a:lstStyle/>
        <a:p>
          <a:endParaRPr lang="ru-RU"/>
        </a:p>
      </dgm:t>
    </dgm:pt>
    <dgm:pt modelId="{EDC9DC28-A20F-4C8A-AE4A-51F27AAEA626}">
      <dgm:prSet/>
      <dgm:spPr/>
      <dgm:t>
        <a:bodyPr/>
        <a:lstStyle/>
        <a:p>
          <a:endParaRPr lang="ru-RU"/>
        </a:p>
      </dgm:t>
    </dgm:pt>
    <dgm:pt modelId="{1037AAB0-6D29-43A5-99A9-3CD8F0547ECB}" type="parTrans" cxnId="{F23F8759-61CC-4681-989B-10F74555829F}">
      <dgm:prSet/>
      <dgm:spPr/>
      <dgm:t>
        <a:bodyPr/>
        <a:lstStyle/>
        <a:p>
          <a:endParaRPr lang="ru-RU"/>
        </a:p>
      </dgm:t>
    </dgm:pt>
    <dgm:pt modelId="{A01DDA39-38EF-40DE-8622-890AD0E5AFF8}" type="sibTrans" cxnId="{F23F8759-61CC-4681-989B-10F74555829F}">
      <dgm:prSet/>
      <dgm:spPr/>
      <dgm:t>
        <a:bodyPr/>
        <a:lstStyle/>
        <a:p>
          <a:endParaRPr lang="ru-RU"/>
        </a:p>
      </dgm:t>
    </dgm:pt>
    <dgm:pt modelId="{FB2DC823-BC52-49C4-B137-4C8275F26A0A}">
      <dgm:prSet/>
      <dgm:spPr/>
      <dgm:t>
        <a:bodyPr/>
        <a:lstStyle/>
        <a:p>
          <a:endParaRPr lang="ru-RU"/>
        </a:p>
      </dgm:t>
    </dgm:pt>
    <dgm:pt modelId="{3C56C32D-A189-4597-A26D-3CFC752553BA}" type="parTrans" cxnId="{C4A5A780-5198-4535-A5FA-4F9F05709641}">
      <dgm:prSet/>
      <dgm:spPr/>
      <dgm:t>
        <a:bodyPr/>
        <a:lstStyle/>
        <a:p>
          <a:endParaRPr lang="ru-RU"/>
        </a:p>
      </dgm:t>
    </dgm:pt>
    <dgm:pt modelId="{F8D5F958-194C-4E4A-9BBD-EA2301F97662}" type="sibTrans" cxnId="{C4A5A780-5198-4535-A5FA-4F9F05709641}">
      <dgm:prSet/>
      <dgm:spPr/>
      <dgm:t>
        <a:bodyPr/>
        <a:lstStyle/>
        <a:p>
          <a:endParaRPr lang="ru-RU"/>
        </a:p>
      </dgm:t>
    </dgm:pt>
    <dgm:pt modelId="{BAE66F21-C39C-454C-BA7D-189445FE2C6B}">
      <dgm:prSet/>
      <dgm:spPr/>
      <dgm:t>
        <a:bodyPr/>
        <a:lstStyle/>
        <a:p>
          <a:r>
            <a:rPr lang="ru-RU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Многозначные описательные обороты</a:t>
          </a:r>
          <a:endParaRPr lang="ru-RU" dirty="0"/>
        </a:p>
      </dgm:t>
    </dgm:pt>
    <dgm:pt modelId="{ECD2BB44-554B-48C7-A142-0865DC07CB08}" type="parTrans" cxnId="{336671DA-AD5D-4E8E-B2C4-4DFF6009FFA8}">
      <dgm:prSet/>
      <dgm:spPr/>
      <dgm:t>
        <a:bodyPr/>
        <a:lstStyle/>
        <a:p>
          <a:endParaRPr lang="ru-RU"/>
        </a:p>
      </dgm:t>
    </dgm:pt>
    <dgm:pt modelId="{3660D942-C12D-4CF3-8672-D46BE13F0D84}" type="sibTrans" cxnId="{336671DA-AD5D-4E8E-B2C4-4DFF6009FFA8}">
      <dgm:prSet/>
      <dgm:spPr/>
      <dgm:t>
        <a:bodyPr/>
        <a:lstStyle/>
        <a:p>
          <a:endParaRPr lang="ru-RU"/>
        </a:p>
      </dgm:t>
    </dgm:pt>
    <dgm:pt modelId="{C4CE4593-8376-40CA-9DDA-22411FADC7FB}">
      <dgm:prSet/>
      <dgm:spPr/>
      <dgm:t>
        <a:bodyPr/>
        <a:lstStyle/>
        <a:p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фристайл – фигурное катание на лыжах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F3A8DF-0480-45C2-97D6-0B8248262C43}" type="parTrans" cxnId="{3B5595C6-7796-419B-A080-6642CE2DE158}">
      <dgm:prSet/>
      <dgm:spPr/>
      <dgm:t>
        <a:bodyPr/>
        <a:lstStyle/>
        <a:p>
          <a:endParaRPr lang="ru-RU"/>
        </a:p>
      </dgm:t>
    </dgm:pt>
    <dgm:pt modelId="{5D19EAFE-F8E3-41B2-A20A-219AADC39AA7}" type="sibTrans" cxnId="{3B5595C6-7796-419B-A080-6642CE2DE158}">
      <dgm:prSet/>
      <dgm:spPr/>
      <dgm:t>
        <a:bodyPr/>
        <a:lstStyle/>
        <a:p>
          <a:endParaRPr lang="ru-RU"/>
        </a:p>
      </dgm:t>
    </dgm:pt>
    <dgm:pt modelId="{263DEABC-686B-46CC-AE31-AFF6591FDF35}">
      <dgm:prSet/>
      <dgm:spPr/>
      <dgm:t>
        <a:bodyPr/>
        <a:lstStyle/>
        <a:p>
          <a:r>
            <a:rPr lang="ru-RU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Экспрессивность новизны</a:t>
          </a:r>
          <a:endParaRPr lang="ru-RU" dirty="0"/>
        </a:p>
      </dgm:t>
    </dgm:pt>
    <dgm:pt modelId="{95CB1E1B-49B3-4524-BE93-EE16DF9B92C7}" type="parTrans" cxnId="{AEC7BE1A-F661-4AE7-900C-C20923F8BBEB}">
      <dgm:prSet/>
      <dgm:spPr/>
      <dgm:t>
        <a:bodyPr/>
        <a:lstStyle/>
        <a:p>
          <a:endParaRPr lang="ru-RU"/>
        </a:p>
      </dgm:t>
    </dgm:pt>
    <dgm:pt modelId="{16A62BBA-F5CB-48D8-B4FA-F8A91A440276}" type="sibTrans" cxnId="{AEC7BE1A-F661-4AE7-900C-C20923F8BBEB}">
      <dgm:prSet/>
      <dgm:spPr/>
      <dgm:t>
        <a:bodyPr/>
        <a:lstStyle/>
        <a:p>
          <a:endParaRPr lang="ru-RU"/>
        </a:p>
      </dgm:t>
    </dgm:pt>
    <dgm:pt modelId="{097E5CAF-6EFF-4F3F-8F8D-49D00EBB046A}">
      <dgm:prSet/>
      <dgm:spPr/>
      <dgm:t>
        <a:bodyPr/>
        <a:lstStyle/>
        <a:p>
          <a:r>
            <a:rPr lang="ru-RU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i="1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Beeline</a:t>
          </a:r>
          <a:r>
            <a:rPr lang="ru-RU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, </a:t>
          </a:r>
          <a:r>
            <a:rPr lang="ru-RU" i="1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Luxtelecom</a:t>
          </a:r>
          <a:r>
            <a:rPr lang="ru-RU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, </a:t>
          </a:r>
          <a:r>
            <a:rPr lang="ru-RU" i="1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Skylink</a:t>
          </a:r>
          <a:r>
            <a:rPr lang="ru-RU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, </a:t>
          </a:r>
          <a:r>
            <a:rPr lang="ru-RU" i="1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Westland</a:t>
          </a:r>
          <a:endParaRPr lang="ru-RU" dirty="0"/>
        </a:p>
      </dgm:t>
    </dgm:pt>
    <dgm:pt modelId="{16A8BE49-3961-4260-80DD-053C039CB1F4}" type="parTrans" cxnId="{56F27A21-D98D-4C83-BD42-1E269FB8C13C}">
      <dgm:prSet/>
      <dgm:spPr/>
      <dgm:t>
        <a:bodyPr/>
        <a:lstStyle/>
        <a:p>
          <a:endParaRPr lang="ru-RU"/>
        </a:p>
      </dgm:t>
    </dgm:pt>
    <dgm:pt modelId="{DA72EC0B-3656-42A5-A068-BBF46C4989BC}" type="sibTrans" cxnId="{56F27A21-D98D-4C83-BD42-1E269FB8C13C}">
      <dgm:prSet/>
      <dgm:spPr/>
      <dgm:t>
        <a:bodyPr/>
        <a:lstStyle/>
        <a:p>
          <a:endParaRPr lang="ru-RU"/>
        </a:p>
      </dgm:t>
    </dgm:pt>
    <dgm:pt modelId="{32CBB764-96F2-4257-A98A-DDA42E0E5759}">
      <dgm:prSet phldrT="[Текст]" custT="1"/>
      <dgm:spPr/>
      <dgm:t>
        <a:bodyPr/>
        <a:lstStyle/>
        <a:p>
          <a:r>
            <a:rPr lang="ru-RU" sz="22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интернет, сканер, диск, сайт </a:t>
          </a:r>
          <a:endParaRPr lang="ru-RU" sz="22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2EFA8E-14F6-4FBF-937B-205312E3CAA1}" type="parTrans" cxnId="{67764DF0-1FD2-46AA-B638-FFC0EAECF4AB}">
      <dgm:prSet/>
      <dgm:spPr/>
    </dgm:pt>
    <dgm:pt modelId="{96E3927C-1B4D-4242-93CF-8C1BC73FF9B3}" type="sibTrans" cxnId="{67764DF0-1FD2-46AA-B638-FFC0EAECF4AB}">
      <dgm:prSet/>
      <dgm:spPr/>
    </dgm:pt>
    <dgm:pt modelId="{D4529A08-25E2-4909-ADF0-30E6DFD0C487}" type="pres">
      <dgm:prSet presAssocID="{D27D857E-DA9F-463D-8139-7F7A24196F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132710-FFE3-4104-A7A7-6AD6631A3B89}" type="pres">
      <dgm:prSet presAssocID="{2D9A1ACC-831F-4840-98D0-3383CEF064CF}" presName="composite" presStyleCnt="0"/>
      <dgm:spPr/>
    </dgm:pt>
    <dgm:pt modelId="{F9F32BA9-E92E-472A-BEEB-F85DC7240F0C}" type="pres">
      <dgm:prSet presAssocID="{2D9A1ACC-831F-4840-98D0-3383CEF064CF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A0D9F-52D6-435F-BA77-5BCD9D184CE5}" type="pres">
      <dgm:prSet presAssocID="{2D9A1ACC-831F-4840-98D0-3383CEF064CF}" presName="descendantText" presStyleLbl="alignAcc1" presStyleIdx="0" presStyleCnt="6" custScaleY="135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2A5B9-2721-476E-91FF-846CEC3B5A75}" type="pres">
      <dgm:prSet presAssocID="{56501F53-4B2A-4FD6-963F-79B400924F0C}" presName="sp" presStyleCnt="0"/>
      <dgm:spPr/>
    </dgm:pt>
    <dgm:pt modelId="{0ABD2C10-91D5-437D-887F-9D1C0539B4B1}" type="pres">
      <dgm:prSet presAssocID="{1D60797E-071F-4D58-B5BA-B59F0CEC2D0E}" presName="composite" presStyleCnt="0"/>
      <dgm:spPr/>
    </dgm:pt>
    <dgm:pt modelId="{3F79B6E3-745C-41EE-B6D9-0565152D1F3B}" type="pres">
      <dgm:prSet presAssocID="{1D60797E-071F-4D58-B5BA-B59F0CEC2D0E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412A3-F7C9-4F07-A5D8-54300D3D0FB3}" type="pres">
      <dgm:prSet presAssocID="{1D60797E-071F-4D58-B5BA-B59F0CEC2D0E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AA482-746D-4D8E-92EB-7FB67B85A437}" type="pres">
      <dgm:prSet presAssocID="{21FB9B6B-4632-4B3C-95EF-AD8A5CF1D6BB}" presName="sp" presStyleCnt="0"/>
      <dgm:spPr/>
    </dgm:pt>
    <dgm:pt modelId="{E56F3D05-BE92-4DF1-A198-793D63C23FB6}" type="pres">
      <dgm:prSet presAssocID="{6D1CE977-E284-407D-9FBC-2B0A59396230}" presName="composite" presStyleCnt="0"/>
      <dgm:spPr/>
    </dgm:pt>
    <dgm:pt modelId="{8DF48A65-F0A6-4885-B611-101E652CA840}" type="pres">
      <dgm:prSet presAssocID="{6D1CE977-E284-407D-9FBC-2B0A59396230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39875-D34C-4FE0-95EF-2089769E5DF3}" type="pres">
      <dgm:prSet presAssocID="{6D1CE977-E284-407D-9FBC-2B0A59396230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81122-E562-4A28-8534-4FA203F127EA}" type="pres">
      <dgm:prSet presAssocID="{C8D10932-22DB-48E0-B762-5E69CA204EFB}" presName="sp" presStyleCnt="0"/>
      <dgm:spPr/>
    </dgm:pt>
    <dgm:pt modelId="{E9010A4E-EB2C-4A7C-ADA8-798BD10908DF}" type="pres">
      <dgm:prSet presAssocID="{037C3814-9B43-4438-9DE7-A7AAE7B3D0AB}" presName="composite" presStyleCnt="0"/>
      <dgm:spPr/>
    </dgm:pt>
    <dgm:pt modelId="{E561B735-2E81-49E4-98D0-DEF82B12E5E9}" type="pres">
      <dgm:prSet presAssocID="{037C3814-9B43-4438-9DE7-A7AAE7B3D0AB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E1EC-B7C4-4948-9917-BED109B1C84F}" type="pres">
      <dgm:prSet presAssocID="{037C3814-9B43-4438-9DE7-A7AAE7B3D0AB}" presName="descendantText" presStyleLbl="alignAcc1" presStyleIdx="3" presStyleCnt="6" custLinFactNeighborX="-416" custLinFactNeighborY="3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584C4-A7D8-417C-AC44-F99C6EF86804}" type="pres">
      <dgm:prSet presAssocID="{FD3B3AFE-6052-4195-A7F2-7B75DF4A6C7F}" presName="sp" presStyleCnt="0"/>
      <dgm:spPr/>
    </dgm:pt>
    <dgm:pt modelId="{996C141D-559E-45CF-BF38-84BBEAFE947F}" type="pres">
      <dgm:prSet presAssocID="{EDC9DC28-A20F-4C8A-AE4A-51F27AAEA626}" presName="composite" presStyleCnt="0"/>
      <dgm:spPr/>
    </dgm:pt>
    <dgm:pt modelId="{56A10B11-6F90-435E-8A6D-19E01AF225DF}" type="pres">
      <dgm:prSet presAssocID="{EDC9DC28-A20F-4C8A-AE4A-51F27AAEA626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3FF79-C33B-4DB0-BC88-964D121D635E}" type="pres">
      <dgm:prSet presAssocID="{EDC9DC28-A20F-4C8A-AE4A-51F27AAEA626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024518-74A0-4766-B5CC-88BD93BCF58A}" type="pres">
      <dgm:prSet presAssocID="{A01DDA39-38EF-40DE-8622-890AD0E5AFF8}" presName="sp" presStyleCnt="0"/>
      <dgm:spPr/>
    </dgm:pt>
    <dgm:pt modelId="{3F0C574B-9ADE-4667-A3D1-BF5C193EBF95}" type="pres">
      <dgm:prSet presAssocID="{FB2DC823-BC52-49C4-B137-4C8275F26A0A}" presName="composite" presStyleCnt="0"/>
      <dgm:spPr/>
    </dgm:pt>
    <dgm:pt modelId="{0E659420-4905-4B70-AFBF-86B333601291}" type="pres">
      <dgm:prSet presAssocID="{FB2DC823-BC52-49C4-B137-4C8275F26A0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491F4-CFB8-4B9A-A86C-B3F072F52557}" type="pres">
      <dgm:prSet presAssocID="{FB2DC823-BC52-49C4-B137-4C8275F26A0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A5A780-5198-4535-A5FA-4F9F05709641}" srcId="{D27D857E-DA9F-463D-8139-7F7A24196F77}" destId="{FB2DC823-BC52-49C4-B137-4C8275F26A0A}" srcOrd="5" destOrd="0" parTransId="{3C56C32D-A189-4597-A26D-3CFC752553BA}" sibTransId="{F8D5F958-194C-4E4A-9BBD-EA2301F97662}"/>
    <dgm:cxn modelId="{C83302EB-C159-4E58-8AD6-7099B97134DC}" srcId="{1D60797E-071F-4D58-B5BA-B59F0CEC2D0E}" destId="{2ECF6B41-6230-42A9-8A3A-082996DFFFEE}" srcOrd="0" destOrd="0" parTransId="{C7373A45-F4CF-4358-A099-445CE88D8DC1}" sibTransId="{58862FC6-ABB6-44BD-A2AA-83E76696B84E}"/>
    <dgm:cxn modelId="{7B056320-1025-487C-AE3E-DAC70ADF0A4C}" type="presOf" srcId="{D27D857E-DA9F-463D-8139-7F7A24196F77}" destId="{D4529A08-25E2-4909-ADF0-30E6DFD0C487}" srcOrd="0" destOrd="0" presId="urn:microsoft.com/office/officeart/2005/8/layout/chevron2"/>
    <dgm:cxn modelId="{67764DF0-1FD2-46AA-B638-FFC0EAECF4AB}" srcId="{2D9A1ACC-831F-4840-98D0-3383CEF064CF}" destId="{32CBB764-96F2-4257-A98A-DDA42E0E5759}" srcOrd="1" destOrd="0" parTransId="{3D2EFA8E-14F6-4FBF-937B-205312E3CAA1}" sibTransId="{96E3927C-1B4D-4242-93CF-8C1BC73FF9B3}"/>
    <dgm:cxn modelId="{58C1FA79-94A3-4107-B98C-7F30F03C776E}" srcId="{D27D857E-DA9F-463D-8139-7F7A24196F77}" destId="{037C3814-9B43-4438-9DE7-A7AAE7B3D0AB}" srcOrd="3" destOrd="0" parTransId="{8253027C-9E1D-4C01-A6F5-12551EDEB718}" sibTransId="{FD3B3AFE-6052-4195-A7F2-7B75DF4A6C7F}"/>
    <dgm:cxn modelId="{FF23F5D5-73ED-40EE-893C-69B16260F02B}" type="presOf" srcId="{EDC9DC28-A20F-4C8A-AE4A-51F27AAEA626}" destId="{56A10B11-6F90-435E-8A6D-19E01AF225DF}" srcOrd="0" destOrd="0" presId="urn:microsoft.com/office/officeart/2005/8/layout/chevron2"/>
    <dgm:cxn modelId="{39855996-01AB-42C4-9EB2-A524F7360741}" srcId="{037C3814-9B43-4438-9DE7-A7AAE7B3D0AB}" destId="{30CC9DC5-5F4F-47C1-AAD6-3BBCED2764C1}" srcOrd="1" destOrd="0" parTransId="{A7A89A76-240C-4069-AAD0-FB93F81AC7CE}" sibTransId="{C2E6FC19-4E17-472D-A34C-43894185D64E}"/>
    <dgm:cxn modelId="{5315FAE1-59C4-466E-B848-2028EC524E24}" srcId="{037C3814-9B43-4438-9DE7-A7AAE7B3D0AB}" destId="{F3390B33-D300-43E8-A1B5-736916708CDD}" srcOrd="0" destOrd="0" parTransId="{D94FB83F-DB1B-43A5-B092-77F8C4317DE8}" sibTransId="{D793C75E-CA66-4E28-960C-073FA3B532BF}"/>
    <dgm:cxn modelId="{B1952C7D-5774-4AED-9F5A-79966FEBB852}" type="presOf" srcId="{42A2CEB6-685B-4E4E-A6C3-864115FFDC78}" destId="{546A0D9F-52D6-435F-BA77-5BCD9D184CE5}" srcOrd="0" destOrd="0" presId="urn:microsoft.com/office/officeart/2005/8/layout/chevron2"/>
    <dgm:cxn modelId="{9095D068-177A-4A51-8687-626F29822C28}" type="presOf" srcId="{C4CE4593-8376-40CA-9DDA-22411FADC7FB}" destId="{8A83FF79-C33B-4DB0-BC88-964D121D635E}" srcOrd="0" destOrd="1" presId="urn:microsoft.com/office/officeart/2005/8/layout/chevron2"/>
    <dgm:cxn modelId="{F23F8759-61CC-4681-989B-10F74555829F}" srcId="{D27D857E-DA9F-463D-8139-7F7A24196F77}" destId="{EDC9DC28-A20F-4C8A-AE4A-51F27AAEA626}" srcOrd="4" destOrd="0" parTransId="{1037AAB0-6D29-43A5-99A9-3CD8F0547ECB}" sibTransId="{A01DDA39-38EF-40DE-8622-890AD0E5AFF8}"/>
    <dgm:cxn modelId="{E0BC17B4-1997-4D67-8DBC-BE488F224710}" type="presOf" srcId="{097E5CAF-6EFF-4F3F-8F8D-49D00EBB046A}" destId="{129491F4-CFB8-4B9A-A86C-B3F072F52557}" srcOrd="0" destOrd="1" presId="urn:microsoft.com/office/officeart/2005/8/layout/chevron2"/>
    <dgm:cxn modelId="{0B149298-47B7-457A-A988-117CD910755F}" type="presOf" srcId="{FB2DC823-BC52-49C4-B137-4C8275F26A0A}" destId="{0E659420-4905-4B70-AFBF-86B333601291}" srcOrd="0" destOrd="0" presId="urn:microsoft.com/office/officeart/2005/8/layout/chevron2"/>
    <dgm:cxn modelId="{3C451B09-5548-4247-B968-B9F2BF564FD1}" srcId="{D27D857E-DA9F-463D-8139-7F7A24196F77}" destId="{2D9A1ACC-831F-4840-98D0-3383CEF064CF}" srcOrd="0" destOrd="0" parTransId="{61E5A470-11D7-46B4-A37A-73DDFF48D790}" sibTransId="{56501F53-4B2A-4FD6-963F-79B400924F0C}"/>
    <dgm:cxn modelId="{1E60CA26-7D61-49B3-A9D4-CFB356C03CC8}" type="presOf" srcId="{6D1CE977-E284-407D-9FBC-2B0A59396230}" destId="{8DF48A65-F0A6-4885-B611-101E652CA840}" srcOrd="0" destOrd="0" presId="urn:microsoft.com/office/officeart/2005/8/layout/chevron2"/>
    <dgm:cxn modelId="{02026835-DA2E-4CCA-ADF3-78FA7FE3C268}" srcId="{6D1CE977-E284-407D-9FBC-2B0A59396230}" destId="{65CC628E-0633-45DD-984B-3712A99DF554}" srcOrd="0" destOrd="0" parTransId="{230A0924-D60C-4210-97B5-FCB48E380FE0}" sibTransId="{4369FF7F-E3AE-4462-BDF0-F6E509391DDB}"/>
    <dgm:cxn modelId="{DC25D97C-A9FA-4B35-912F-796A16686588}" type="presOf" srcId="{F3390B33-D300-43E8-A1B5-736916708CDD}" destId="{20A2E1EC-B7C4-4948-9917-BED109B1C84F}" srcOrd="0" destOrd="0" presId="urn:microsoft.com/office/officeart/2005/8/layout/chevron2"/>
    <dgm:cxn modelId="{336671DA-AD5D-4E8E-B2C4-4DFF6009FFA8}" srcId="{EDC9DC28-A20F-4C8A-AE4A-51F27AAEA626}" destId="{BAE66F21-C39C-454C-BA7D-189445FE2C6B}" srcOrd="0" destOrd="0" parTransId="{ECD2BB44-554B-48C7-A142-0865DC07CB08}" sibTransId="{3660D942-C12D-4CF3-8672-D46BE13F0D84}"/>
    <dgm:cxn modelId="{A1DDCFEB-4AC2-4694-BC87-220EFF60CC1E}" srcId="{1D60797E-071F-4D58-B5BA-B59F0CEC2D0E}" destId="{602973A9-1B40-45BF-BD31-A71A754729FA}" srcOrd="1" destOrd="0" parTransId="{189CA686-56BF-4ADA-9A07-E92F674B335C}" sibTransId="{D2C97F44-F63C-4575-B009-E51C1980FD82}"/>
    <dgm:cxn modelId="{0877DDDE-16FB-4AFD-BCD6-6F4D96C458E4}" type="presOf" srcId="{1D60797E-071F-4D58-B5BA-B59F0CEC2D0E}" destId="{3F79B6E3-745C-41EE-B6D9-0565152D1F3B}" srcOrd="0" destOrd="0" presId="urn:microsoft.com/office/officeart/2005/8/layout/chevron2"/>
    <dgm:cxn modelId="{8E866417-64D3-4CE5-821B-83E8C161FA1A}" type="presOf" srcId="{2D9A1ACC-831F-4840-98D0-3383CEF064CF}" destId="{F9F32BA9-E92E-472A-BEEB-F85DC7240F0C}" srcOrd="0" destOrd="0" presId="urn:microsoft.com/office/officeart/2005/8/layout/chevron2"/>
    <dgm:cxn modelId="{2D319216-88B3-4446-9930-2704AEF45C5F}" type="presOf" srcId="{BAE66F21-C39C-454C-BA7D-189445FE2C6B}" destId="{8A83FF79-C33B-4DB0-BC88-964D121D635E}" srcOrd="0" destOrd="0" presId="urn:microsoft.com/office/officeart/2005/8/layout/chevron2"/>
    <dgm:cxn modelId="{655B2C70-E19F-480E-B943-C32F3B3C9CE8}" srcId="{6D1CE977-E284-407D-9FBC-2B0A59396230}" destId="{0E3DE50C-DF6C-4B61-AB1F-58974D791461}" srcOrd="1" destOrd="0" parTransId="{44FADD79-F76E-433F-97A0-4CF3293B663F}" sibTransId="{212FC36F-913D-4433-807D-08497E1B3C91}"/>
    <dgm:cxn modelId="{7DF2EB89-5DA9-4979-89A1-2B885BB04DFD}" srcId="{2D9A1ACC-831F-4840-98D0-3383CEF064CF}" destId="{42A2CEB6-685B-4E4E-A6C3-864115FFDC78}" srcOrd="0" destOrd="0" parTransId="{9D433C3E-6C01-442D-9CE1-6B57EF44D715}" sibTransId="{EDCC39F2-3138-481C-8CFF-6264C9CEF605}"/>
    <dgm:cxn modelId="{4FE7102C-12A0-4F38-AEB9-15F38E55BEB1}" type="presOf" srcId="{0E3DE50C-DF6C-4B61-AB1F-58974D791461}" destId="{5D439875-D34C-4FE0-95EF-2089769E5DF3}" srcOrd="0" destOrd="1" presId="urn:microsoft.com/office/officeart/2005/8/layout/chevron2"/>
    <dgm:cxn modelId="{44B9BD7F-925E-43F4-913D-E451ACF274DC}" type="presOf" srcId="{32CBB764-96F2-4257-A98A-DDA42E0E5759}" destId="{546A0D9F-52D6-435F-BA77-5BCD9D184CE5}" srcOrd="0" destOrd="1" presId="urn:microsoft.com/office/officeart/2005/8/layout/chevron2"/>
    <dgm:cxn modelId="{D422ACCB-72A7-4D9E-A21B-128D71D1ECD6}" srcId="{D27D857E-DA9F-463D-8139-7F7A24196F77}" destId="{6D1CE977-E284-407D-9FBC-2B0A59396230}" srcOrd="2" destOrd="0" parTransId="{6E16AF84-7984-4670-89D7-E45713EB9F15}" sibTransId="{C8D10932-22DB-48E0-B762-5E69CA204EFB}"/>
    <dgm:cxn modelId="{8B698437-77F6-463F-9DD3-C3F6BDA1B40C}" type="presOf" srcId="{30CC9DC5-5F4F-47C1-AAD6-3BBCED2764C1}" destId="{20A2E1EC-B7C4-4948-9917-BED109B1C84F}" srcOrd="0" destOrd="1" presId="urn:microsoft.com/office/officeart/2005/8/layout/chevron2"/>
    <dgm:cxn modelId="{1BBCDD3F-3DE8-43FF-8E4E-94947B12CB7B}" type="presOf" srcId="{602973A9-1B40-45BF-BD31-A71A754729FA}" destId="{9E6412A3-F7C9-4F07-A5D8-54300D3D0FB3}" srcOrd="0" destOrd="1" presId="urn:microsoft.com/office/officeart/2005/8/layout/chevron2"/>
    <dgm:cxn modelId="{5B6F248D-25B4-4504-9DD0-59A8D43645BC}" type="presOf" srcId="{037C3814-9B43-4438-9DE7-A7AAE7B3D0AB}" destId="{E561B735-2E81-49E4-98D0-DEF82B12E5E9}" srcOrd="0" destOrd="0" presId="urn:microsoft.com/office/officeart/2005/8/layout/chevron2"/>
    <dgm:cxn modelId="{3B5595C6-7796-419B-A080-6642CE2DE158}" srcId="{EDC9DC28-A20F-4C8A-AE4A-51F27AAEA626}" destId="{C4CE4593-8376-40CA-9DDA-22411FADC7FB}" srcOrd="1" destOrd="0" parTransId="{9DF3A8DF-0480-45C2-97D6-0B8248262C43}" sibTransId="{5D19EAFE-F8E3-41B2-A20A-219AADC39AA7}"/>
    <dgm:cxn modelId="{56F27A21-D98D-4C83-BD42-1E269FB8C13C}" srcId="{FB2DC823-BC52-49C4-B137-4C8275F26A0A}" destId="{097E5CAF-6EFF-4F3F-8F8D-49D00EBB046A}" srcOrd="1" destOrd="0" parTransId="{16A8BE49-3961-4260-80DD-053C039CB1F4}" sibTransId="{DA72EC0B-3656-42A5-A068-BBF46C4989BC}"/>
    <dgm:cxn modelId="{F777502A-41E6-45C8-9BDA-8317BDE52A52}" type="presOf" srcId="{2ECF6B41-6230-42A9-8A3A-082996DFFFEE}" destId="{9E6412A3-F7C9-4F07-A5D8-54300D3D0FB3}" srcOrd="0" destOrd="0" presId="urn:microsoft.com/office/officeart/2005/8/layout/chevron2"/>
    <dgm:cxn modelId="{41836666-5CCE-45F3-BD1B-7E38A35C7DD6}" srcId="{D27D857E-DA9F-463D-8139-7F7A24196F77}" destId="{1D60797E-071F-4D58-B5BA-B59F0CEC2D0E}" srcOrd="1" destOrd="0" parTransId="{C634E7D1-014D-4CEB-8D3F-E8CF095E0C6A}" sibTransId="{21FB9B6B-4632-4B3C-95EF-AD8A5CF1D6BB}"/>
    <dgm:cxn modelId="{D367D8A6-4489-48E1-9E6D-DC1652F26A42}" type="presOf" srcId="{65CC628E-0633-45DD-984B-3712A99DF554}" destId="{5D439875-D34C-4FE0-95EF-2089769E5DF3}" srcOrd="0" destOrd="0" presId="urn:microsoft.com/office/officeart/2005/8/layout/chevron2"/>
    <dgm:cxn modelId="{AE75B43B-A8E1-4C65-95D1-9A04C1AE487C}" type="presOf" srcId="{263DEABC-686B-46CC-AE31-AFF6591FDF35}" destId="{129491F4-CFB8-4B9A-A86C-B3F072F52557}" srcOrd="0" destOrd="0" presId="urn:microsoft.com/office/officeart/2005/8/layout/chevron2"/>
    <dgm:cxn modelId="{AEC7BE1A-F661-4AE7-900C-C20923F8BBEB}" srcId="{FB2DC823-BC52-49C4-B137-4C8275F26A0A}" destId="{263DEABC-686B-46CC-AE31-AFF6591FDF35}" srcOrd="0" destOrd="0" parTransId="{95CB1E1B-49B3-4524-BE93-EE16DF9B92C7}" sibTransId="{16A62BBA-F5CB-48D8-B4FA-F8A91A440276}"/>
    <dgm:cxn modelId="{BC16A428-144F-4401-9AA4-5D0FDC244230}" type="presParOf" srcId="{D4529A08-25E2-4909-ADF0-30E6DFD0C487}" destId="{9F132710-FFE3-4104-A7A7-6AD6631A3B89}" srcOrd="0" destOrd="0" presId="urn:microsoft.com/office/officeart/2005/8/layout/chevron2"/>
    <dgm:cxn modelId="{80037772-DFC8-4A98-B7B6-5C107077196C}" type="presParOf" srcId="{9F132710-FFE3-4104-A7A7-6AD6631A3B89}" destId="{F9F32BA9-E92E-472A-BEEB-F85DC7240F0C}" srcOrd="0" destOrd="0" presId="urn:microsoft.com/office/officeart/2005/8/layout/chevron2"/>
    <dgm:cxn modelId="{4AF71502-B9EB-4CEC-90C8-9B980C42CE78}" type="presParOf" srcId="{9F132710-FFE3-4104-A7A7-6AD6631A3B89}" destId="{546A0D9F-52D6-435F-BA77-5BCD9D184CE5}" srcOrd="1" destOrd="0" presId="urn:microsoft.com/office/officeart/2005/8/layout/chevron2"/>
    <dgm:cxn modelId="{87CB182E-30E3-4067-A42C-0E0AD547C555}" type="presParOf" srcId="{D4529A08-25E2-4909-ADF0-30E6DFD0C487}" destId="{54A2A5B9-2721-476E-91FF-846CEC3B5A75}" srcOrd="1" destOrd="0" presId="urn:microsoft.com/office/officeart/2005/8/layout/chevron2"/>
    <dgm:cxn modelId="{517076A8-463C-45E0-ACE3-9A2929DCFE29}" type="presParOf" srcId="{D4529A08-25E2-4909-ADF0-30E6DFD0C487}" destId="{0ABD2C10-91D5-437D-887F-9D1C0539B4B1}" srcOrd="2" destOrd="0" presId="urn:microsoft.com/office/officeart/2005/8/layout/chevron2"/>
    <dgm:cxn modelId="{DBBA87A3-BC26-40AD-8AD9-4D713D1640E0}" type="presParOf" srcId="{0ABD2C10-91D5-437D-887F-9D1C0539B4B1}" destId="{3F79B6E3-745C-41EE-B6D9-0565152D1F3B}" srcOrd="0" destOrd="0" presId="urn:microsoft.com/office/officeart/2005/8/layout/chevron2"/>
    <dgm:cxn modelId="{31CA3145-48D1-4406-B768-10E8963243AC}" type="presParOf" srcId="{0ABD2C10-91D5-437D-887F-9D1C0539B4B1}" destId="{9E6412A3-F7C9-4F07-A5D8-54300D3D0FB3}" srcOrd="1" destOrd="0" presId="urn:microsoft.com/office/officeart/2005/8/layout/chevron2"/>
    <dgm:cxn modelId="{34FF0404-0148-40A8-B18C-7DAE7BB7037B}" type="presParOf" srcId="{D4529A08-25E2-4909-ADF0-30E6DFD0C487}" destId="{C0CAA482-746D-4D8E-92EB-7FB67B85A437}" srcOrd="3" destOrd="0" presId="urn:microsoft.com/office/officeart/2005/8/layout/chevron2"/>
    <dgm:cxn modelId="{36DDF609-8580-46BB-8885-FEF0BCB9E4B2}" type="presParOf" srcId="{D4529A08-25E2-4909-ADF0-30E6DFD0C487}" destId="{E56F3D05-BE92-4DF1-A198-793D63C23FB6}" srcOrd="4" destOrd="0" presId="urn:microsoft.com/office/officeart/2005/8/layout/chevron2"/>
    <dgm:cxn modelId="{3B8C3709-CC9E-4D79-981C-235F2B5BD773}" type="presParOf" srcId="{E56F3D05-BE92-4DF1-A198-793D63C23FB6}" destId="{8DF48A65-F0A6-4885-B611-101E652CA840}" srcOrd="0" destOrd="0" presId="urn:microsoft.com/office/officeart/2005/8/layout/chevron2"/>
    <dgm:cxn modelId="{C3EC385A-5BB0-4FD9-8597-E83C0D8BECDC}" type="presParOf" srcId="{E56F3D05-BE92-4DF1-A198-793D63C23FB6}" destId="{5D439875-D34C-4FE0-95EF-2089769E5DF3}" srcOrd="1" destOrd="0" presId="urn:microsoft.com/office/officeart/2005/8/layout/chevron2"/>
    <dgm:cxn modelId="{F1A212EF-9C4F-4909-A804-4F0E27CC607C}" type="presParOf" srcId="{D4529A08-25E2-4909-ADF0-30E6DFD0C487}" destId="{19381122-E562-4A28-8534-4FA203F127EA}" srcOrd="5" destOrd="0" presId="urn:microsoft.com/office/officeart/2005/8/layout/chevron2"/>
    <dgm:cxn modelId="{A52CED95-87A5-40D1-AA2F-4DD613918D14}" type="presParOf" srcId="{D4529A08-25E2-4909-ADF0-30E6DFD0C487}" destId="{E9010A4E-EB2C-4A7C-ADA8-798BD10908DF}" srcOrd="6" destOrd="0" presId="urn:microsoft.com/office/officeart/2005/8/layout/chevron2"/>
    <dgm:cxn modelId="{F09AB35A-9377-4073-BFA1-8DDDE1D6A7CC}" type="presParOf" srcId="{E9010A4E-EB2C-4A7C-ADA8-798BD10908DF}" destId="{E561B735-2E81-49E4-98D0-DEF82B12E5E9}" srcOrd="0" destOrd="0" presId="urn:microsoft.com/office/officeart/2005/8/layout/chevron2"/>
    <dgm:cxn modelId="{D30F2F58-98A7-43FC-90A2-02714A09EEF5}" type="presParOf" srcId="{E9010A4E-EB2C-4A7C-ADA8-798BD10908DF}" destId="{20A2E1EC-B7C4-4948-9917-BED109B1C84F}" srcOrd="1" destOrd="0" presId="urn:microsoft.com/office/officeart/2005/8/layout/chevron2"/>
    <dgm:cxn modelId="{7F52AF62-D745-4CFB-A728-5AB27F9F668D}" type="presParOf" srcId="{D4529A08-25E2-4909-ADF0-30E6DFD0C487}" destId="{CE7584C4-A7D8-417C-AC44-F99C6EF86804}" srcOrd="7" destOrd="0" presId="urn:microsoft.com/office/officeart/2005/8/layout/chevron2"/>
    <dgm:cxn modelId="{C29A380E-9DF9-4866-B835-7338E6D95492}" type="presParOf" srcId="{D4529A08-25E2-4909-ADF0-30E6DFD0C487}" destId="{996C141D-559E-45CF-BF38-84BBEAFE947F}" srcOrd="8" destOrd="0" presId="urn:microsoft.com/office/officeart/2005/8/layout/chevron2"/>
    <dgm:cxn modelId="{AE2A30BB-977B-4C58-BC34-B965382D7EC6}" type="presParOf" srcId="{996C141D-559E-45CF-BF38-84BBEAFE947F}" destId="{56A10B11-6F90-435E-8A6D-19E01AF225DF}" srcOrd="0" destOrd="0" presId="urn:microsoft.com/office/officeart/2005/8/layout/chevron2"/>
    <dgm:cxn modelId="{4C693DCF-09F2-4DA4-80A0-7A554F5FB0E6}" type="presParOf" srcId="{996C141D-559E-45CF-BF38-84BBEAFE947F}" destId="{8A83FF79-C33B-4DB0-BC88-964D121D635E}" srcOrd="1" destOrd="0" presId="urn:microsoft.com/office/officeart/2005/8/layout/chevron2"/>
    <dgm:cxn modelId="{FE22D39C-7DC7-42AA-83A2-72B1C1A0E636}" type="presParOf" srcId="{D4529A08-25E2-4909-ADF0-30E6DFD0C487}" destId="{A2024518-74A0-4766-B5CC-88BD93BCF58A}" srcOrd="9" destOrd="0" presId="urn:microsoft.com/office/officeart/2005/8/layout/chevron2"/>
    <dgm:cxn modelId="{000740C4-382F-4B75-A649-0D3D40A29D88}" type="presParOf" srcId="{D4529A08-25E2-4909-ADF0-30E6DFD0C487}" destId="{3F0C574B-9ADE-4667-A3D1-BF5C193EBF95}" srcOrd="10" destOrd="0" presId="urn:microsoft.com/office/officeart/2005/8/layout/chevron2"/>
    <dgm:cxn modelId="{CA4029E9-E6E2-4D2B-BC8D-E3EA2E022DC6}" type="presParOf" srcId="{3F0C574B-9ADE-4667-A3D1-BF5C193EBF95}" destId="{0E659420-4905-4B70-AFBF-86B333601291}" srcOrd="0" destOrd="0" presId="urn:microsoft.com/office/officeart/2005/8/layout/chevron2"/>
    <dgm:cxn modelId="{3A0C51B9-7A10-43DB-A4A1-D68820913E38}" type="presParOf" srcId="{3F0C574B-9ADE-4667-A3D1-BF5C193EBF95}" destId="{129491F4-CFB8-4B9A-A86C-B3F072F5255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0547E-A693-4111-A02C-5EC1691FB2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D95DC582-783F-4352-A8F0-C5FAA6161829}">
      <dgm:prSet/>
      <dgm:spPr/>
      <dgm:t>
        <a:bodyPr/>
        <a:lstStyle/>
        <a:p>
          <a:pPr marL="342900" marR="0" lvl="0" indent="-34290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AutoNum type="arabicPeriod"/>
            <a:tabLst/>
          </a:pPr>
          <a:r>
            <a:rPr kumimoji="0" lang="ru-RU" altLang="ru-RU" b="1" i="1" u="none" strike="noStrike" cap="none" normalizeH="0" baseline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Проникновение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612C10A9-E5BA-4EDC-A473-7043FA943E12}" type="parTrans" cxnId="{E8071C4C-6320-4938-84E6-B4884BDD47DC}">
      <dgm:prSet/>
      <dgm:spPr/>
    </dgm:pt>
    <dgm:pt modelId="{ED1E1172-7E67-4829-BD7C-67B8F49C81D3}" type="sibTrans" cxnId="{E8071C4C-6320-4938-84E6-B4884BDD47DC}">
      <dgm:prSet/>
      <dgm:spPr/>
    </dgm:pt>
    <dgm:pt modelId="{757D0C07-8EAE-4442-A63A-563D75B0477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Короткая стадия</a:t>
          </a:r>
        </a:p>
      </dgm:t>
    </dgm:pt>
    <dgm:pt modelId="{D9843A88-B7FA-4E56-BF72-282E76DD28D1}" type="parTrans" cxnId="{80CA5F4F-965D-4A95-B530-11A6E0C6206C}">
      <dgm:prSet/>
      <dgm:spPr/>
    </dgm:pt>
    <dgm:pt modelId="{2F1EB64C-64D7-4C3A-80F6-EBF092267F6F}" type="sibTrans" cxnId="{80CA5F4F-965D-4A95-B530-11A6E0C6206C}">
      <dgm:prSet/>
      <dgm:spPr/>
    </dgm:pt>
    <dgm:pt modelId="{E5EE6B19-FE02-47BE-AE43-65182B85505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Слова, имеющие русские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эквиваленты </a:t>
          </a:r>
          <a:r>
            <a:rPr kumimoji="0" lang="en-US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kumimoji="0" lang="en-US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function – </a:t>
          </a:r>
          <a:endParaRPr kumimoji="0" lang="ru-RU" altLang="ru-RU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R. ‘действовать’)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F3B5E3E9-3885-4149-8CBB-AEAFB9239B0E}" type="parTrans" cxnId="{3D3FDCFE-3C19-4E3F-AD63-8E43D4153969}">
      <dgm:prSet/>
      <dgm:spPr/>
    </dgm:pt>
    <dgm:pt modelId="{040A0BA9-F5B7-4E27-B71E-7556C9A7DE4F}" type="sibTrans" cxnId="{3D3FDCFE-3C19-4E3F-AD63-8E43D4153969}">
      <dgm:prSet/>
      <dgm:spPr/>
    </dgm:pt>
    <dgm:pt modelId="{ECBEA076-A9A5-4271-B2C4-01793FA04BA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Длинная стадия</a:t>
          </a:r>
        </a:p>
      </dgm:t>
    </dgm:pt>
    <dgm:pt modelId="{21B6D9C3-264E-4F14-A4FA-0D19457AC8ED}" type="parTrans" cxnId="{28E89A15-0882-4402-A410-BD18C6F02767}">
      <dgm:prSet/>
      <dgm:spPr/>
    </dgm:pt>
    <dgm:pt modelId="{1AF5E386-CCBB-49B5-9B7B-A70F3286A19D}" type="sibTrans" cxnId="{28E89A15-0882-4402-A410-BD18C6F02767}">
      <dgm:prSet/>
      <dgm:spPr/>
    </dgm:pt>
    <dgm:pt modelId="{D6076A32-A5B0-4FD0-95EB-67226F37736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Слова, не имеющие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русских эквивалентов (</a:t>
          </a:r>
          <a:r>
            <a:rPr kumimoji="0" lang="ru-RU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проблема,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фактор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) </a:t>
          </a:r>
        </a:p>
      </dgm:t>
    </dgm:pt>
    <dgm:pt modelId="{5EEB7105-B63B-44F4-93BE-F3BD3351EB86}" type="parTrans" cxnId="{21B66D7C-CB22-44B2-847C-33F87B201831}">
      <dgm:prSet/>
      <dgm:spPr/>
    </dgm:pt>
    <dgm:pt modelId="{15C3B170-71C2-4C03-B843-AC8DD59A2825}" type="sibTrans" cxnId="{21B66D7C-CB22-44B2-847C-33F87B201831}">
      <dgm:prSet/>
      <dgm:spPr/>
    </dgm:pt>
    <dgm:pt modelId="{FA65A460-6FF0-4927-99AF-BFA9C799B0EB}" type="pres">
      <dgm:prSet presAssocID="{37E0547E-A693-4111-A02C-5EC1691FB2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7DE956-5D9B-4203-9C30-FD9A1891EB89}" type="pres">
      <dgm:prSet presAssocID="{D95DC582-783F-4352-A8F0-C5FAA6161829}" presName="hierRoot1" presStyleCnt="0">
        <dgm:presLayoutVars>
          <dgm:hierBranch/>
        </dgm:presLayoutVars>
      </dgm:prSet>
      <dgm:spPr/>
    </dgm:pt>
    <dgm:pt modelId="{5B947730-A366-498E-BC8C-D87FBB9E5665}" type="pres">
      <dgm:prSet presAssocID="{D95DC582-783F-4352-A8F0-C5FAA6161829}" presName="rootComposite1" presStyleCnt="0"/>
      <dgm:spPr/>
    </dgm:pt>
    <dgm:pt modelId="{31B31182-5693-4C62-8563-B23775546EC8}" type="pres">
      <dgm:prSet presAssocID="{D95DC582-783F-4352-A8F0-C5FAA616182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D8201C-F07C-452A-9FE6-F50FDA9E2CFD}" type="pres">
      <dgm:prSet presAssocID="{D95DC582-783F-4352-A8F0-C5FAA616182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17DFFDA-441F-472B-97DE-5B43D0664754}" type="pres">
      <dgm:prSet presAssocID="{D95DC582-783F-4352-A8F0-C5FAA6161829}" presName="hierChild2" presStyleCnt="0"/>
      <dgm:spPr/>
    </dgm:pt>
    <dgm:pt modelId="{E4219AF1-6BC9-4F95-8EEF-61EA63854081}" type="pres">
      <dgm:prSet presAssocID="{D9843A88-B7FA-4E56-BF72-282E76DD28D1}" presName="Name35" presStyleLbl="parChTrans1D2" presStyleIdx="0" presStyleCnt="2"/>
      <dgm:spPr/>
    </dgm:pt>
    <dgm:pt modelId="{E066B163-4897-453E-A6EE-4A6914B02D98}" type="pres">
      <dgm:prSet presAssocID="{757D0C07-8EAE-4442-A63A-563D75B0477A}" presName="hierRoot2" presStyleCnt="0">
        <dgm:presLayoutVars>
          <dgm:hierBranch/>
        </dgm:presLayoutVars>
      </dgm:prSet>
      <dgm:spPr/>
    </dgm:pt>
    <dgm:pt modelId="{39D29060-4963-4BE2-BA30-CE6C4B5A8688}" type="pres">
      <dgm:prSet presAssocID="{757D0C07-8EAE-4442-A63A-563D75B0477A}" presName="rootComposite" presStyleCnt="0"/>
      <dgm:spPr/>
    </dgm:pt>
    <dgm:pt modelId="{CF0AFEA5-6005-4F6F-8CD2-634BE3BE3667}" type="pres">
      <dgm:prSet presAssocID="{757D0C07-8EAE-4442-A63A-563D75B0477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6D5DFE-C498-49A1-9B4F-B3900F0F879C}" type="pres">
      <dgm:prSet presAssocID="{757D0C07-8EAE-4442-A63A-563D75B0477A}" presName="rootConnector" presStyleLbl="node2" presStyleIdx="0" presStyleCnt="2"/>
      <dgm:spPr/>
      <dgm:t>
        <a:bodyPr/>
        <a:lstStyle/>
        <a:p>
          <a:endParaRPr lang="ru-RU"/>
        </a:p>
      </dgm:t>
    </dgm:pt>
    <dgm:pt modelId="{2568961C-16DD-4DBB-B61B-D22B822D5174}" type="pres">
      <dgm:prSet presAssocID="{757D0C07-8EAE-4442-A63A-563D75B0477A}" presName="hierChild4" presStyleCnt="0"/>
      <dgm:spPr/>
    </dgm:pt>
    <dgm:pt modelId="{45827DA9-B317-48EE-BCFD-707D4FD32D3F}" type="pres">
      <dgm:prSet presAssocID="{F3B5E3E9-3885-4149-8CBB-AEAFB9239B0E}" presName="Name35" presStyleLbl="parChTrans1D3" presStyleIdx="0" presStyleCnt="2"/>
      <dgm:spPr/>
    </dgm:pt>
    <dgm:pt modelId="{C2643EB4-7CF9-4C06-8C13-302BCCE5865B}" type="pres">
      <dgm:prSet presAssocID="{E5EE6B19-FE02-47BE-AE43-65182B855052}" presName="hierRoot2" presStyleCnt="0">
        <dgm:presLayoutVars>
          <dgm:hierBranch val="r"/>
        </dgm:presLayoutVars>
      </dgm:prSet>
      <dgm:spPr/>
    </dgm:pt>
    <dgm:pt modelId="{E980F43D-E60E-44CD-8991-895B06F8572C}" type="pres">
      <dgm:prSet presAssocID="{E5EE6B19-FE02-47BE-AE43-65182B855052}" presName="rootComposite" presStyleCnt="0"/>
      <dgm:spPr/>
    </dgm:pt>
    <dgm:pt modelId="{185381DE-A4A5-4377-A27B-959A1D084576}" type="pres">
      <dgm:prSet presAssocID="{E5EE6B19-FE02-47BE-AE43-65182B855052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6BA883-B655-4221-AAA5-666556FB5A76}" type="pres">
      <dgm:prSet presAssocID="{E5EE6B19-FE02-47BE-AE43-65182B855052}" presName="rootConnector" presStyleLbl="node3" presStyleIdx="0" presStyleCnt="2"/>
      <dgm:spPr/>
      <dgm:t>
        <a:bodyPr/>
        <a:lstStyle/>
        <a:p>
          <a:endParaRPr lang="ru-RU"/>
        </a:p>
      </dgm:t>
    </dgm:pt>
    <dgm:pt modelId="{D8B9DAB9-9148-4D7E-B82E-1A918E8AE6F0}" type="pres">
      <dgm:prSet presAssocID="{E5EE6B19-FE02-47BE-AE43-65182B855052}" presName="hierChild4" presStyleCnt="0"/>
      <dgm:spPr/>
    </dgm:pt>
    <dgm:pt modelId="{29DF7EFD-4B04-4B66-9299-DDFC99150D09}" type="pres">
      <dgm:prSet presAssocID="{E5EE6B19-FE02-47BE-AE43-65182B855052}" presName="hierChild5" presStyleCnt="0"/>
      <dgm:spPr/>
    </dgm:pt>
    <dgm:pt modelId="{624E892B-3EB5-4D75-92FA-E82CCAD9C488}" type="pres">
      <dgm:prSet presAssocID="{757D0C07-8EAE-4442-A63A-563D75B0477A}" presName="hierChild5" presStyleCnt="0"/>
      <dgm:spPr/>
    </dgm:pt>
    <dgm:pt modelId="{AE761E46-BCEE-4F60-BB18-D71716ABC69C}" type="pres">
      <dgm:prSet presAssocID="{21B6D9C3-264E-4F14-A4FA-0D19457AC8ED}" presName="Name35" presStyleLbl="parChTrans1D2" presStyleIdx="1" presStyleCnt="2"/>
      <dgm:spPr/>
    </dgm:pt>
    <dgm:pt modelId="{8B4E3BD2-9D79-4C4D-B163-B445B35110AC}" type="pres">
      <dgm:prSet presAssocID="{ECBEA076-A9A5-4271-B2C4-01793FA04BA7}" presName="hierRoot2" presStyleCnt="0">
        <dgm:presLayoutVars>
          <dgm:hierBranch/>
        </dgm:presLayoutVars>
      </dgm:prSet>
      <dgm:spPr/>
    </dgm:pt>
    <dgm:pt modelId="{9DEF4A47-E9AA-4D74-8CD1-3383C8C864C2}" type="pres">
      <dgm:prSet presAssocID="{ECBEA076-A9A5-4271-B2C4-01793FA04BA7}" presName="rootComposite" presStyleCnt="0"/>
      <dgm:spPr/>
    </dgm:pt>
    <dgm:pt modelId="{2E068100-CA82-40B9-A972-E635D051C533}" type="pres">
      <dgm:prSet presAssocID="{ECBEA076-A9A5-4271-B2C4-01793FA04BA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7EB230-3D18-4757-9DBC-4D0F084EDA9E}" type="pres">
      <dgm:prSet presAssocID="{ECBEA076-A9A5-4271-B2C4-01793FA04BA7}" presName="rootConnector" presStyleLbl="node2" presStyleIdx="1" presStyleCnt="2"/>
      <dgm:spPr/>
      <dgm:t>
        <a:bodyPr/>
        <a:lstStyle/>
        <a:p>
          <a:endParaRPr lang="ru-RU"/>
        </a:p>
      </dgm:t>
    </dgm:pt>
    <dgm:pt modelId="{27FB5F55-16EE-45F0-9D54-706FAF239B3C}" type="pres">
      <dgm:prSet presAssocID="{ECBEA076-A9A5-4271-B2C4-01793FA04BA7}" presName="hierChild4" presStyleCnt="0"/>
      <dgm:spPr/>
    </dgm:pt>
    <dgm:pt modelId="{C88CBBFF-B7BB-4026-A88F-2AABB2F68EB9}" type="pres">
      <dgm:prSet presAssocID="{5EEB7105-B63B-44F4-93BE-F3BD3351EB86}" presName="Name35" presStyleLbl="parChTrans1D3" presStyleIdx="1" presStyleCnt="2"/>
      <dgm:spPr/>
    </dgm:pt>
    <dgm:pt modelId="{0F14FC20-3928-44D0-B191-EDE1567FAE35}" type="pres">
      <dgm:prSet presAssocID="{D6076A32-A5B0-4FD0-95EB-67226F377360}" presName="hierRoot2" presStyleCnt="0">
        <dgm:presLayoutVars>
          <dgm:hierBranch val="r"/>
        </dgm:presLayoutVars>
      </dgm:prSet>
      <dgm:spPr/>
    </dgm:pt>
    <dgm:pt modelId="{1CFD7D9A-8355-4F0F-B18F-5BF868896DC3}" type="pres">
      <dgm:prSet presAssocID="{D6076A32-A5B0-4FD0-95EB-67226F377360}" presName="rootComposite" presStyleCnt="0"/>
      <dgm:spPr/>
    </dgm:pt>
    <dgm:pt modelId="{84E060E9-7C4A-4CAD-A130-B4775D201AE3}" type="pres">
      <dgm:prSet presAssocID="{D6076A32-A5B0-4FD0-95EB-67226F377360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066098-40B0-4F31-BA6C-FAF50F109F91}" type="pres">
      <dgm:prSet presAssocID="{D6076A32-A5B0-4FD0-95EB-67226F377360}" presName="rootConnector" presStyleLbl="node3" presStyleIdx="1" presStyleCnt="2"/>
      <dgm:spPr/>
      <dgm:t>
        <a:bodyPr/>
        <a:lstStyle/>
        <a:p>
          <a:endParaRPr lang="ru-RU"/>
        </a:p>
      </dgm:t>
    </dgm:pt>
    <dgm:pt modelId="{34A7552C-83DD-4AFC-996E-AD6FA7D3A4EA}" type="pres">
      <dgm:prSet presAssocID="{D6076A32-A5B0-4FD0-95EB-67226F377360}" presName="hierChild4" presStyleCnt="0"/>
      <dgm:spPr/>
    </dgm:pt>
    <dgm:pt modelId="{1CF10BD3-68CC-4708-B72B-1EDFAB0EFDBF}" type="pres">
      <dgm:prSet presAssocID="{D6076A32-A5B0-4FD0-95EB-67226F377360}" presName="hierChild5" presStyleCnt="0"/>
      <dgm:spPr/>
    </dgm:pt>
    <dgm:pt modelId="{BDA88258-B2C3-4DCD-94E8-3703C2AC7D18}" type="pres">
      <dgm:prSet presAssocID="{ECBEA076-A9A5-4271-B2C4-01793FA04BA7}" presName="hierChild5" presStyleCnt="0"/>
      <dgm:spPr/>
    </dgm:pt>
    <dgm:pt modelId="{E7FB6931-09F8-40B0-BDCB-DFB8CD2E3458}" type="pres">
      <dgm:prSet presAssocID="{D95DC582-783F-4352-A8F0-C5FAA6161829}" presName="hierChild3" presStyleCnt="0"/>
      <dgm:spPr/>
    </dgm:pt>
  </dgm:ptLst>
  <dgm:cxnLst>
    <dgm:cxn modelId="{F03CBDE7-BBE0-467D-AA89-AE3BFA6B7176}" type="presOf" srcId="{37E0547E-A693-4111-A02C-5EC1691FB20E}" destId="{FA65A460-6FF0-4927-99AF-BFA9C799B0EB}" srcOrd="0" destOrd="0" presId="urn:microsoft.com/office/officeart/2005/8/layout/orgChart1"/>
    <dgm:cxn modelId="{62E1A444-3535-483F-8112-64544202C49B}" type="presOf" srcId="{21B6D9C3-264E-4F14-A4FA-0D19457AC8ED}" destId="{AE761E46-BCEE-4F60-BB18-D71716ABC69C}" srcOrd="0" destOrd="0" presId="urn:microsoft.com/office/officeart/2005/8/layout/orgChart1"/>
    <dgm:cxn modelId="{3D3FDCFE-3C19-4E3F-AD63-8E43D4153969}" srcId="{757D0C07-8EAE-4442-A63A-563D75B0477A}" destId="{E5EE6B19-FE02-47BE-AE43-65182B855052}" srcOrd="0" destOrd="0" parTransId="{F3B5E3E9-3885-4149-8CBB-AEAFB9239B0E}" sibTransId="{040A0BA9-F5B7-4E27-B71E-7556C9A7DE4F}"/>
    <dgm:cxn modelId="{80CA5F4F-965D-4A95-B530-11A6E0C6206C}" srcId="{D95DC582-783F-4352-A8F0-C5FAA6161829}" destId="{757D0C07-8EAE-4442-A63A-563D75B0477A}" srcOrd="0" destOrd="0" parTransId="{D9843A88-B7FA-4E56-BF72-282E76DD28D1}" sibTransId="{2F1EB64C-64D7-4C3A-80F6-EBF092267F6F}"/>
    <dgm:cxn modelId="{F2A55673-2F90-4E85-ABF7-3DEBE226AAA1}" type="presOf" srcId="{E5EE6B19-FE02-47BE-AE43-65182B855052}" destId="{F56BA883-B655-4221-AAA5-666556FB5A76}" srcOrd="1" destOrd="0" presId="urn:microsoft.com/office/officeart/2005/8/layout/orgChart1"/>
    <dgm:cxn modelId="{C057B738-3D5F-4BFA-8E37-6030C4192781}" type="presOf" srcId="{E5EE6B19-FE02-47BE-AE43-65182B855052}" destId="{185381DE-A4A5-4377-A27B-959A1D084576}" srcOrd="0" destOrd="0" presId="urn:microsoft.com/office/officeart/2005/8/layout/orgChart1"/>
    <dgm:cxn modelId="{8CA05439-B252-496C-AED9-B5CC6461ABCF}" type="presOf" srcId="{D6076A32-A5B0-4FD0-95EB-67226F377360}" destId="{9E066098-40B0-4F31-BA6C-FAF50F109F91}" srcOrd="1" destOrd="0" presId="urn:microsoft.com/office/officeart/2005/8/layout/orgChart1"/>
    <dgm:cxn modelId="{28E89A15-0882-4402-A410-BD18C6F02767}" srcId="{D95DC582-783F-4352-A8F0-C5FAA6161829}" destId="{ECBEA076-A9A5-4271-B2C4-01793FA04BA7}" srcOrd="1" destOrd="0" parTransId="{21B6D9C3-264E-4F14-A4FA-0D19457AC8ED}" sibTransId="{1AF5E386-CCBB-49B5-9B7B-A70F3286A19D}"/>
    <dgm:cxn modelId="{8749E8ED-DA6F-4926-9B62-E307DA8909ED}" type="presOf" srcId="{D95DC582-783F-4352-A8F0-C5FAA6161829}" destId="{31B31182-5693-4C62-8563-B23775546EC8}" srcOrd="0" destOrd="0" presId="urn:microsoft.com/office/officeart/2005/8/layout/orgChart1"/>
    <dgm:cxn modelId="{8B7A5387-82F3-4AFE-9F72-24E4872401B4}" type="presOf" srcId="{D95DC582-783F-4352-A8F0-C5FAA6161829}" destId="{5ED8201C-F07C-452A-9FE6-F50FDA9E2CFD}" srcOrd="1" destOrd="0" presId="urn:microsoft.com/office/officeart/2005/8/layout/orgChart1"/>
    <dgm:cxn modelId="{E8071C4C-6320-4938-84E6-B4884BDD47DC}" srcId="{37E0547E-A693-4111-A02C-5EC1691FB20E}" destId="{D95DC582-783F-4352-A8F0-C5FAA6161829}" srcOrd="0" destOrd="0" parTransId="{612C10A9-E5BA-4EDC-A473-7043FA943E12}" sibTransId="{ED1E1172-7E67-4829-BD7C-67B8F49C81D3}"/>
    <dgm:cxn modelId="{97BA0B3C-657E-429A-B10E-25FD218BEAB6}" type="presOf" srcId="{F3B5E3E9-3885-4149-8CBB-AEAFB9239B0E}" destId="{45827DA9-B317-48EE-BCFD-707D4FD32D3F}" srcOrd="0" destOrd="0" presId="urn:microsoft.com/office/officeart/2005/8/layout/orgChart1"/>
    <dgm:cxn modelId="{21B66D7C-CB22-44B2-847C-33F87B201831}" srcId="{ECBEA076-A9A5-4271-B2C4-01793FA04BA7}" destId="{D6076A32-A5B0-4FD0-95EB-67226F377360}" srcOrd="0" destOrd="0" parTransId="{5EEB7105-B63B-44F4-93BE-F3BD3351EB86}" sibTransId="{15C3B170-71C2-4C03-B843-AC8DD59A2825}"/>
    <dgm:cxn modelId="{C912C70A-4497-4E76-881F-65F483186069}" type="presOf" srcId="{5EEB7105-B63B-44F4-93BE-F3BD3351EB86}" destId="{C88CBBFF-B7BB-4026-A88F-2AABB2F68EB9}" srcOrd="0" destOrd="0" presId="urn:microsoft.com/office/officeart/2005/8/layout/orgChart1"/>
    <dgm:cxn modelId="{C8FA9D96-A99F-4600-88A9-FC4B1394555F}" type="presOf" srcId="{ECBEA076-A9A5-4271-B2C4-01793FA04BA7}" destId="{2E068100-CA82-40B9-A972-E635D051C533}" srcOrd="0" destOrd="0" presId="urn:microsoft.com/office/officeart/2005/8/layout/orgChart1"/>
    <dgm:cxn modelId="{13DB0EE7-C4B8-412C-AF9C-B1C4B6676941}" type="presOf" srcId="{757D0C07-8EAE-4442-A63A-563D75B0477A}" destId="{3B6D5DFE-C498-49A1-9B4F-B3900F0F879C}" srcOrd="1" destOrd="0" presId="urn:microsoft.com/office/officeart/2005/8/layout/orgChart1"/>
    <dgm:cxn modelId="{BF28F7C0-AF82-4DCE-9BC2-48998F1B8DF4}" type="presOf" srcId="{757D0C07-8EAE-4442-A63A-563D75B0477A}" destId="{CF0AFEA5-6005-4F6F-8CD2-634BE3BE3667}" srcOrd="0" destOrd="0" presId="urn:microsoft.com/office/officeart/2005/8/layout/orgChart1"/>
    <dgm:cxn modelId="{0CA7395E-05D6-492A-BA86-12B157812C80}" type="presOf" srcId="{D6076A32-A5B0-4FD0-95EB-67226F377360}" destId="{84E060E9-7C4A-4CAD-A130-B4775D201AE3}" srcOrd="0" destOrd="0" presId="urn:microsoft.com/office/officeart/2005/8/layout/orgChart1"/>
    <dgm:cxn modelId="{7D7C2892-4CA1-4776-9EB6-5164AE423CDB}" type="presOf" srcId="{ECBEA076-A9A5-4271-B2C4-01793FA04BA7}" destId="{E57EB230-3D18-4757-9DBC-4D0F084EDA9E}" srcOrd="1" destOrd="0" presId="urn:microsoft.com/office/officeart/2005/8/layout/orgChart1"/>
    <dgm:cxn modelId="{7B7FA9DC-856A-49F9-A4CD-59E8B2143E47}" type="presOf" srcId="{D9843A88-B7FA-4E56-BF72-282E76DD28D1}" destId="{E4219AF1-6BC9-4F95-8EEF-61EA63854081}" srcOrd="0" destOrd="0" presId="urn:microsoft.com/office/officeart/2005/8/layout/orgChart1"/>
    <dgm:cxn modelId="{7B1DDAD7-8698-40F0-9CB7-B5C91BC19350}" type="presParOf" srcId="{FA65A460-6FF0-4927-99AF-BFA9C799B0EB}" destId="{417DE956-5D9B-4203-9C30-FD9A1891EB89}" srcOrd="0" destOrd="0" presId="urn:microsoft.com/office/officeart/2005/8/layout/orgChart1"/>
    <dgm:cxn modelId="{5DB57782-76D3-4C07-BF3E-BC2272DE2122}" type="presParOf" srcId="{417DE956-5D9B-4203-9C30-FD9A1891EB89}" destId="{5B947730-A366-498E-BC8C-D87FBB9E5665}" srcOrd="0" destOrd="0" presId="urn:microsoft.com/office/officeart/2005/8/layout/orgChart1"/>
    <dgm:cxn modelId="{BE370E72-8C03-4C50-98B5-B7005C668C4C}" type="presParOf" srcId="{5B947730-A366-498E-BC8C-D87FBB9E5665}" destId="{31B31182-5693-4C62-8563-B23775546EC8}" srcOrd="0" destOrd="0" presId="urn:microsoft.com/office/officeart/2005/8/layout/orgChart1"/>
    <dgm:cxn modelId="{A5C14911-A110-4363-8F7E-5AC90122EB9D}" type="presParOf" srcId="{5B947730-A366-498E-BC8C-D87FBB9E5665}" destId="{5ED8201C-F07C-452A-9FE6-F50FDA9E2CFD}" srcOrd="1" destOrd="0" presId="urn:microsoft.com/office/officeart/2005/8/layout/orgChart1"/>
    <dgm:cxn modelId="{7D1E6601-011D-4CCB-8D44-7D167C58D229}" type="presParOf" srcId="{417DE956-5D9B-4203-9C30-FD9A1891EB89}" destId="{117DFFDA-441F-472B-97DE-5B43D0664754}" srcOrd="1" destOrd="0" presId="urn:microsoft.com/office/officeart/2005/8/layout/orgChart1"/>
    <dgm:cxn modelId="{7DFA4360-8094-4CE0-AEE9-AD99C2205C4A}" type="presParOf" srcId="{117DFFDA-441F-472B-97DE-5B43D0664754}" destId="{E4219AF1-6BC9-4F95-8EEF-61EA63854081}" srcOrd="0" destOrd="0" presId="urn:microsoft.com/office/officeart/2005/8/layout/orgChart1"/>
    <dgm:cxn modelId="{160E5D15-CC75-4129-8189-0F6D5FF0824E}" type="presParOf" srcId="{117DFFDA-441F-472B-97DE-5B43D0664754}" destId="{E066B163-4897-453E-A6EE-4A6914B02D98}" srcOrd="1" destOrd="0" presId="urn:microsoft.com/office/officeart/2005/8/layout/orgChart1"/>
    <dgm:cxn modelId="{D7C2A3BF-80C0-488D-818C-15C9A4D7E022}" type="presParOf" srcId="{E066B163-4897-453E-A6EE-4A6914B02D98}" destId="{39D29060-4963-4BE2-BA30-CE6C4B5A8688}" srcOrd="0" destOrd="0" presId="urn:microsoft.com/office/officeart/2005/8/layout/orgChart1"/>
    <dgm:cxn modelId="{69A216BA-C838-42D5-A564-7370DFAA7F1D}" type="presParOf" srcId="{39D29060-4963-4BE2-BA30-CE6C4B5A8688}" destId="{CF0AFEA5-6005-4F6F-8CD2-634BE3BE3667}" srcOrd="0" destOrd="0" presId="urn:microsoft.com/office/officeart/2005/8/layout/orgChart1"/>
    <dgm:cxn modelId="{930079AC-A3B6-464C-B8B3-8F1AE2F75BCA}" type="presParOf" srcId="{39D29060-4963-4BE2-BA30-CE6C4B5A8688}" destId="{3B6D5DFE-C498-49A1-9B4F-B3900F0F879C}" srcOrd="1" destOrd="0" presId="urn:microsoft.com/office/officeart/2005/8/layout/orgChart1"/>
    <dgm:cxn modelId="{A9758BC1-E14F-42E7-BCA6-E4F88C488A91}" type="presParOf" srcId="{E066B163-4897-453E-A6EE-4A6914B02D98}" destId="{2568961C-16DD-4DBB-B61B-D22B822D5174}" srcOrd="1" destOrd="0" presId="urn:microsoft.com/office/officeart/2005/8/layout/orgChart1"/>
    <dgm:cxn modelId="{A1397E62-4D91-4ED6-B895-E69E23073447}" type="presParOf" srcId="{2568961C-16DD-4DBB-B61B-D22B822D5174}" destId="{45827DA9-B317-48EE-BCFD-707D4FD32D3F}" srcOrd="0" destOrd="0" presId="urn:microsoft.com/office/officeart/2005/8/layout/orgChart1"/>
    <dgm:cxn modelId="{C58FAC70-2E04-49DB-ABDC-C548E6757818}" type="presParOf" srcId="{2568961C-16DD-4DBB-B61B-D22B822D5174}" destId="{C2643EB4-7CF9-4C06-8C13-302BCCE5865B}" srcOrd="1" destOrd="0" presId="urn:microsoft.com/office/officeart/2005/8/layout/orgChart1"/>
    <dgm:cxn modelId="{2AD4C9F7-2FCD-4A2C-B1E6-74DA6C96E7B2}" type="presParOf" srcId="{C2643EB4-7CF9-4C06-8C13-302BCCE5865B}" destId="{E980F43D-E60E-44CD-8991-895B06F8572C}" srcOrd="0" destOrd="0" presId="urn:microsoft.com/office/officeart/2005/8/layout/orgChart1"/>
    <dgm:cxn modelId="{0399959B-DEFC-4347-B0CA-C231ADCDE39A}" type="presParOf" srcId="{E980F43D-E60E-44CD-8991-895B06F8572C}" destId="{185381DE-A4A5-4377-A27B-959A1D084576}" srcOrd="0" destOrd="0" presId="urn:microsoft.com/office/officeart/2005/8/layout/orgChart1"/>
    <dgm:cxn modelId="{1B15C7A2-8E9A-4FF9-AD62-0AA4B750D612}" type="presParOf" srcId="{E980F43D-E60E-44CD-8991-895B06F8572C}" destId="{F56BA883-B655-4221-AAA5-666556FB5A76}" srcOrd="1" destOrd="0" presId="urn:microsoft.com/office/officeart/2005/8/layout/orgChart1"/>
    <dgm:cxn modelId="{001C0DAE-6C2F-4495-AE56-A1760B7E3E06}" type="presParOf" srcId="{C2643EB4-7CF9-4C06-8C13-302BCCE5865B}" destId="{D8B9DAB9-9148-4D7E-B82E-1A918E8AE6F0}" srcOrd="1" destOrd="0" presId="urn:microsoft.com/office/officeart/2005/8/layout/orgChart1"/>
    <dgm:cxn modelId="{97DCD3B5-2868-44F0-BED7-E5866EBE1810}" type="presParOf" srcId="{C2643EB4-7CF9-4C06-8C13-302BCCE5865B}" destId="{29DF7EFD-4B04-4B66-9299-DDFC99150D09}" srcOrd="2" destOrd="0" presId="urn:microsoft.com/office/officeart/2005/8/layout/orgChart1"/>
    <dgm:cxn modelId="{F7C09A24-ADF6-4B17-8CB1-333E23EBFC81}" type="presParOf" srcId="{E066B163-4897-453E-A6EE-4A6914B02D98}" destId="{624E892B-3EB5-4D75-92FA-E82CCAD9C488}" srcOrd="2" destOrd="0" presId="urn:microsoft.com/office/officeart/2005/8/layout/orgChart1"/>
    <dgm:cxn modelId="{2DAC08AC-9C57-44CE-A471-16A1948D1E86}" type="presParOf" srcId="{117DFFDA-441F-472B-97DE-5B43D0664754}" destId="{AE761E46-BCEE-4F60-BB18-D71716ABC69C}" srcOrd="2" destOrd="0" presId="urn:microsoft.com/office/officeart/2005/8/layout/orgChart1"/>
    <dgm:cxn modelId="{55093976-4099-49D0-93BD-9A20B37F3908}" type="presParOf" srcId="{117DFFDA-441F-472B-97DE-5B43D0664754}" destId="{8B4E3BD2-9D79-4C4D-B163-B445B35110AC}" srcOrd="3" destOrd="0" presId="urn:microsoft.com/office/officeart/2005/8/layout/orgChart1"/>
    <dgm:cxn modelId="{A590FFE4-6121-4044-8702-1F1023788A25}" type="presParOf" srcId="{8B4E3BD2-9D79-4C4D-B163-B445B35110AC}" destId="{9DEF4A47-E9AA-4D74-8CD1-3383C8C864C2}" srcOrd="0" destOrd="0" presId="urn:microsoft.com/office/officeart/2005/8/layout/orgChart1"/>
    <dgm:cxn modelId="{A038BE27-0A95-4AF6-B6F9-03F626F4218C}" type="presParOf" srcId="{9DEF4A47-E9AA-4D74-8CD1-3383C8C864C2}" destId="{2E068100-CA82-40B9-A972-E635D051C533}" srcOrd="0" destOrd="0" presId="urn:microsoft.com/office/officeart/2005/8/layout/orgChart1"/>
    <dgm:cxn modelId="{1741FC5F-7119-491B-856F-B618DFF78B13}" type="presParOf" srcId="{9DEF4A47-E9AA-4D74-8CD1-3383C8C864C2}" destId="{E57EB230-3D18-4757-9DBC-4D0F084EDA9E}" srcOrd="1" destOrd="0" presId="urn:microsoft.com/office/officeart/2005/8/layout/orgChart1"/>
    <dgm:cxn modelId="{FFCAF7A8-4589-496F-9A2B-AB272E588939}" type="presParOf" srcId="{8B4E3BD2-9D79-4C4D-B163-B445B35110AC}" destId="{27FB5F55-16EE-45F0-9D54-706FAF239B3C}" srcOrd="1" destOrd="0" presId="urn:microsoft.com/office/officeart/2005/8/layout/orgChart1"/>
    <dgm:cxn modelId="{9C13495E-3FCF-4DDF-903B-220B68686AA1}" type="presParOf" srcId="{27FB5F55-16EE-45F0-9D54-706FAF239B3C}" destId="{C88CBBFF-B7BB-4026-A88F-2AABB2F68EB9}" srcOrd="0" destOrd="0" presId="urn:microsoft.com/office/officeart/2005/8/layout/orgChart1"/>
    <dgm:cxn modelId="{568E01BB-F0F7-4B24-9757-127B5A9E558A}" type="presParOf" srcId="{27FB5F55-16EE-45F0-9D54-706FAF239B3C}" destId="{0F14FC20-3928-44D0-B191-EDE1567FAE35}" srcOrd="1" destOrd="0" presId="urn:microsoft.com/office/officeart/2005/8/layout/orgChart1"/>
    <dgm:cxn modelId="{20877DBE-933E-4338-A659-7B92A1DB367A}" type="presParOf" srcId="{0F14FC20-3928-44D0-B191-EDE1567FAE35}" destId="{1CFD7D9A-8355-4F0F-B18F-5BF868896DC3}" srcOrd="0" destOrd="0" presId="urn:microsoft.com/office/officeart/2005/8/layout/orgChart1"/>
    <dgm:cxn modelId="{D249DF0A-BE49-4980-93BE-17C8C5B92E17}" type="presParOf" srcId="{1CFD7D9A-8355-4F0F-B18F-5BF868896DC3}" destId="{84E060E9-7C4A-4CAD-A130-B4775D201AE3}" srcOrd="0" destOrd="0" presId="urn:microsoft.com/office/officeart/2005/8/layout/orgChart1"/>
    <dgm:cxn modelId="{FC31754F-38B1-4652-9B5B-47A7B95F27F2}" type="presParOf" srcId="{1CFD7D9A-8355-4F0F-B18F-5BF868896DC3}" destId="{9E066098-40B0-4F31-BA6C-FAF50F109F91}" srcOrd="1" destOrd="0" presId="urn:microsoft.com/office/officeart/2005/8/layout/orgChart1"/>
    <dgm:cxn modelId="{A54C057A-A72A-4207-BC7E-0B07F75F75F7}" type="presParOf" srcId="{0F14FC20-3928-44D0-B191-EDE1567FAE35}" destId="{34A7552C-83DD-4AFC-996E-AD6FA7D3A4EA}" srcOrd="1" destOrd="0" presId="urn:microsoft.com/office/officeart/2005/8/layout/orgChart1"/>
    <dgm:cxn modelId="{F0CE3DBE-5BE3-4C25-9BD5-D3879AA38ECF}" type="presParOf" srcId="{0F14FC20-3928-44D0-B191-EDE1567FAE35}" destId="{1CF10BD3-68CC-4708-B72B-1EDFAB0EFDBF}" srcOrd="2" destOrd="0" presId="urn:microsoft.com/office/officeart/2005/8/layout/orgChart1"/>
    <dgm:cxn modelId="{CDF76C4E-A1D5-4339-B77E-B59346385EB6}" type="presParOf" srcId="{8B4E3BD2-9D79-4C4D-B163-B445B35110AC}" destId="{BDA88258-B2C3-4DCD-94E8-3703C2AC7D18}" srcOrd="2" destOrd="0" presId="urn:microsoft.com/office/officeart/2005/8/layout/orgChart1"/>
    <dgm:cxn modelId="{759B7FF7-F563-4E37-AD2A-BEBEF93FA018}" type="presParOf" srcId="{417DE956-5D9B-4203-9C30-FD9A1891EB89}" destId="{E7FB6931-09F8-40B0-BDCB-DFB8CD2E34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3FBE65-D3A6-4E10-972F-94B6B98D18E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915FC23-77C4-40BE-B843-C98444EBD5D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Бедлам</a:t>
          </a:r>
        </a:p>
      </dgm:t>
    </dgm:pt>
    <dgm:pt modelId="{1D5EC0E0-5EF7-41DA-863E-B58A5A6A31B0}" type="parTrans" cxnId="{8E7BCFCE-D99E-4789-9C07-4D46319D9740}">
      <dgm:prSet/>
      <dgm:spPr/>
      <dgm:t>
        <a:bodyPr/>
        <a:lstStyle/>
        <a:p>
          <a:endParaRPr lang="ru-RU"/>
        </a:p>
      </dgm:t>
    </dgm:pt>
    <dgm:pt modelId="{C73101F6-F5A1-4D9C-9BE7-11A26002B0F2}" type="sibTrans" cxnId="{8E7BCFCE-D99E-4789-9C07-4D46319D9740}">
      <dgm:prSet/>
      <dgm:spPr/>
      <dgm:t>
        <a:bodyPr/>
        <a:lstStyle/>
        <a:p>
          <a:endParaRPr lang="ru-RU"/>
        </a:p>
      </dgm:t>
    </dgm:pt>
    <dgm:pt modelId="{B703C4CA-303A-4D17-82BC-D36777DB6B7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Изначальное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значение: госпиталь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для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лунатиков </a:t>
          </a:r>
        </a:p>
      </dgm:t>
    </dgm:pt>
    <dgm:pt modelId="{2F128230-D379-44EE-8FB5-F7DC610A7145}" type="parTrans" cxnId="{5C9FEA15-D7B1-4D5B-8429-1DB2176425C2}">
      <dgm:prSet/>
      <dgm:spPr/>
      <dgm:t>
        <a:bodyPr/>
        <a:lstStyle/>
        <a:p>
          <a:endParaRPr lang="ru-RU"/>
        </a:p>
      </dgm:t>
    </dgm:pt>
    <dgm:pt modelId="{B2B9209F-7A2F-42FD-9C64-E9E22DE15BF6}" type="sibTrans" cxnId="{5C9FEA15-D7B1-4D5B-8429-1DB2176425C2}">
      <dgm:prSet/>
      <dgm:spPr/>
      <dgm:t>
        <a:bodyPr/>
        <a:lstStyle/>
        <a:p>
          <a:endParaRPr lang="ru-RU"/>
        </a:p>
      </dgm:t>
    </dgm:pt>
    <dgm:pt modelId="{D63C2493-5E72-4519-9791-D6AA0E2CFDA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Приобретенное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значение: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беспорядок,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суета, хаос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2B7A64-78F7-41D6-941B-460B375F680C}" type="parTrans" cxnId="{9519B35E-C7B0-475C-ACE6-84EA8A08F095}">
      <dgm:prSet/>
      <dgm:spPr/>
      <dgm:t>
        <a:bodyPr/>
        <a:lstStyle/>
        <a:p>
          <a:endParaRPr lang="ru-RU"/>
        </a:p>
      </dgm:t>
    </dgm:pt>
    <dgm:pt modelId="{FC424B33-1AAF-4A46-A5BE-B918B16C85F0}" type="sibTrans" cxnId="{9519B35E-C7B0-475C-ACE6-84EA8A08F095}">
      <dgm:prSet/>
      <dgm:spPr/>
      <dgm:t>
        <a:bodyPr/>
        <a:lstStyle/>
        <a:p>
          <a:endParaRPr lang="ru-RU"/>
        </a:p>
      </dgm:t>
    </dgm:pt>
    <dgm:pt modelId="{DCA82782-B67D-4A3B-A390-F50CE60CD1CF}" type="pres">
      <dgm:prSet presAssocID="{253FBE65-D3A6-4E10-972F-94B6B98D18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5062B79-32CD-4838-97D8-193925718834}" type="pres">
      <dgm:prSet presAssocID="{F915FC23-77C4-40BE-B843-C98444EBD5D3}" presName="hierRoot1" presStyleCnt="0">
        <dgm:presLayoutVars>
          <dgm:hierBranch/>
        </dgm:presLayoutVars>
      </dgm:prSet>
      <dgm:spPr/>
    </dgm:pt>
    <dgm:pt modelId="{4232A6BC-1F5E-4265-A350-7E4C365360C4}" type="pres">
      <dgm:prSet presAssocID="{F915FC23-77C4-40BE-B843-C98444EBD5D3}" presName="rootComposite1" presStyleCnt="0"/>
      <dgm:spPr/>
    </dgm:pt>
    <dgm:pt modelId="{D2AD4C08-96CD-4C29-9C0E-EE2FF9FEA25B}" type="pres">
      <dgm:prSet presAssocID="{F915FC23-77C4-40BE-B843-C98444EBD5D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9D2181-4A1A-4207-A33D-2B8CA943DBFC}" type="pres">
      <dgm:prSet presAssocID="{F915FC23-77C4-40BE-B843-C98444EBD5D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F8A3359-E9D9-4945-BCE3-4CA3780D40EE}" type="pres">
      <dgm:prSet presAssocID="{F915FC23-77C4-40BE-B843-C98444EBD5D3}" presName="hierChild2" presStyleCnt="0"/>
      <dgm:spPr/>
    </dgm:pt>
    <dgm:pt modelId="{B32F67E0-E673-4049-AD75-B4AF0C9D51CF}" type="pres">
      <dgm:prSet presAssocID="{2F128230-D379-44EE-8FB5-F7DC610A7145}" presName="Name35" presStyleLbl="parChTrans1D2" presStyleIdx="0" presStyleCnt="2"/>
      <dgm:spPr/>
      <dgm:t>
        <a:bodyPr/>
        <a:lstStyle/>
        <a:p>
          <a:endParaRPr lang="ru-RU"/>
        </a:p>
      </dgm:t>
    </dgm:pt>
    <dgm:pt modelId="{100B3ED7-E8A9-41CD-8DC3-04F451595EB1}" type="pres">
      <dgm:prSet presAssocID="{B703C4CA-303A-4D17-82BC-D36777DB6B74}" presName="hierRoot2" presStyleCnt="0">
        <dgm:presLayoutVars>
          <dgm:hierBranch/>
        </dgm:presLayoutVars>
      </dgm:prSet>
      <dgm:spPr/>
    </dgm:pt>
    <dgm:pt modelId="{A54B5AC6-764C-4802-85EF-77F16C720867}" type="pres">
      <dgm:prSet presAssocID="{B703C4CA-303A-4D17-82BC-D36777DB6B74}" presName="rootComposite" presStyleCnt="0"/>
      <dgm:spPr/>
    </dgm:pt>
    <dgm:pt modelId="{03B6EEE7-3794-48B1-A83F-43E1E8A2E7E6}" type="pres">
      <dgm:prSet presAssocID="{B703C4CA-303A-4D17-82BC-D36777DB6B7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DE2CEB-2055-4939-B9D5-C026072E7F21}" type="pres">
      <dgm:prSet presAssocID="{B703C4CA-303A-4D17-82BC-D36777DB6B74}" presName="rootConnector" presStyleLbl="node2" presStyleIdx="0" presStyleCnt="2"/>
      <dgm:spPr/>
      <dgm:t>
        <a:bodyPr/>
        <a:lstStyle/>
        <a:p>
          <a:endParaRPr lang="ru-RU"/>
        </a:p>
      </dgm:t>
    </dgm:pt>
    <dgm:pt modelId="{DD9FF904-624E-499E-B9E9-30ED88349390}" type="pres">
      <dgm:prSet presAssocID="{B703C4CA-303A-4D17-82BC-D36777DB6B74}" presName="hierChild4" presStyleCnt="0"/>
      <dgm:spPr/>
    </dgm:pt>
    <dgm:pt modelId="{AF7D4260-5932-4F12-8E25-10AB4151696F}" type="pres">
      <dgm:prSet presAssocID="{B703C4CA-303A-4D17-82BC-D36777DB6B74}" presName="hierChild5" presStyleCnt="0"/>
      <dgm:spPr/>
    </dgm:pt>
    <dgm:pt modelId="{09E9AA34-D3A8-4FB5-B905-C5EF7409E4DC}" type="pres">
      <dgm:prSet presAssocID="{F92B7A64-78F7-41D6-941B-460B375F680C}" presName="Name35" presStyleLbl="parChTrans1D2" presStyleIdx="1" presStyleCnt="2"/>
      <dgm:spPr/>
      <dgm:t>
        <a:bodyPr/>
        <a:lstStyle/>
        <a:p>
          <a:endParaRPr lang="ru-RU"/>
        </a:p>
      </dgm:t>
    </dgm:pt>
    <dgm:pt modelId="{CB5CEB1C-3D8C-4CC3-88C3-220528F8423A}" type="pres">
      <dgm:prSet presAssocID="{D63C2493-5E72-4519-9791-D6AA0E2CFDA4}" presName="hierRoot2" presStyleCnt="0">
        <dgm:presLayoutVars>
          <dgm:hierBranch/>
        </dgm:presLayoutVars>
      </dgm:prSet>
      <dgm:spPr/>
    </dgm:pt>
    <dgm:pt modelId="{759A0594-A6C8-4091-BB83-C3E43AD3DF0A}" type="pres">
      <dgm:prSet presAssocID="{D63C2493-5E72-4519-9791-D6AA0E2CFDA4}" presName="rootComposite" presStyleCnt="0"/>
      <dgm:spPr/>
    </dgm:pt>
    <dgm:pt modelId="{FE23849A-93FD-43E4-BD26-DBD2B75251E6}" type="pres">
      <dgm:prSet presAssocID="{D63C2493-5E72-4519-9791-D6AA0E2CFDA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2B3F50-8C97-41E7-A32A-3FCA79081F72}" type="pres">
      <dgm:prSet presAssocID="{D63C2493-5E72-4519-9791-D6AA0E2CFDA4}" presName="rootConnector" presStyleLbl="node2" presStyleIdx="1" presStyleCnt="2"/>
      <dgm:spPr/>
      <dgm:t>
        <a:bodyPr/>
        <a:lstStyle/>
        <a:p>
          <a:endParaRPr lang="ru-RU"/>
        </a:p>
      </dgm:t>
    </dgm:pt>
    <dgm:pt modelId="{3E3F285A-3709-4D94-846A-8F36BF6D30F1}" type="pres">
      <dgm:prSet presAssocID="{D63C2493-5E72-4519-9791-D6AA0E2CFDA4}" presName="hierChild4" presStyleCnt="0"/>
      <dgm:spPr/>
    </dgm:pt>
    <dgm:pt modelId="{265F5679-C5EF-4317-989F-F9CB9FAC0EFB}" type="pres">
      <dgm:prSet presAssocID="{D63C2493-5E72-4519-9791-D6AA0E2CFDA4}" presName="hierChild5" presStyleCnt="0"/>
      <dgm:spPr/>
    </dgm:pt>
    <dgm:pt modelId="{5FF862D2-2D4C-4417-9666-37C9E03E028B}" type="pres">
      <dgm:prSet presAssocID="{F915FC23-77C4-40BE-B843-C98444EBD5D3}" presName="hierChild3" presStyleCnt="0"/>
      <dgm:spPr/>
    </dgm:pt>
  </dgm:ptLst>
  <dgm:cxnLst>
    <dgm:cxn modelId="{E3DFB658-5A59-4A25-A726-8C4C8E47E5F3}" type="presOf" srcId="{F92B7A64-78F7-41D6-941B-460B375F680C}" destId="{09E9AA34-D3A8-4FB5-B905-C5EF7409E4DC}" srcOrd="0" destOrd="0" presId="urn:microsoft.com/office/officeart/2005/8/layout/orgChart1"/>
    <dgm:cxn modelId="{8E7BCFCE-D99E-4789-9C07-4D46319D9740}" srcId="{253FBE65-D3A6-4E10-972F-94B6B98D18E4}" destId="{F915FC23-77C4-40BE-B843-C98444EBD5D3}" srcOrd="0" destOrd="0" parTransId="{1D5EC0E0-5EF7-41DA-863E-B58A5A6A31B0}" sibTransId="{C73101F6-F5A1-4D9C-9BE7-11A26002B0F2}"/>
    <dgm:cxn modelId="{5C9FEA15-D7B1-4D5B-8429-1DB2176425C2}" srcId="{F915FC23-77C4-40BE-B843-C98444EBD5D3}" destId="{B703C4CA-303A-4D17-82BC-D36777DB6B74}" srcOrd="0" destOrd="0" parTransId="{2F128230-D379-44EE-8FB5-F7DC610A7145}" sibTransId="{B2B9209F-7A2F-42FD-9C64-E9E22DE15BF6}"/>
    <dgm:cxn modelId="{3A7DD96E-463A-4938-9C55-88FC5EA0AEE4}" type="presOf" srcId="{253FBE65-D3A6-4E10-972F-94B6B98D18E4}" destId="{DCA82782-B67D-4A3B-A390-F50CE60CD1CF}" srcOrd="0" destOrd="0" presId="urn:microsoft.com/office/officeart/2005/8/layout/orgChart1"/>
    <dgm:cxn modelId="{0F905F5F-4CAD-491B-8906-478F01CDA6A1}" type="presOf" srcId="{2F128230-D379-44EE-8FB5-F7DC610A7145}" destId="{B32F67E0-E673-4049-AD75-B4AF0C9D51CF}" srcOrd="0" destOrd="0" presId="urn:microsoft.com/office/officeart/2005/8/layout/orgChart1"/>
    <dgm:cxn modelId="{3A3E73CD-D80B-41E5-89EC-E7EE6D39DCE6}" type="presOf" srcId="{F915FC23-77C4-40BE-B843-C98444EBD5D3}" destId="{D2AD4C08-96CD-4C29-9C0E-EE2FF9FEA25B}" srcOrd="0" destOrd="0" presId="urn:microsoft.com/office/officeart/2005/8/layout/orgChart1"/>
    <dgm:cxn modelId="{4B0EEB57-B40E-4BF5-8807-0AAEF626CE57}" type="presOf" srcId="{D63C2493-5E72-4519-9791-D6AA0E2CFDA4}" destId="{FE23849A-93FD-43E4-BD26-DBD2B75251E6}" srcOrd="0" destOrd="0" presId="urn:microsoft.com/office/officeart/2005/8/layout/orgChart1"/>
    <dgm:cxn modelId="{9519B35E-C7B0-475C-ACE6-84EA8A08F095}" srcId="{F915FC23-77C4-40BE-B843-C98444EBD5D3}" destId="{D63C2493-5E72-4519-9791-D6AA0E2CFDA4}" srcOrd="1" destOrd="0" parTransId="{F92B7A64-78F7-41D6-941B-460B375F680C}" sibTransId="{FC424B33-1AAF-4A46-A5BE-B918B16C85F0}"/>
    <dgm:cxn modelId="{1CAD2FFA-12A1-4AEA-BB41-622492132284}" type="presOf" srcId="{F915FC23-77C4-40BE-B843-C98444EBD5D3}" destId="{359D2181-4A1A-4207-A33D-2B8CA943DBFC}" srcOrd="1" destOrd="0" presId="urn:microsoft.com/office/officeart/2005/8/layout/orgChart1"/>
    <dgm:cxn modelId="{A3556AA9-AC83-4010-9264-B073842D4E9F}" type="presOf" srcId="{B703C4CA-303A-4D17-82BC-D36777DB6B74}" destId="{48DE2CEB-2055-4939-B9D5-C026072E7F21}" srcOrd="1" destOrd="0" presId="urn:microsoft.com/office/officeart/2005/8/layout/orgChart1"/>
    <dgm:cxn modelId="{BE866F46-7E38-4A22-A1C7-8FDAD90947B4}" type="presOf" srcId="{B703C4CA-303A-4D17-82BC-D36777DB6B74}" destId="{03B6EEE7-3794-48B1-A83F-43E1E8A2E7E6}" srcOrd="0" destOrd="0" presId="urn:microsoft.com/office/officeart/2005/8/layout/orgChart1"/>
    <dgm:cxn modelId="{C63CEF80-1C8D-4E49-970D-3EA0E9DDD72B}" type="presOf" srcId="{D63C2493-5E72-4519-9791-D6AA0E2CFDA4}" destId="{8E2B3F50-8C97-41E7-A32A-3FCA79081F72}" srcOrd="1" destOrd="0" presId="urn:microsoft.com/office/officeart/2005/8/layout/orgChart1"/>
    <dgm:cxn modelId="{E9849D53-DDDB-46B4-AB51-1748E4D2CEE5}" type="presParOf" srcId="{DCA82782-B67D-4A3B-A390-F50CE60CD1CF}" destId="{C5062B79-32CD-4838-97D8-193925718834}" srcOrd="0" destOrd="0" presId="urn:microsoft.com/office/officeart/2005/8/layout/orgChart1"/>
    <dgm:cxn modelId="{51D67A6C-614B-4A06-A4D6-925089A98E87}" type="presParOf" srcId="{C5062B79-32CD-4838-97D8-193925718834}" destId="{4232A6BC-1F5E-4265-A350-7E4C365360C4}" srcOrd="0" destOrd="0" presId="urn:microsoft.com/office/officeart/2005/8/layout/orgChart1"/>
    <dgm:cxn modelId="{34EC63A4-CDBF-483F-94DF-2575AF33E5E8}" type="presParOf" srcId="{4232A6BC-1F5E-4265-A350-7E4C365360C4}" destId="{D2AD4C08-96CD-4C29-9C0E-EE2FF9FEA25B}" srcOrd="0" destOrd="0" presId="urn:microsoft.com/office/officeart/2005/8/layout/orgChart1"/>
    <dgm:cxn modelId="{D3A5B25D-B43A-483C-B40B-EB6147BC51D0}" type="presParOf" srcId="{4232A6BC-1F5E-4265-A350-7E4C365360C4}" destId="{359D2181-4A1A-4207-A33D-2B8CA943DBFC}" srcOrd="1" destOrd="0" presId="urn:microsoft.com/office/officeart/2005/8/layout/orgChart1"/>
    <dgm:cxn modelId="{4483924D-91CD-4755-96A7-55888E3E25D9}" type="presParOf" srcId="{C5062B79-32CD-4838-97D8-193925718834}" destId="{3F8A3359-E9D9-4945-BCE3-4CA3780D40EE}" srcOrd="1" destOrd="0" presId="urn:microsoft.com/office/officeart/2005/8/layout/orgChart1"/>
    <dgm:cxn modelId="{A1191CA5-A5FD-4FC0-AFCC-35EE6ECB96B3}" type="presParOf" srcId="{3F8A3359-E9D9-4945-BCE3-4CA3780D40EE}" destId="{B32F67E0-E673-4049-AD75-B4AF0C9D51CF}" srcOrd="0" destOrd="0" presId="urn:microsoft.com/office/officeart/2005/8/layout/orgChart1"/>
    <dgm:cxn modelId="{E66003CD-292F-4053-BA54-7003FA984721}" type="presParOf" srcId="{3F8A3359-E9D9-4945-BCE3-4CA3780D40EE}" destId="{100B3ED7-E8A9-41CD-8DC3-04F451595EB1}" srcOrd="1" destOrd="0" presId="urn:microsoft.com/office/officeart/2005/8/layout/orgChart1"/>
    <dgm:cxn modelId="{F4F31946-2210-4DDC-B1D8-4434FD0D8666}" type="presParOf" srcId="{100B3ED7-E8A9-41CD-8DC3-04F451595EB1}" destId="{A54B5AC6-764C-4802-85EF-77F16C720867}" srcOrd="0" destOrd="0" presId="urn:microsoft.com/office/officeart/2005/8/layout/orgChart1"/>
    <dgm:cxn modelId="{42A74711-E14D-44A0-A4B7-CD9DE525B232}" type="presParOf" srcId="{A54B5AC6-764C-4802-85EF-77F16C720867}" destId="{03B6EEE7-3794-48B1-A83F-43E1E8A2E7E6}" srcOrd="0" destOrd="0" presId="urn:microsoft.com/office/officeart/2005/8/layout/orgChart1"/>
    <dgm:cxn modelId="{B809186E-DB49-46DD-8FCF-44E22845FB2B}" type="presParOf" srcId="{A54B5AC6-764C-4802-85EF-77F16C720867}" destId="{48DE2CEB-2055-4939-B9D5-C026072E7F21}" srcOrd="1" destOrd="0" presId="urn:microsoft.com/office/officeart/2005/8/layout/orgChart1"/>
    <dgm:cxn modelId="{65DDDAEF-DE1C-4F70-A094-26A262DD9C04}" type="presParOf" srcId="{100B3ED7-E8A9-41CD-8DC3-04F451595EB1}" destId="{DD9FF904-624E-499E-B9E9-30ED88349390}" srcOrd="1" destOrd="0" presId="urn:microsoft.com/office/officeart/2005/8/layout/orgChart1"/>
    <dgm:cxn modelId="{43C191B9-A6E6-4B09-8515-277C4D21E6F4}" type="presParOf" srcId="{100B3ED7-E8A9-41CD-8DC3-04F451595EB1}" destId="{AF7D4260-5932-4F12-8E25-10AB4151696F}" srcOrd="2" destOrd="0" presId="urn:microsoft.com/office/officeart/2005/8/layout/orgChart1"/>
    <dgm:cxn modelId="{BAE10F37-F356-40E4-B5D6-D8BADD7158FE}" type="presParOf" srcId="{3F8A3359-E9D9-4945-BCE3-4CA3780D40EE}" destId="{09E9AA34-D3A8-4FB5-B905-C5EF7409E4DC}" srcOrd="2" destOrd="0" presId="urn:microsoft.com/office/officeart/2005/8/layout/orgChart1"/>
    <dgm:cxn modelId="{3DC2E0E1-FA78-4167-8FB6-F964735343C0}" type="presParOf" srcId="{3F8A3359-E9D9-4945-BCE3-4CA3780D40EE}" destId="{CB5CEB1C-3D8C-4CC3-88C3-220528F8423A}" srcOrd="3" destOrd="0" presId="urn:microsoft.com/office/officeart/2005/8/layout/orgChart1"/>
    <dgm:cxn modelId="{F41AF79D-67D7-41B4-A07E-CBF227B8BC8B}" type="presParOf" srcId="{CB5CEB1C-3D8C-4CC3-88C3-220528F8423A}" destId="{759A0594-A6C8-4091-BB83-C3E43AD3DF0A}" srcOrd="0" destOrd="0" presId="urn:microsoft.com/office/officeart/2005/8/layout/orgChart1"/>
    <dgm:cxn modelId="{454DF88D-A88C-4015-A003-90690382F20C}" type="presParOf" srcId="{759A0594-A6C8-4091-BB83-C3E43AD3DF0A}" destId="{FE23849A-93FD-43E4-BD26-DBD2B75251E6}" srcOrd="0" destOrd="0" presId="urn:microsoft.com/office/officeart/2005/8/layout/orgChart1"/>
    <dgm:cxn modelId="{C387C77D-4136-41C7-99F3-EF7ED3AAB53B}" type="presParOf" srcId="{759A0594-A6C8-4091-BB83-C3E43AD3DF0A}" destId="{8E2B3F50-8C97-41E7-A32A-3FCA79081F72}" srcOrd="1" destOrd="0" presId="urn:microsoft.com/office/officeart/2005/8/layout/orgChart1"/>
    <dgm:cxn modelId="{B643BA3F-EB6D-4E12-A5AE-A6331F6D8DB3}" type="presParOf" srcId="{CB5CEB1C-3D8C-4CC3-88C3-220528F8423A}" destId="{3E3F285A-3709-4D94-846A-8F36BF6D30F1}" srcOrd="1" destOrd="0" presId="urn:microsoft.com/office/officeart/2005/8/layout/orgChart1"/>
    <dgm:cxn modelId="{DAB45A67-9EDE-4E61-A475-78ED56D2CFDD}" type="presParOf" srcId="{CB5CEB1C-3D8C-4CC3-88C3-220528F8423A}" destId="{265F5679-C5EF-4317-989F-F9CB9FAC0EFB}" srcOrd="2" destOrd="0" presId="urn:microsoft.com/office/officeart/2005/8/layout/orgChart1"/>
    <dgm:cxn modelId="{908A70CE-1A71-4F5C-BD9C-AC58EDB6E8A0}" type="presParOf" srcId="{C5062B79-32CD-4838-97D8-193925718834}" destId="{5FF862D2-2D4C-4417-9666-37C9E03E028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57F448-1C79-4593-819D-EBB4C6192BB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149F03A-331D-4534-91E7-1C4D86DC507B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имидж</a:t>
          </a:r>
          <a:endParaRPr lang="ru-RU" b="0" dirty="0">
            <a:solidFill>
              <a:schemeClr val="tx1"/>
            </a:solidFill>
          </a:endParaRPr>
        </a:p>
      </dgm:t>
    </dgm:pt>
    <dgm:pt modelId="{3B1284EC-4177-45D7-947F-BDD475F36408}" type="parTrans" cxnId="{AF745201-5F35-4498-B209-59F85FB463D2}">
      <dgm:prSet/>
      <dgm:spPr/>
      <dgm:t>
        <a:bodyPr/>
        <a:lstStyle/>
        <a:p>
          <a:endParaRPr lang="ru-RU"/>
        </a:p>
      </dgm:t>
    </dgm:pt>
    <dgm:pt modelId="{90E87318-EB74-46E9-B7C8-17D7E73B7AC9}" type="sibTrans" cxnId="{AF745201-5F35-4498-B209-59F85FB463D2}">
      <dgm:prSet/>
      <dgm:spPr/>
      <dgm:t>
        <a:bodyPr/>
        <a:lstStyle/>
        <a:p>
          <a:endParaRPr lang="ru-RU"/>
        </a:p>
      </dgm:t>
    </dgm:pt>
    <dgm:pt modelId="{83688AA1-830C-4621-A910-CD86E9EE0FA0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имиджевая</a:t>
          </a:r>
          <a:r>
            <a:rPr lang="ru-RU" dirty="0" smtClean="0">
              <a:solidFill>
                <a:schemeClr val="tx1"/>
              </a:solidFill>
            </a:rPr>
            <a:t> политика</a:t>
          </a:r>
          <a:endParaRPr lang="ru-RU" dirty="0">
            <a:solidFill>
              <a:schemeClr val="tx1"/>
            </a:solidFill>
          </a:endParaRPr>
        </a:p>
      </dgm:t>
    </dgm:pt>
    <dgm:pt modelId="{A4EC6804-784E-46F1-8935-44A7EB39C90C}" type="parTrans" cxnId="{8545853A-16D2-456C-9D3F-972BAC0E1362}">
      <dgm:prSet/>
      <dgm:spPr/>
      <dgm:t>
        <a:bodyPr/>
        <a:lstStyle/>
        <a:p>
          <a:endParaRPr lang="ru-RU"/>
        </a:p>
      </dgm:t>
    </dgm:pt>
    <dgm:pt modelId="{8DAD322F-F5CC-4DE1-9B3E-E2C209C86C09}" type="sibTrans" cxnId="{8545853A-16D2-456C-9D3F-972BAC0E1362}">
      <dgm:prSet/>
      <dgm:spPr/>
      <dgm:t>
        <a:bodyPr/>
        <a:lstStyle/>
        <a:p>
          <a:endParaRPr lang="ru-RU"/>
        </a:p>
      </dgm:t>
    </dgm:pt>
    <dgm:pt modelId="{4278904F-0F90-44C9-B953-A1862562CBE8}" type="pres">
      <dgm:prSet presAssocID="{F557F448-1C79-4593-819D-EBB4C6192BBC}" presName="Name0" presStyleCnt="0">
        <dgm:presLayoutVars>
          <dgm:dir/>
          <dgm:animLvl val="lvl"/>
          <dgm:resizeHandles val="exact"/>
        </dgm:presLayoutVars>
      </dgm:prSet>
      <dgm:spPr/>
    </dgm:pt>
    <dgm:pt modelId="{030674B2-BC8B-4E1D-A37B-A8661B949C4B}" type="pres">
      <dgm:prSet presAssocID="{E149F03A-331D-4534-91E7-1C4D86DC507B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D92E4-0FEC-4898-906A-0031BF5A2CA8}" type="pres">
      <dgm:prSet presAssocID="{90E87318-EB74-46E9-B7C8-17D7E73B7AC9}" presName="parTxOnlySpace" presStyleCnt="0"/>
      <dgm:spPr/>
    </dgm:pt>
    <dgm:pt modelId="{D5A597D9-CA33-4CBA-AF07-5564D668A2BB}" type="pres">
      <dgm:prSet presAssocID="{83688AA1-830C-4621-A910-CD86E9EE0FA0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45853A-16D2-456C-9D3F-972BAC0E1362}" srcId="{F557F448-1C79-4593-819D-EBB4C6192BBC}" destId="{83688AA1-830C-4621-A910-CD86E9EE0FA0}" srcOrd="1" destOrd="0" parTransId="{A4EC6804-784E-46F1-8935-44A7EB39C90C}" sibTransId="{8DAD322F-F5CC-4DE1-9B3E-E2C209C86C09}"/>
    <dgm:cxn modelId="{AF745201-5F35-4498-B209-59F85FB463D2}" srcId="{F557F448-1C79-4593-819D-EBB4C6192BBC}" destId="{E149F03A-331D-4534-91E7-1C4D86DC507B}" srcOrd="0" destOrd="0" parTransId="{3B1284EC-4177-45D7-947F-BDD475F36408}" sibTransId="{90E87318-EB74-46E9-B7C8-17D7E73B7AC9}"/>
    <dgm:cxn modelId="{7FA809E0-CB8C-4609-A2CA-CF55B10FC34F}" type="presOf" srcId="{E149F03A-331D-4534-91E7-1C4D86DC507B}" destId="{030674B2-BC8B-4E1D-A37B-A8661B949C4B}" srcOrd="0" destOrd="0" presId="urn:microsoft.com/office/officeart/2005/8/layout/chevron1"/>
    <dgm:cxn modelId="{6C3D0CB4-97A3-4F60-B34F-C4953B80B1EF}" type="presOf" srcId="{83688AA1-830C-4621-A910-CD86E9EE0FA0}" destId="{D5A597D9-CA33-4CBA-AF07-5564D668A2BB}" srcOrd="0" destOrd="0" presId="urn:microsoft.com/office/officeart/2005/8/layout/chevron1"/>
    <dgm:cxn modelId="{990B20C5-D234-4D54-ACE2-A9EC519FC200}" type="presOf" srcId="{F557F448-1C79-4593-819D-EBB4C6192BBC}" destId="{4278904F-0F90-44C9-B953-A1862562CBE8}" srcOrd="0" destOrd="0" presId="urn:microsoft.com/office/officeart/2005/8/layout/chevron1"/>
    <dgm:cxn modelId="{279D7804-3C6F-4C9D-8205-1517962D57B1}" type="presParOf" srcId="{4278904F-0F90-44C9-B953-A1862562CBE8}" destId="{030674B2-BC8B-4E1D-A37B-A8661B949C4B}" srcOrd="0" destOrd="0" presId="urn:microsoft.com/office/officeart/2005/8/layout/chevron1"/>
    <dgm:cxn modelId="{BC1CD9BA-60A5-4EE8-AE62-5225AB9964F2}" type="presParOf" srcId="{4278904F-0F90-44C9-B953-A1862562CBE8}" destId="{1EAD92E4-0FEC-4898-906A-0031BF5A2CA8}" srcOrd="1" destOrd="0" presId="urn:microsoft.com/office/officeart/2005/8/layout/chevron1"/>
    <dgm:cxn modelId="{421A5EB9-1291-4830-9969-FBAEA6BB834D}" type="presParOf" srcId="{4278904F-0F90-44C9-B953-A1862562CBE8}" destId="{D5A597D9-CA33-4CBA-AF07-5564D668A2BB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68DC2F-8087-498E-B04E-DFCD432D944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32E9885-CC11-40D4-B695-41AC073EC37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креатив</a:t>
          </a:r>
          <a:endParaRPr lang="ru-RU" dirty="0">
            <a:solidFill>
              <a:schemeClr val="tx1"/>
            </a:solidFill>
          </a:endParaRPr>
        </a:p>
      </dgm:t>
    </dgm:pt>
    <dgm:pt modelId="{7A166D15-DAC2-49B7-AC94-05D18686DE18}" type="parTrans" cxnId="{218A8EC8-198A-485E-947E-EFB8D1FFBBD8}">
      <dgm:prSet/>
      <dgm:spPr/>
      <dgm:t>
        <a:bodyPr/>
        <a:lstStyle/>
        <a:p>
          <a:endParaRPr lang="ru-RU"/>
        </a:p>
      </dgm:t>
    </dgm:pt>
    <dgm:pt modelId="{2F0AFA68-F088-4350-A776-AB103DCCD67A}" type="sibTrans" cxnId="{218A8EC8-198A-485E-947E-EFB8D1FFBBD8}">
      <dgm:prSet/>
      <dgm:spPr/>
      <dgm:t>
        <a:bodyPr/>
        <a:lstStyle/>
        <a:p>
          <a:endParaRPr lang="ru-RU"/>
        </a:p>
      </dgm:t>
    </dgm:pt>
    <dgm:pt modelId="{934F841F-D778-473D-A962-80DB2BDCC0A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креативно</a:t>
          </a:r>
          <a:endParaRPr lang="ru-RU" dirty="0">
            <a:solidFill>
              <a:schemeClr val="tx1"/>
            </a:solidFill>
          </a:endParaRPr>
        </a:p>
      </dgm:t>
    </dgm:pt>
    <dgm:pt modelId="{007F4210-9C79-4246-AECC-C72EA30C5B73}" type="parTrans" cxnId="{F6C5A2F6-C77E-409C-BD8F-84F90C6776E4}">
      <dgm:prSet/>
      <dgm:spPr/>
      <dgm:t>
        <a:bodyPr/>
        <a:lstStyle/>
        <a:p>
          <a:endParaRPr lang="ru-RU"/>
        </a:p>
      </dgm:t>
    </dgm:pt>
    <dgm:pt modelId="{F11281DD-452A-4036-874A-70B837B71E2E}" type="sibTrans" cxnId="{F6C5A2F6-C77E-409C-BD8F-84F90C6776E4}">
      <dgm:prSet/>
      <dgm:spPr/>
      <dgm:t>
        <a:bodyPr/>
        <a:lstStyle/>
        <a:p>
          <a:endParaRPr lang="ru-RU"/>
        </a:p>
      </dgm:t>
    </dgm:pt>
    <dgm:pt modelId="{C8430DE3-936A-4DDB-9E3D-478BA74F9FB6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креативщик</a:t>
          </a:r>
          <a:endParaRPr lang="ru-RU" dirty="0">
            <a:solidFill>
              <a:schemeClr val="tx1"/>
            </a:solidFill>
          </a:endParaRPr>
        </a:p>
      </dgm:t>
    </dgm:pt>
    <dgm:pt modelId="{197B6B9E-74B9-4E0B-AB95-00B5B3D983D1}" type="parTrans" cxnId="{A132FF56-B885-4320-9D95-5747ECFCC06B}">
      <dgm:prSet/>
      <dgm:spPr/>
      <dgm:t>
        <a:bodyPr/>
        <a:lstStyle/>
        <a:p>
          <a:endParaRPr lang="ru-RU"/>
        </a:p>
      </dgm:t>
    </dgm:pt>
    <dgm:pt modelId="{11B8ED11-EBF2-416B-9899-43B10E121CE4}" type="sibTrans" cxnId="{A132FF56-B885-4320-9D95-5747ECFCC06B}">
      <dgm:prSet/>
      <dgm:spPr/>
      <dgm:t>
        <a:bodyPr/>
        <a:lstStyle/>
        <a:p>
          <a:endParaRPr lang="ru-RU"/>
        </a:p>
      </dgm:t>
    </dgm:pt>
    <dgm:pt modelId="{2D548B96-E14E-4AE5-BDC1-BFC6D0982729}" type="pres">
      <dgm:prSet presAssocID="{4F68DC2F-8087-498E-B04E-DFCD432D9446}" presName="Name0" presStyleCnt="0">
        <dgm:presLayoutVars>
          <dgm:dir/>
          <dgm:animLvl val="lvl"/>
          <dgm:resizeHandles val="exact"/>
        </dgm:presLayoutVars>
      </dgm:prSet>
      <dgm:spPr/>
    </dgm:pt>
    <dgm:pt modelId="{823D2FEB-4AC0-4A25-9BC3-9314CEE37C68}" type="pres">
      <dgm:prSet presAssocID="{332E9885-CC11-40D4-B695-41AC073EC37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0EE8F-6F83-41BC-8EC0-89B4F4807692}" type="pres">
      <dgm:prSet presAssocID="{2F0AFA68-F088-4350-A776-AB103DCCD67A}" presName="parTxOnlySpace" presStyleCnt="0"/>
      <dgm:spPr/>
    </dgm:pt>
    <dgm:pt modelId="{4E52EA9D-B093-41C5-A815-0B373DEF2790}" type="pres">
      <dgm:prSet presAssocID="{934F841F-D778-473D-A962-80DB2BDCC0A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138EB-7264-4AB0-841E-4E291EF73638}" type="pres">
      <dgm:prSet presAssocID="{F11281DD-452A-4036-874A-70B837B71E2E}" presName="parTxOnlySpace" presStyleCnt="0"/>
      <dgm:spPr/>
    </dgm:pt>
    <dgm:pt modelId="{E1D4B2A9-1A4A-4A40-82ED-25D28A9B0199}" type="pres">
      <dgm:prSet presAssocID="{C8430DE3-936A-4DDB-9E3D-478BA74F9FB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C5A2F6-C77E-409C-BD8F-84F90C6776E4}" srcId="{4F68DC2F-8087-498E-B04E-DFCD432D9446}" destId="{934F841F-D778-473D-A962-80DB2BDCC0AE}" srcOrd="1" destOrd="0" parTransId="{007F4210-9C79-4246-AECC-C72EA30C5B73}" sibTransId="{F11281DD-452A-4036-874A-70B837B71E2E}"/>
    <dgm:cxn modelId="{A132FF56-B885-4320-9D95-5747ECFCC06B}" srcId="{4F68DC2F-8087-498E-B04E-DFCD432D9446}" destId="{C8430DE3-936A-4DDB-9E3D-478BA74F9FB6}" srcOrd="2" destOrd="0" parTransId="{197B6B9E-74B9-4E0B-AB95-00B5B3D983D1}" sibTransId="{11B8ED11-EBF2-416B-9899-43B10E121CE4}"/>
    <dgm:cxn modelId="{218A8EC8-198A-485E-947E-EFB8D1FFBBD8}" srcId="{4F68DC2F-8087-498E-B04E-DFCD432D9446}" destId="{332E9885-CC11-40D4-B695-41AC073EC379}" srcOrd="0" destOrd="0" parTransId="{7A166D15-DAC2-49B7-AC94-05D18686DE18}" sibTransId="{2F0AFA68-F088-4350-A776-AB103DCCD67A}"/>
    <dgm:cxn modelId="{5A8EB6D0-78A3-4971-9EB1-BA9C2BBB7D49}" type="presOf" srcId="{332E9885-CC11-40D4-B695-41AC073EC379}" destId="{823D2FEB-4AC0-4A25-9BC3-9314CEE37C68}" srcOrd="0" destOrd="0" presId="urn:microsoft.com/office/officeart/2005/8/layout/chevron1"/>
    <dgm:cxn modelId="{70AA5FC9-278B-448C-9A74-B99A8068D10D}" type="presOf" srcId="{4F68DC2F-8087-498E-B04E-DFCD432D9446}" destId="{2D548B96-E14E-4AE5-BDC1-BFC6D0982729}" srcOrd="0" destOrd="0" presId="urn:microsoft.com/office/officeart/2005/8/layout/chevron1"/>
    <dgm:cxn modelId="{05B52BD4-B1D0-4999-ACD8-BDDF61F0B635}" type="presOf" srcId="{C8430DE3-936A-4DDB-9E3D-478BA74F9FB6}" destId="{E1D4B2A9-1A4A-4A40-82ED-25D28A9B0199}" srcOrd="0" destOrd="0" presId="urn:microsoft.com/office/officeart/2005/8/layout/chevron1"/>
    <dgm:cxn modelId="{2C1FBDD1-D0EE-4C03-9175-BF02EBEC67A7}" type="presOf" srcId="{934F841F-D778-473D-A962-80DB2BDCC0AE}" destId="{4E52EA9D-B093-41C5-A815-0B373DEF2790}" srcOrd="0" destOrd="0" presId="urn:microsoft.com/office/officeart/2005/8/layout/chevron1"/>
    <dgm:cxn modelId="{3F8120E9-87DE-4C6B-B126-6652E98935FB}" type="presParOf" srcId="{2D548B96-E14E-4AE5-BDC1-BFC6D0982729}" destId="{823D2FEB-4AC0-4A25-9BC3-9314CEE37C68}" srcOrd="0" destOrd="0" presId="urn:microsoft.com/office/officeart/2005/8/layout/chevron1"/>
    <dgm:cxn modelId="{98BF0DE9-A4F3-49C9-8A00-FF0DDF275107}" type="presParOf" srcId="{2D548B96-E14E-4AE5-BDC1-BFC6D0982729}" destId="{3ED0EE8F-6F83-41BC-8EC0-89B4F4807692}" srcOrd="1" destOrd="0" presId="urn:microsoft.com/office/officeart/2005/8/layout/chevron1"/>
    <dgm:cxn modelId="{E2FCE054-036E-4458-8690-788407A1A1B6}" type="presParOf" srcId="{2D548B96-E14E-4AE5-BDC1-BFC6D0982729}" destId="{4E52EA9D-B093-41C5-A815-0B373DEF2790}" srcOrd="2" destOrd="0" presId="urn:microsoft.com/office/officeart/2005/8/layout/chevron1"/>
    <dgm:cxn modelId="{30B4D997-7CC3-451F-B746-3517C0E7A2A6}" type="presParOf" srcId="{2D548B96-E14E-4AE5-BDC1-BFC6D0982729}" destId="{68E138EB-7264-4AB0-841E-4E291EF73638}" srcOrd="3" destOrd="0" presId="urn:microsoft.com/office/officeart/2005/8/layout/chevron1"/>
    <dgm:cxn modelId="{8B17A24F-0C08-44B7-BD3D-6D64AB62C2FE}" type="presParOf" srcId="{2D548B96-E14E-4AE5-BDC1-BFC6D0982729}" destId="{E1D4B2A9-1A4A-4A40-82ED-25D28A9B019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73BA62D-B347-4B17-A082-B2EE6D0E377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0BDE07-729E-4560-8776-21C9E4764C60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rPr>
            <a:t>Способы образования англицизмов</a:t>
          </a:r>
          <a:r>
            <a:rPr lang="ru-RU" sz="2800" dirty="0" smtClean="0">
              <a:solidFill>
                <a:schemeClr val="tx1"/>
              </a:solidFill>
            </a:rPr>
            <a:t> </a:t>
          </a:r>
          <a:endParaRPr lang="ru-RU" sz="2800" dirty="0">
            <a:solidFill>
              <a:schemeClr val="tx1"/>
            </a:solidFill>
          </a:endParaRPr>
        </a:p>
      </dgm:t>
    </dgm:pt>
    <dgm:pt modelId="{A1126B4C-BBD1-4F76-BD67-6D6C4245FEE2}" type="parTrans" cxnId="{7CD610CE-C370-42A9-825B-054A7FB5C1B7}">
      <dgm:prSet/>
      <dgm:spPr/>
      <dgm:t>
        <a:bodyPr/>
        <a:lstStyle/>
        <a:p>
          <a:endParaRPr lang="ru-RU"/>
        </a:p>
      </dgm:t>
    </dgm:pt>
    <dgm:pt modelId="{34191BBB-0A21-4383-B78A-5102F5EE64D8}" type="sibTrans" cxnId="{7CD610CE-C370-42A9-825B-054A7FB5C1B7}">
      <dgm:prSet/>
      <dgm:spPr/>
      <dgm:t>
        <a:bodyPr/>
        <a:lstStyle/>
        <a:p>
          <a:endParaRPr lang="ru-RU"/>
        </a:p>
      </dgm:t>
    </dgm:pt>
    <dgm:pt modelId="{B8E2B1F5-D2D5-4A86-B8D2-1FF90A07C6BF}">
      <dgm:prSet phldrT="[Текст]" custT="1"/>
      <dgm:spPr/>
      <dgm:t>
        <a:bodyPr/>
        <a:lstStyle/>
        <a:p>
          <a:r>
            <a:rPr lang="ru-RU" altLang="ru-RU" sz="2100" dirty="0" smtClean="0">
              <a:solidFill>
                <a:srgbClr val="A50021"/>
              </a:solidFill>
            </a:rPr>
            <a:t>Прямые заимствования.</a:t>
          </a:r>
          <a:r>
            <a:rPr lang="ru-RU" altLang="ru-RU" sz="2100" dirty="0" smtClean="0"/>
            <a:t> </a:t>
          </a:r>
          <a:r>
            <a:rPr lang="ru-RU" altLang="ru-RU" sz="2100" i="1" dirty="0" smtClean="0">
              <a:solidFill>
                <a:schemeClr val="accent6"/>
              </a:solidFill>
            </a:rPr>
            <a:t>уик-энд</a:t>
          </a:r>
          <a:r>
            <a:rPr lang="ru-RU" altLang="ru-RU" sz="2100" dirty="0" smtClean="0">
              <a:solidFill>
                <a:schemeClr val="accent6"/>
              </a:solidFill>
            </a:rPr>
            <a:t> -  выходные; </a:t>
          </a:r>
          <a:r>
            <a:rPr lang="ru-RU" altLang="ru-RU" sz="2100" i="1" dirty="0" smtClean="0">
              <a:solidFill>
                <a:schemeClr val="accent6"/>
              </a:solidFill>
            </a:rPr>
            <a:t>мани</a:t>
          </a:r>
          <a:r>
            <a:rPr lang="ru-RU" altLang="ru-RU" sz="2100" dirty="0" smtClean="0">
              <a:solidFill>
                <a:schemeClr val="accent6"/>
              </a:solidFill>
            </a:rPr>
            <a:t> – деньги</a:t>
          </a:r>
          <a:r>
            <a:rPr lang="ru-RU" altLang="ru-RU" sz="1700" dirty="0" smtClean="0">
              <a:solidFill>
                <a:schemeClr val="accent6"/>
              </a:solidFill>
            </a:rPr>
            <a:t>.</a:t>
          </a:r>
          <a:endParaRPr lang="ru-RU" sz="1700" dirty="0">
            <a:solidFill>
              <a:schemeClr val="accent6"/>
            </a:solidFill>
          </a:endParaRPr>
        </a:p>
      </dgm:t>
    </dgm:pt>
    <dgm:pt modelId="{E329AD11-CAAF-4BE6-85C8-30076E5D26C5}" type="parTrans" cxnId="{C4A1740F-0397-4023-9A76-8DADE9D6C458}">
      <dgm:prSet/>
      <dgm:spPr/>
      <dgm:t>
        <a:bodyPr/>
        <a:lstStyle/>
        <a:p>
          <a:endParaRPr lang="ru-RU"/>
        </a:p>
      </dgm:t>
    </dgm:pt>
    <dgm:pt modelId="{91E28D03-7E6A-4866-8218-754D1CE06882}" type="sibTrans" cxnId="{C4A1740F-0397-4023-9A76-8DADE9D6C458}">
      <dgm:prSet/>
      <dgm:spPr/>
      <dgm:t>
        <a:bodyPr/>
        <a:lstStyle/>
        <a:p>
          <a:endParaRPr lang="ru-RU"/>
        </a:p>
      </dgm:t>
    </dgm:pt>
    <dgm:pt modelId="{F7FD0EFD-3325-4D21-B38E-FAFA13C5726D}">
      <dgm:prSet phldrT="[Текст]"/>
      <dgm:spPr/>
      <dgm:t>
        <a:bodyPr/>
        <a:lstStyle/>
        <a:p>
          <a:r>
            <a:rPr lang="ru-RU" altLang="ru-RU" dirty="0" smtClean="0">
              <a:solidFill>
                <a:srgbClr val="A50021"/>
              </a:solidFill>
            </a:rPr>
            <a:t>Калька</a:t>
          </a:r>
          <a:r>
            <a:rPr lang="ru-RU" altLang="ru-RU" dirty="0" smtClean="0"/>
            <a:t> </a:t>
          </a:r>
          <a:r>
            <a:rPr lang="ru-RU" altLang="ru-RU" i="1" dirty="0" smtClean="0">
              <a:solidFill>
                <a:schemeClr val="accent6"/>
              </a:solidFill>
            </a:rPr>
            <a:t>менеджер, стандарт, комфорт</a:t>
          </a:r>
          <a:endParaRPr lang="ru-RU" dirty="0"/>
        </a:p>
      </dgm:t>
    </dgm:pt>
    <dgm:pt modelId="{C12227C1-2D73-4B7F-906B-DDD3104BBFA1}" type="parTrans" cxnId="{97482DEA-C0E4-4A40-AE66-B183A8B4931B}">
      <dgm:prSet/>
      <dgm:spPr/>
      <dgm:t>
        <a:bodyPr/>
        <a:lstStyle/>
        <a:p>
          <a:endParaRPr lang="ru-RU"/>
        </a:p>
      </dgm:t>
    </dgm:pt>
    <dgm:pt modelId="{8BA463E3-4B4E-49B6-8460-0F706D8AC1F0}" type="sibTrans" cxnId="{97482DEA-C0E4-4A40-AE66-B183A8B4931B}">
      <dgm:prSet/>
      <dgm:spPr/>
      <dgm:t>
        <a:bodyPr/>
        <a:lstStyle/>
        <a:p>
          <a:endParaRPr lang="ru-RU"/>
        </a:p>
      </dgm:t>
    </dgm:pt>
    <dgm:pt modelId="{BA785F7F-027A-481A-8C25-14EDDD09FE06}">
      <dgm:prSet phldrT="[Текст]" custT="1"/>
      <dgm:spPr/>
      <dgm:t>
        <a:bodyPr/>
        <a:lstStyle/>
        <a:p>
          <a:r>
            <a:rPr lang="ru-RU" altLang="ru-RU" sz="2100" dirty="0" smtClean="0">
              <a:solidFill>
                <a:srgbClr val="A50021"/>
              </a:solidFill>
            </a:rPr>
            <a:t>Гибриды.</a:t>
          </a:r>
          <a:r>
            <a:rPr lang="ru-RU" altLang="ru-RU" sz="2100" dirty="0" smtClean="0"/>
            <a:t>  </a:t>
          </a:r>
          <a:r>
            <a:rPr lang="ru-RU" altLang="ru-RU" sz="2100" i="1" dirty="0" err="1" smtClean="0">
              <a:solidFill>
                <a:schemeClr val="accent6"/>
              </a:solidFill>
            </a:rPr>
            <a:t>аскать</a:t>
          </a:r>
          <a:r>
            <a:rPr lang="ru-RU" altLang="ru-RU" sz="2100" i="1" dirty="0" smtClean="0">
              <a:solidFill>
                <a:schemeClr val="accent6"/>
              </a:solidFill>
            </a:rPr>
            <a:t> </a:t>
          </a:r>
          <a:r>
            <a:rPr lang="ru-RU" altLang="ru-RU" sz="2100" dirty="0" smtClean="0">
              <a:solidFill>
                <a:schemeClr val="accent6"/>
              </a:solidFill>
            </a:rPr>
            <a:t>(</a:t>
          </a:r>
          <a:r>
            <a:rPr lang="en-US" altLang="ru-RU" sz="2100" dirty="0" smtClean="0">
              <a:solidFill>
                <a:schemeClr val="accent6"/>
              </a:solidFill>
            </a:rPr>
            <a:t>to ask</a:t>
          </a:r>
          <a:r>
            <a:rPr lang="ru-RU" altLang="ru-RU" sz="2100" dirty="0" smtClean="0">
              <a:solidFill>
                <a:schemeClr val="accent6"/>
              </a:solidFill>
            </a:rPr>
            <a:t> - просить) </a:t>
          </a:r>
          <a:endParaRPr lang="ru-RU" sz="2100" dirty="0">
            <a:solidFill>
              <a:schemeClr val="accent6"/>
            </a:solidFill>
          </a:endParaRPr>
        </a:p>
      </dgm:t>
    </dgm:pt>
    <dgm:pt modelId="{CE472540-7B34-4FB9-BD6A-93AFCDCB81E1}" type="parTrans" cxnId="{9D542175-59D3-4E9C-B60B-276C674474AC}">
      <dgm:prSet/>
      <dgm:spPr/>
      <dgm:t>
        <a:bodyPr/>
        <a:lstStyle/>
        <a:p>
          <a:endParaRPr lang="ru-RU"/>
        </a:p>
      </dgm:t>
    </dgm:pt>
    <dgm:pt modelId="{515CCFDE-7567-473B-B32A-D0CA7C31115D}" type="sibTrans" cxnId="{9D542175-59D3-4E9C-B60B-276C674474AC}">
      <dgm:prSet/>
      <dgm:spPr/>
      <dgm:t>
        <a:bodyPr/>
        <a:lstStyle/>
        <a:p>
          <a:endParaRPr lang="ru-RU"/>
        </a:p>
      </dgm:t>
    </dgm:pt>
    <dgm:pt modelId="{B803EC98-8838-42A2-BD13-3D636B604ACE}">
      <dgm:prSet custT="1"/>
      <dgm:spPr/>
      <dgm:t>
        <a:bodyPr/>
        <a:lstStyle/>
        <a:p>
          <a:r>
            <a:rPr lang="ru-RU" altLang="ru-RU" sz="2100" dirty="0" smtClean="0">
              <a:solidFill>
                <a:srgbClr val="A50021"/>
              </a:solidFill>
            </a:rPr>
            <a:t>Экзотизмы</a:t>
          </a:r>
          <a:r>
            <a:rPr lang="ru-RU" altLang="ru-RU" sz="2100" dirty="0" smtClean="0"/>
            <a:t> </a:t>
          </a:r>
          <a:r>
            <a:rPr lang="ru-RU" altLang="ru-RU" sz="2100" i="1" dirty="0" smtClean="0">
              <a:solidFill>
                <a:schemeClr val="accent6"/>
              </a:solidFill>
            </a:rPr>
            <a:t>хот-дог</a:t>
          </a:r>
          <a:r>
            <a:rPr lang="ru-RU" altLang="ru-RU" sz="2100" dirty="0" smtClean="0">
              <a:solidFill>
                <a:schemeClr val="accent6"/>
              </a:solidFill>
            </a:rPr>
            <a:t> (</a:t>
          </a:r>
          <a:r>
            <a:rPr lang="en-US" altLang="ru-RU" sz="2100" dirty="0" smtClean="0">
              <a:solidFill>
                <a:schemeClr val="accent6"/>
              </a:solidFill>
            </a:rPr>
            <a:t>hot</a:t>
          </a:r>
          <a:r>
            <a:rPr lang="ru-RU" altLang="ru-RU" sz="2100" dirty="0" smtClean="0">
              <a:solidFill>
                <a:schemeClr val="accent6"/>
              </a:solidFill>
            </a:rPr>
            <a:t>-</a:t>
          </a:r>
          <a:r>
            <a:rPr lang="en-US" altLang="ru-RU" sz="2100" dirty="0" smtClean="0">
              <a:solidFill>
                <a:schemeClr val="accent6"/>
              </a:solidFill>
            </a:rPr>
            <a:t>dog</a:t>
          </a:r>
          <a:r>
            <a:rPr lang="ru-RU" altLang="ru-RU" sz="2100" i="1" dirty="0" smtClean="0">
              <a:solidFill>
                <a:schemeClr val="accent6"/>
              </a:solidFill>
            </a:rPr>
            <a:t>),  кеб.</a:t>
          </a:r>
          <a:endParaRPr lang="ru-RU" sz="2100" dirty="0">
            <a:solidFill>
              <a:schemeClr val="accent6"/>
            </a:solidFill>
          </a:endParaRPr>
        </a:p>
      </dgm:t>
    </dgm:pt>
    <dgm:pt modelId="{803C5355-0598-474C-BC9D-2E8056F59FD1}" type="parTrans" cxnId="{FE0CBCE9-EE87-47F2-A4D5-E48BD21BB93B}">
      <dgm:prSet/>
      <dgm:spPr/>
      <dgm:t>
        <a:bodyPr/>
        <a:lstStyle/>
        <a:p>
          <a:endParaRPr lang="ru-RU"/>
        </a:p>
      </dgm:t>
    </dgm:pt>
    <dgm:pt modelId="{4ED5523E-F3E8-4FE2-9B6B-82DFD34C98A6}" type="sibTrans" cxnId="{FE0CBCE9-EE87-47F2-A4D5-E48BD21BB93B}">
      <dgm:prSet/>
      <dgm:spPr/>
      <dgm:t>
        <a:bodyPr/>
        <a:lstStyle/>
        <a:p>
          <a:endParaRPr lang="ru-RU"/>
        </a:p>
      </dgm:t>
    </dgm:pt>
    <dgm:pt modelId="{E2AFBEE2-E3BE-4ABB-B686-D8CBCA3B37BA}">
      <dgm:prSet custT="1"/>
      <dgm:spPr/>
      <dgm:t>
        <a:bodyPr/>
        <a:lstStyle/>
        <a:p>
          <a:r>
            <a:rPr lang="ru-RU" altLang="ru-RU" sz="2100" dirty="0" smtClean="0">
              <a:solidFill>
                <a:srgbClr val="A50021"/>
              </a:solidFill>
            </a:rPr>
            <a:t>Композиты </a:t>
          </a:r>
          <a:r>
            <a:rPr lang="ru-RU" altLang="ru-RU" sz="2100" i="1" dirty="0" smtClean="0">
              <a:solidFill>
                <a:schemeClr val="accent6"/>
              </a:solidFill>
            </a:rPr>
            <a:t>секонд-хенд, хит – парад </a:t>
          </a:r>
          <a:endParaRPr lang="ru-RU" sz="2100" dirty="0">
            <a:solidFill>
              <a:schemeClr val="accent6"/>
            </a:solidFill>
          </a:endParaRPr>
        </a:p>
      </dgm:t>
    </dgm:pt>
    <dgm:pt modelId="{9831072C-ABE0-4B00-ABC0-75430FE0FD29}" type="parTrans" cxnId="{A4604405-BB93-4BBD-86D7-F14DFE314DD8}">
      <dgm:prSet/>
      <dgm:spPr/>
      <dgm:t>
        <a:bodyPr/>
        <a:lstStyle/>
        <a:p>
          <a:endParaRPr lang="ru-RU"/>
        </a:p>
      </dgm:t>
    </dgm:pt>
    <dgm:pt modelId="{BEC5A808-9A49-459C-A973-6895F5A84BAB}" type="sibTrans" cxnId="{A4604405-BB93-4BBD-86D7-F14DFE314DD8}">
      <dgm:prSet/>
      <dgm:spPr/>
      <dgm:t>
        <a:bodyPr/>
        <a:lstStyle/>
        <a:p>
          <a:endParaRPr lang="ru-RU"/>
        </a:p>
      </dgm:t>
    </dgm:pt>
    <dgm:pt modelId="{78C96BA2-96B7-4765-A2B5-0FDFC7C38C07}">
      <dgm:prSet/>
      <dgm:spPr/>
      <dgm:t>
        <a:bodyPr/>
        <a:lstStyle/>
        <a:p>
          <a:r>
            <a:rPr lang="ru-RU" altLang="ru-RU" dirty="0" smtClean="0">
              <a:solidFill>
                <a:srgbClr val="A50021"/>
              </a:solidFill>
            </a:rPr>
            <a:t>Жаргонизмы  </a:t>
          </a:r>
          <a:r>
            <a:rPr lang="ru-RU" altLang="ru-RU" dirty="0" smtClean="0">
              <a:solidFill>
                <a:schemeClr val="accent6"/>
              </a:solidFill>
            </a:rPr>
            <a:t>крезанутый (</a:t>
          </a:r>
          <a:r>
            <a:rPr lang="en-US" altLang="ru-RU" dirty="0" smtClean="0">
              <a:solidFill>
                <a:schemeClr val="accent6"/>
              </a:solidFill>
            </a:rPr>
            <a:t>crazy – </a:t>
          </a:r>
          <a:r>
            <a:rPr lang="ru-RU" altLang="ru-RU" dirty="0" err="1" smtClean="0">
              <a:solidFill>
                <a:schemeClr val="accent6"/>
              </a:solidFill>
            </a:rPr>
            <a:t>шизанутый</a:t>
          </a:r>
          <a:r>
            <a:rPr lang="ru-RU" altLang="ru-RU" dirty="0" smtClean="0">
              <a:solidFill>
                <a:schemeClr val="accent6"/>
              </a:solidFill>
            </a:rPr>
            <a:t>), </a:t>
          </a:r>
          <a:endParaRPr lang="ru-RU" dirty="0">
            <a:solidFill>
              <a:schemeClr val="accent6"/>
            </a:solidFill>
          </a:endParaRPr>
        </a:p>
      </dgm:t>
    </dgm:pt>
    <dgm:pt modelId="{B160E7B0-1E14-4D18-90DA-FB6F8F4E6CB1}" type="parTrans" cxnId="{E7FB833A-8069-40B3-9670-40E44037CA88}">
      <dgm:prSet/>
      <dgm:spPr/>
      <dgm:t>
        <a:bodyPr/>
        <a:lstStyle/>
        <a:p>
          <a:endParaRPr lang="ru-RU"/>
        </a:p>
      </dgm:t>
    </dgm:pt>
    <dgm:pt modelId="{50E3AD8A-9236-4C9E-9B86-F368CF8031FF}" type="sibTrans" cxnId="{E7FB833A-8069-40B3-9670-40E44037CA88}">
      <dgm:prSet/>
      <dgm:spPr/>
      <dgm:t>
        <a:bodyPr/>
        <a:lstStyle/>
        <a:p>
          <a:endParaRPr lang="ru-RU"/>
        </a:p>
      </dgm:t>
    </dgm:pt>
    <dgm:pt modelId="{CCDF4716-2E72-43A8-A624-E11C9F310516}">
      <dgm:prSet/>
      <dgm:spPr/>
      <dgm:t>
        <a:bodyPr/>
        <a:lstStyle/>
        <a:p>
          <a:endParaRPr lang="ru-RU" dirty="0"/>
        </a:p>
      </dgm:t>
    </dgm:pt>
    <dgm:pt modelId="{C115384B-75DD-4576-B793-634468F9A058}" type="parTrans" cxnId="{8DDE838E-B8C8-4D55-99BE-26CDF2458C30}">
      <dgm:prSet/>
      <dgm:spPr/>
      <dgm:t>
        <a:bodyPr/>
        <a:lstStyle/>
        <a:p>
          <a:endParaRPr lang="ru-RU"/>
        </a:p>
      </dgm:t>
    </dgm:pt>
    <dgm:pt modelId="{F5697EBC-E984-41C5-B4D4-7BBBED36FADE}" type="sibTrans" cxnId="{8DDE838E-B8C8-4D55-99BE-26CDF2458C30}">
      <dgm:prSet/>
      <dgm:spPr/>
      <dgm:t>
        <a:bodyPr/>
        <a:lstStyle/>
        <a:p>
          <a:endParaRPr lang="ru-RU"/>
        </a:p>
      </dgm:t>
    </dgm:pt>
    <dgm:pt modelId="{8535F050-721A-4855-9FD0-C44C8AAB1E58}">
      <dgm:prSet/>
      <dgm:spPr/>
      <dgm:t>
        <a:bodyPr/>
        <a:lstStyle/>
        <a:p>
          <a:endParaRPr lang="ru-RU"/>
        </a:p>
      </dgm:t>
    </dgm:pt>
    <dgm:pt modelId="{B32C0E12-89DD-41E3-B49B-DA1D702D78FE}" type="parTrans" cxnId="{A09831A7-E254-44A5-BF81-DC3981525852}">
      <dgm:prSet/>
      <dgm:spPr/>
      <dgm:t>
        <a:bodyPr/>
        <a:lstStyle/>
        <a:p>
          <a:endParaRPr lang="ru-RU"/>
        </a:p>
      </dgm:t>
    </dgm:pt>
    <dgm:pt modelId="{09EDC92B-2C1E-4556-90EC-1DD5BFBE870E}" type="sibTrans" cxnId="{A09831A7-E254-44A5-BF81-DC3981525852}">
      <dgm:prSet/>
      <dgm:spPr/>
      <dgm:t>
        <a:bodyPr/>
        <a:lstStyle/>
        <a:p>
          <a:endParaRPr lang="ru-RU"/>
        </a:p>
      </dgm:t>
    </dgm:pt>
    <dgm:pt modelId="{9D490F0F-5A02-4815-8BC0-8EA35FD57DCC}">
      <dgm:prSet/>
      <dgm:spPr/>
      <dgm:t>
        <a:bodyPr/>
        <a:lstStyle/>
        <a:p>
          <a:endParaRPr lang="ru-RU"/>
        </a:p>
      </dgm:t>
    </dgm:pt>
    <dgm:pt modelId="{5B907C0A-E236-42E5-B69C-DEAEA2B71261}" type="parTrans" cxnId="{5E241066-2115-48FD-B1A5-051541636D86}">
      <dgm:prSet/>
      <dgm:spPr/>
      <dgm:t>
        <a:bodyPr/>
        <a:lstStyle/>
        <a:p>
          <a:endParaRPr lang="ru-RU"/>
        </a:p>
      </dgm:t>
    </dgm:pt>
    <dgm:pt modelId="{DED08BBF-1B6B-4878-9602-4CD997CC71DF}" type="sibTrans" cxnId="{5E241066-2115-48FD-B1A5-051541636D86}">
      <dgm:prSet/>
      <dgm:spPr/>
      <dgm:t>
        <a:bodyPr/>
        <a:lstStyle/>
        <a:p>
          <a:endParaRPr lang="ru-RU"/>
        </a:p>
      </dgm:t>
    </dgm:pt>
    <dgm:pt modelId="{E0B35E30-45D3-4085-A77C-F9622E3B08E4}">
      <dgm:prSet/>
      <dgm:spPr/>
      <dgm:t>
        <a:bodyPr/>
        <a:lstStyle/>
        <a:p>
          <a:endParaRPr lang="ru-RU"/>
        </a:p>
      </dgm:t>
    </dgm:pt>
    <dgm:pt modelId="{B3896224-35DE-4345-8110-EE026F610D29}" type="parTrans" cxnId="{5948E16F-9AB1-47B6-9461-E1EA677C5519}">
      <dgm:prSet/>
      <dgm:spPr/>
      <dgm:t>
        <a:bodyPr/>
        <a:lstStyle/>
        <a:p>
          <a:endParaRPr lang="ru-RU"/>
        </a:p>
      </dgm:t>
    </dgm:pt>
    <dgm:pt modelId="{1A24CA73-FDC4-4AC2-A6C0-48422F017480}" type="sibTrans" cxnId="{5948E16F-9AB1-47B6-9461-E1EA677C5519}">
      <dgm:prSet/>
      <dgm:spPr/>
      <dgm:t>
        <a:bodyPr/>
        <a:lstStyle/>
        <a:p>
          <a:endParaRPr lang="ru-RU"/>
        </a:p>
      </dgm:t>
    </dgm:pt>
    <dgm:pt modelId="{52C1A9D1-9BE1-4AD5-8C77-217AE34BA6EF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Иноязычные вкрапления </a:t>
          </a:r>
          <a:r>
            <a:rPr lang="ru-RU" altLang="ru-RU" dirty="0" smtClean="0"/>
            <a:t> </a:t>
          </a:r>
          <a:r>
            <a:rPr lang="ru-RU" altLang="ru-RU" i="1" dirty="0" err="1" smtClean="0">
              <a:solidFill>
                <a:schemeClr val="accent6"/>
              </a:solidFill>
            </a:rPr>
            <a:t>вау</a:t>
          </a:r>
          <a:r>
            <a:rPr lang="ru-RU" altLang="ru-RU" dirty="0" smtClean="0">
              <a:solidFill>
                <a:schemeClr val="accent6"/>
              </a:solidFill>
            </a:rPr>
            <a:t> (</a:t>
          </a:r>
          <a:r>
            <a:rPr lang="en-US" altLang="ru-RU" dirty="0" smtClean="0">
              <a:solidFill>
                <a:schemeClr val="accent6"/>
              </a:solidFill>
            </a:rPr>
            <a:t>Wow</a:t>
          </a:r>
          <a:r>
            <a:rPr lang="ru-RU" altLang="ru-RU" dirty="0" smtClean="0">
              <a:solidFill>
                <a:schemeClr val="accent6"/>
              </a:solidFill>
            </a:rPr>
            <a:t>!), </a:t>
          </a:r>
          <a:r>
            <a:rPr lang="ru-RU" altLang="ru-RU" i="1" dirty="0" smtClean="0">
              <a:solidFill>
                <a:schemeClr val="accent6"/>
              </a:solidFill>
            </a:rPr>
            <a:t>хеппи-энд (</a:t>
          </a:r>
          <a:r>
            <a:rPr lang="ru-RU" altLang="ru-RU" dirty="0" err="1" smtClean="0">
              <a:solidFill>
                <a:schemeClr val="accent6"/>
              </a:solidFill>
            </a:rPr>
            <a:t>happy</a:t>
          </a:r>
          <a:r>
            <a:rPr lang="ru-RU" altLang="ru-RU" dirty="0" smtClean="0">
              <a:solidFill>
                <a:schemeClr val="accent6"/>
              </a:solidFill>
            </a:rPr>
            <a:t> </a:t>
          </a:r>
          <a:r>
            <a:rPr lang="ru-RU" altLang="ru-RU" dirty="0" err="1" smtClean="0">
              <a:solidFill>
                <a:schemeClr val="accent6"/>
              </a:solidFill>
            </a:rPr>
            <a:t>end</a:t>
          </a:r>
          <a:r>
            <a:rPr lang="ru-RU" altLang="ru-RU" dirty="0" smtClean="0">
              <a:solidFill>
                <a:schemeClr val="accent6"/>
              </a:solidFill>
            </a:rPr>
            <a:t>)</a:t>
          </a:r>
          <a:endParaRPr lang="ru-RU" dirty="0">
            <a:solidFill>
              <a:schemeClr val="accent6"/>
            </a:solidFill>
          </a:endParaRPr>
        </a:p>
      </dgm:t>
    </dgm:pt>
    <dgm:pt modelId="{40B9988B-06B0-41C3-9C3B-4F1B06600ACE}" type="parTrans" cxnId="{E42B7F93-659D-4C2A-B45C-68C467EB9B07}">
      <dgm:prSet/>
      <dgm:spPr/>
      <dgm:t>
        <a:bodyPr/>
        <a:lstStyle/>
        <a:p>
          <a:endParaRPr lang="ru-RU"/>
        </a:p>
      </dgm:t>
    </dgm:pt>
    <dgm:pt modelId="{EB214BE6-648F-493C-B03F-FE47EEF1DAC3}" type="sibTrans" cxnId="{E42B7F93-659D-4C2A-B45C-68C467EB9B07}">
      <dgm:prSet/>
      <dgm:spPr/>
      <dgm:t>
        <a:bodyPr/>
        <a:lstStyle/>
        <a:p>
          <a:endParaRPr lang="ru-RU"/>
        </a:p>
      </dgm:t>
    </dgm:pt>
    <dgm:pt modelId="{E5804619-4A90-49DA-B3FC-8D55FE7D6895}" type="pres">
      <dgm:prSet presAssocID="{C73BA62D-B347-4B17-A082-B2EE6D0E377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C0B6B5D-26DE-4AC5-AAB7-EEEE4A808C22}" type="pres">
      <dgm:prSet presAssocID="{630BDE07-729E-4560-8776-21C9E4764C60}" presName="singleCycle" presStyleCnt="0"/>
      <dgm:spPr/>
    </dgm:pt>
    <dgm:pt modelId="{57DC575D-EF87-4EE1-8B1D-8A5941A67BA8}" type="pres">
      <dgm:prSet presAssocID="{630BDE07-729E-4560-8776-21C9E4764C60}" presName="singleCenter" presStyleLbl="node1" presStyleIdx="0" presStyleCnt="8" custScaleX="153128" custScaleY="10654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F355A4D-A539-42D0-AEFF-DFB696E54C23}" type="pres">
      <dgm:prSet presAssocID="{E329AD11-CAAF-4BE6-85C8-30076E5D26C5}" presName="Name56" presStyleLbl="parChTrans1D2" presStyleIdx="0" presStyleCnt="7"/>
      <dgm:spPr/>
      <dgm:t>
        <a:bodyPr/>
        <a:lstStyle/>
        <a:p>
          <a:endParaRPr lang="ru-RU"/>
        </a:p>
      </dgm:t>
    </dgm:pt>
    <dgm:pt modelId="{53D5C999-8193-4CFD-9BC3-E80E30E95928}" type="pres">
      <dgm:prSet presAssocID="{B8E2B1F5-D2D5-4A86-B8D2-1FF90A07C6BF}" presName="text0" presStyleLbl="node1" presStyleIdx="1" presStyleCnt="8" custScaleX="158681" custScaleY="142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C115E-1298-4D1F-A2E7-E1F2A7195570}" type="pres">
      <dgm:prSet presAssocID="{C12227C1-2D73-4B7F-906B-DDD3104BBFA1}" presName="Name56" presStyleLbl="parChTrans1D2" presStyleIdx="1" presStyleCnt="7"/>
      <dgm:spPr/>
      <dgm:t>
        <a:bodyPr/>
        <a:lstStyle/>
        <a:p>
          <a:endParaRPr lang="ru-RU"/>
        </a:p>
      </dgm:t>
    </dgm:pt>
    <dgm:pt modelId="{E35E5DAB-3931-4A0F-8EBE-875BABB348F3}" type="pres">
      <dgm:prSet presAssocID="{F7FD0EFD-3325-4D21-B38E-FAFA13C5726D}" presName="text0" presStyleLbl="node1" presStyleIdx="2" presStyleCnt="8" custScaleX="147998" custScaleY="144676" custRadScaleRad="134597" custRadScaleInc="14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E3B2E-952E-4717-8098-6387C3141A97}" type="pres">
      <dgm:prSet presAssocID="{CE472540-7B34-4FB9-BD6A-93AFCDCB81E1}" presName="Name56" presStyleLbl="parChTrans1D2" presStyleIdx="2" presStyleCnt="7"/>
      <dgm:spPr/>
      <dgm:t>
        <a:bodyPr/>
        <a:lstStyle/>
        <a:p>
          <a:endParaRPr lang="ru-RU"/>
        </a:p>
      </dgm:t>
    </dgm:pt>
    <dgm:pt modelId="{CFC715B6-C40D-4812-A249-D9189117DCCE}" type="pres">
      <dgm:prSet presAssocID="{BA785F7F-027A-481A-8C25-14EDDD09FE06}" presName="text0" presStyleLbl="node1" presStyleIdx="3" presStyleCnt="8" custScaleX="155101" custScaleY="147365" custRadScaleRad="121877" custRadScaleInc="-19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D2C56-FB80-4205-8847-6AE57D167E62}" type="pres">
      <dgm:prSet presAssocID="{803C5355-0598-474C-BC9D-2E8056F59FD1}" presName="Name56" presStyleLbl="parChTrans1D2" presStyleIdx="3" presStyleCnt="7"/>
      <dgm:spPr/>
      <dgm:t>
        <a:bodyPr/>
        <a:lstStyle/>
        <a:p>
          <a:endParaRPr lang="ru-RU"/>
        </a:p>
      </dgm:t>
    </dgm:pt>
    <dgm:pt modelId="{9673B2FE-8649-43BC-8EB9-798F0C20DCD8}" type="pres">
      <dgm:prSet presAssocID="{B803EC98-8838-42A2-BD13-3D636B604ACE}" presName="text0" presStyleLbl="node1" presStyleIdx="4" presStyleCnt="8" custScaleX="160227" custScaleY="146239" custRadScaleRad="110377" custRadScaleInc="-26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F0C0D-E5DB-4735-B85B-9E138DAE5272}" type="pres">
      <dgm:prSet presAssocID="{40B9988B-06B0-41C3-9C3B-4F1B06600ACE}" presName="Name56" presStyleLbl="parChTrans1D2" presStyleIdx="4" presStyleCnt="7"/>
      <dgm:spPr/>
      <dgm:t>
        <a:bodyPr/>
        <a:lstStyle/>
        <a:p>
          <a:endParaRPr lang="ru-RU"/>
        </a:p>
      </dgm:t>
    </dgm:pt>
    <dgm:pt modelId="{DCC307DB-5F9C-4FC3-BEB8-E57D9BAD30CC}" type="pres">
      <dgm:prSet presAssocID="{52C1A9D1-9BE1-4AD5-8C77-217AE34BA6EF}" presName="text0" presStyleLbl="node1" presStyleIdx="5" presStyleCnt="8" custScaleX="155283" custScaleY="146260" custRadScaleRad="105304" custRadScaleInc="9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07A5D-5249-47E8-97BF-48A6D2659990}" type="pres">
      <dgm:prSet presAssocID="{9831072C-ABE0-4B00-ABC0-75430FE0FD29}" presName="Name56" presStyleLbl="parChTrans1D2" presStyleIdx="5" presStyleCnt="7"/>
      <dgm:spPr/>
      <dgm:t>
        <a:bodyPr/>
        <a:lstStyle/>
        <a:p>
          <a:endParaRPr lang="ru-RU"/>
        </a:p>
      </dgm:t>
    </dgm:pt>
    <dgm:pt modelId="{14710213-CD5B-4B47-9879-46471989E200}" type="pres">
      <dgm:prSet presAssocID="{E2AFBEE2-E3BE-4ABB-B686-D8CBCA3B37BA}" presName="text0" presStyleLbl="node1" presStyleIdx="6" presStyleCnt="8" custScaleX="155997" custScaleY="147375" custRadScaleRad="120228" custRadScaleInc="13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F9F9F-116A-4CFF-A14C-22E4DAFBB143}" type="pres">
      <dgm:prSet presAssocID="{B160E7B0-1E14-4D18-90DA-FB6F8F4E6CB1}" presName="Name56" presStyleLbl="parChTrans1D2" presStyleIdx="6" presStyleCnt="7"/>
      <dgm:spPr/>
      <dgm:t>
        <a:bodyPr/>
        <a:lstStyle/>
        <a:p>
          <a:endParaRPr lang="ru-RU"/>
        </a:p>
      </dgm:t>
    </dgm:pt>
    <dgm:pt modelId="{7CEC05AE-6C22-4405-9544-23D501F9FC01}" type="pres">
      <dgm:prSet presAssocID="{78C96BA2-96B7-4765-A2B5-0FDFC7C38C07}" presName="text0" presStyleLbl="node1" presStyleIdx="7" presStyleCnt="8" custScaleX="153417" custScaleY="149618" custRadScaleRad="132316" custRadScaleInc="-12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2B7F93-659D-4C2A-B45C-68C467EB9B07}" srcId="{630BDE07-729E-4560-8776-21C9E4764C60}" destId="{52C1A9D1-9BE1-4AD5-8C77-217AE34BA6EF}" srcOrd="4" destOrd="0" parTransId="{40B9988B-06B0-41C3-9C3B-4F1B06600ACE}" sibTransId="{EB214BE6-648F-493C-B03F-FE47EEF1DAC3}"/>
    <dgm:cxn modelId="{FE0CBCE9-EE87-47F2-A4D5-E48BD21BB93B}" srcId="{630BDE07-729E-4560-8776-21C9E4764C60}" destId="{B803EC98-8838-42A2-BD13-3D636B604ACE}" srcOrd="3" destOrd="0" parTransId="{803C5355-0598-474C-BC9D-2E8056F59FD1}" sibTransId="{4ED5523E-F3E8-4FE2-9B6B-82DFD34C98A6}"/>
    <dgm:cxn modelId="{A09831A7-E254-44A5-BF81-DC3981525852}" srcId="{630BDE07-729E-4560-8776-21C9E4764C60}" destId="{8535F050-721A-4855-9FD0-C44C8AAB1E58}" srcOrd="10" destOrd="0" parTransId="{B32C0E12-89DD-41E3-B49B-DA1D702D78FE}" sibTransId="{09EDC92B-2C1E-4556-90EC-1DD5BFBE870E}"/>
    <dgm:cxn modelId="{D6E5BDE6-13A7-469A-8459-A6649F8478FA}" type="presOf" srcId="{E329AD11-CAAF-4BE6-85C8-30076E5D26C5}" destId="{4F355A4D-A539-42D0-AEFF-DFB696E54C23}" srcOrd="0" destOrd="0" presId="urn:microsoft.com/office/officeart/2008/layout/RadialCluster"/>
    <dgm:cxn modelId="{A4604405-BB93-4BBD-86D7-F14DFE314DD8}" srcId="{630BDE07-729E-4560-8776-21C9E4764C60}" destId="{E2AFBEE2-E3BE-4ABB-B686-D8CBCA3B37BA}" srcOrd="5" destOrd="0" parTransId="{9831072C-ABE0-4B00-ABC0-75430FE0FD29}" sibTransId="{BEC5A808-9A49-459C-A973-6895F5A84BAB}"/>
    <dgm:cxn modelId="{C4A1740F-0397-4023-9A76-8DADE9D6C458}" srcId="{630BDE07-729E-4560-8776-21C9E4764C60}" destId="{B8E2B1F5-D2D5-4A86-B8D2-1FF90A07C6BF}" srcOrd="0" destOrd="0" parTransId="{E329AD11-CAAF-4BE6-85C8-30076E5D26C5}" sibTransId="{91E28D03-7E6A-4866-8218-754D1CE06882}"/>
    <dgm:cxn modelId="{8B5F9E50-F159-48EA-83C8-0DAD3A1F3D39}" type="presOf" srcId="{C12227C1-2D73-4B7F-906B-DDD3104BBFA1}" destId="{EC4C115E-1298-4D1F-A2E7-E1F2A7195570}" srcOrd="0" destOrd="0" presId="urn:microsoft.com/office/officeart/2008/layout/RadialCluster"/>
    <dgm:cxn modelId="{5E241066-2115-48FD-B1A5-051541636D86}" srcId="{630BDE07-729E-4560-8776-21C9E4764C60}" destId="{9D490F0F-5A02-4815-8BC0-8EA35FD57DCC}" srcOrd="9" destOrd="0" parTransId="{5B907C0A-E236-42E5-B69C-DEAEA2B71261}" sibTransId="{DED08BBF-1B6B-4878-9602-4CD997CC71DF}"/>
    <dgm:cxn modelId="{9D542175-59D3-4E9C-B60B-276C674474AC}" srcId="{630BDE07-729E-4560-8776-21C9E4764C60}" destId="{BA785F7F-027A-481A-8C25-14EDDD09FE06}" srcOrd="2" destOrd="0" parTransId="{CE472540-7B34-4FB9-BD6A-93AFCDCB81E1}" sibTransId="{515CCFDE-7567-473B-B32A-D0CA7C31115D}"/>
    <dgm:cxn modelId="{8499C658-5242-41C4-99EB-D3BB584A8C26}" type="presOf" srcId="{52C1A9D1-9BE1-4AD5-8C77-217AE34BA6EF}" destId="{DCC307DB-5F9C-4FC3-BEB8-E57D9BAD30CC}" srcOrd="0" destOrd="0" presId="urn:microsoft.com/office/officeart/2008/layout/RadialCluster"/>
    <dgm:cxn modelId="{E7FB833A-8069-40B3-9670-40E44037CA88}" srcId="{630BDE07-729E-4560-8776-21C9E4764C60}" destId="{78C96BA2-96B7-4765-A2B5-0FDFC7C38C07}" srcOrd="6" destOrd="0" parTransId="{B160E7B0-1E14-4D18-90DA-FB6F8F4E6CB1}" sibTransId="{50E3AD8A-9236-4C9E-9B86-F368CF8031FF}"/>
    <dgm:cxn modelId="{5948E16F-9AB1-47B6-9461-E1EA677C5519}" srcId="{630BDE07-729E-4560-8776-21C9E4764C60}" destId="{E0B35E30-45D3-4085-A77C-F9622E3B08E4}" srcOrd="8" destOrd="0" parTransId="{B3896224-35DE-4345-8110-EE026F610D29}" sibTransId="{1A24CA73-FDC4-4AC2-A6C0-48422F017480}"/>
    <dgm:cxn modelId="{698738E2-FC61-48B2-BC7D-64E617271620}" type="presOf" srcId="{630BDE07-729E-4560-8776-21C9E4764C60}" destId="{57DC575D-EF87-4EE1-8B1D-8A5941A67BA8}" srcOrd="0" destOrd="0" presId="urn:microsoft.com/office/officeart/2008/layout/RadialCluster"/>
    <dgm:cxn modelId="{F6FC042A-666E-4F02-B2D4-E343799D821E}" type="presOf" srcId="{F7FD0EFD-3325-4D21-B38E-FAFA13C5726D}" destId="{E35E5DAB-3931-4A0F-8EBE-875BABB348F3}" srcOrd="0" destOrd="0" presId="urn:microsoft.com/office/officeart/2008/layout/RadialCluster"/>
    <dgm:cxn modelId="{1BBB3AFC-16CF-4E17-A205-E3A6E09176E6}" type="presOf" srcId="{CE472540-7B34-4FB9-BD6A-93AFCDCB81E1}" destId="{066E3B2E-952E-4717-8098-6387C3141A97}" srcOrd="0" destOrd="0" presId="urn:microsoft.com/office/officeart/2008/layout/RadialCluster"/>
    <dgm:cxn modelId="{ACE6E3D2-D47B-4ED9-9322-2C4568534C17}" type="presOf" srcId="{B803EC98-8838-42A2-BD13-3D636B604ACE}" destId="{9673B2FE-8649-43BC-8EB9-798F0C20DCD8}" srcOrd="0" destOrd="0" presId="urn:microsoft.com/office/officeart/2008/layout/RadialCluster"/>
    <dgm:cxn modelId="{85870E85-516A-4603-9136-0B3A65F42CB6}" type="presOf" srcId="{40B9988B-06B0-41C3-9C3B-4F1B06600ACE}" destId="{644F0C0D-E5DB-4735-B85B-9E138DAE5272}" srcOrd="0" destOrd="0" presId="urn:microsoft.com/office/officeart/2008/layout/RadialCluster"/>
    <dgm:cxn modelId="{1672AEB4-E502-4811-BAE6-2D8C2AB05910}" type="presOf" srcId="{B160E7B0-1E14-4D18-90DA-FB6F8F4E6CB1}" destId="{DB3F9F9F-116A-4CFF-A14C-22E4DAFBB143}" srcOrd="0" destOrd="0" presId="urn:microsoft.com/office/officeart/2008/layout/RadialCluster"/>
    <dgm:cxn modelId="{3DDF7B8D-4D04-4630-9C8F-E96A9A8D2DC8}" type="presOf" srcId="{BA785F7F-027A-481A-8C25-14EDDD09FE06}" destId="{CFC715B6-C40D-4812-A249-D9189117DCCE}" srcOrd="0" destOrd="0" presId="urn:microsoft.com/office/officeart/2008/layout/RadialCluster"/>
    <dgm:cxn modelId="{0A6FE866-B91C-4D20-AF73-7584EAA18A51}" type="presOf" srcId="{78C96BA2-96B7-4765-A2B5-0FDFC7C38C07}" destId="{7CEC05AE-6C22-4405-9544-23D501F9FC01}" srcOrd="0" destOrd="0" presId="urn:microsoft.com/office/officeart/2008/layout/RadialCluster"/>
    <dgm:cxn modelId="{8DDE838E-B8C8-4D55-99BE-26CDF2458C30}" srcId="{630BDE07-729E-4560-8776-21C9E4764C60}" destId="{CCDF4716-2E72-43A8-A624-E11C9F310516}" srcOrd="7" destOrd="0" parTransId="{C115384B-75DD-4576-B793-634468F9A058}" sibTransId="{F5697EBC-E984-41C5-B4D4-7BBBED36FADE}"/>
    <dgm:cxn modelId="{576A91B4-958F-42AD-96E6-4FEF69F5DE33}" type="presOf" srcId="{C73BA62D-B347-4B17-A082-B2EE6D0E3776}" destId="{E5804619-4A90-49DA-B3FC-8D55FE7D6895}" srcOrd="0" destOrd="0" presId="urn:microsoft.com/office/officeart/2008/layout/RadialCluster"/>
    <dgm:cxn modelId="{B35C1009-51AD-4ECB-9685-240525A2A301}" type="presOf" srcId="{803C5355-0598-474C-BC9D-2E8056F59FD1}" destId="{301D2C56-FB80-4205-8847-6AE57D167E62}" srcOrd="0" destOrd="0" presId="urn:microsoft.com/office/officeart/2008/layout/RadialCluster"/>
    <dgm:cxn modelId="{718A9909-E102-4157-BF9E-5D80EBD5A765}" type="presOf" srcId="{E2AFBEE2-E3BE-4ABB-B686-D8CBCA3B37BA}" destId="{14710213-CD5B-4B47-9879-46471989E200}" srcOrd="0" destOrd="0" presId="urn:microsoft.com/office/officeart/2008/layout/RadialCluster"/>
    <dgm:cxn modelId="{7CD610CE-C370-42A9-825B-054A7FB5C1B7}" srcId="{C73BA62D-B347-4B17-A082-B2EE6D0E3776}" destId="{630BDE07-729E-4560-8776-21C9E4764C60}" srcOrd="0" destOrd="0" parTransId="{A1126B4C-BBD1-4F76-BD67-6D6C4245FEE2}" sibTransId="{34191BBB-0A21-4383-B78A-5102F5EE64D8}"/>
    <dgm:cxn modelId="{97482DEA-C0E4-4A40-AE66-B183A8B4931B}" srcId="{630BDE07-729E-4560-8776-21C9E4764C60}" destId="{F7FD0EFD-3325-4D21-B38E-FAFA13C5726D}" srcOrd="1" destOrd="0" parTransId="{C12227C1-2D73-4B7F-906B-DDD3104BBFA1}" sibTransId="{8BA463E3-4B4E-49B6-8460-0F706D8AC1F0}"/>
    <dgm:cxn modelId="{3D06C527-7F43-4A87-AF84-FE03634B7CEB}" type="presOf" srcId="{9831072C-ABE0-4B00-ABC0-75430FE0FD29}" destId="{F4907A5D-5249-47E8-97BF-48A6D2659990}" srcOrd="0" destOrd="0" presId="urn:microsoft.com/office/officeart/2008/layout/RadialCluster"/>
    <dgm:cxn modelId="{F8E18750-7C0B-4CAC-8E80-71F40F9D1FB7}" type="presOf" srcId="{B8E2B1F5-D2D5-4A86-B8D2-1FF90A07C6BF}" destId="{53D5C999-8193-4CFD-9BC3-E80E30E95928}" srcOrd="0" destOrd="0" presId="urn:microsoft.com/office/officeart/2008/layout/RadialCluster"/>
    <dgm:cxn modelId="{5ED78EED-C74C-438D-81D4-850AD2DA03D4}" type="presParOf" srcId="{E5804619-4A90-49DA-B3FC-8D55FE7D6895}" destId="{7C0B6B5D-26DE-4AC5-AAB7-EEEE4A808C22}" srcOrd="0" destOrd="0" presId="urn:microsoft.com/office/officeart/2008/layout/RadialCluster"/>
    <dgm:cxn modelId="{56B5CCD1-7A63-49D4-9DEB-60091886CC59}" type="presParOf" srcId="{7C0B6B5D-26DE-4AC5-AAB7-EEEE4A808C22}" destId="{57DC575D-EF87-4EE1-8B1D-8A5941A67BA8}" srcOrd="0" destOrd="0" presId="urn:microsoft.com/office/officeart/2008/layout/RadialCluster"/>
    <dgm:cxn modelId="{BF1CCCD8-4B9F-41AD-A8EB-608B9D0C6BBC}" type="presParOf" srcId="{7C0B6B5D-26DE-4AC5-AAB7-EEEE4A808C22}" destId="{4F355A4D-A539-42D0-AEFF-DFB696E54C23}" srcOrd="1" destOrd="0" presId="urn:microsoft.com/office/officeart/2008/layout/RadialCluster"/>
    <dgm:cxn modelId="{BAFF5F47-6AB6-4BFF-9F5C-F928F866A260}" type="presParOf" srcId="{7C0B6B5D-26DE-4AC5-AAB7-EEEE4A808C22}" destId="{53D5C999-8193-4CFD-9BC3-E80E30E95928}" srcOrd="2" destOrd="0" presId="urn:microsoft.com/office/officeart/2008/layout/RadialCluster"/>
    <dgm:cxn modelId="{3147C159-98AD-4A47-89AB-C44D80A3BD11}" type="presParOf" srcId="{7C0B6B5D-26DE-4AC5-AAB7-EEEE4A808C22}" destId="{EC4C115E-1298-4D1F-A2E7-E1F2A7195570}" srcOrd="3" destOrd="0" presId="urn:microsoft.com/office/officeart/2008/layout/RadialCluster"/>
    <dgm:cxn modelId="{0C53514E-F6A0-4E83-A1A9-32018AD4183C}" type="presParOf" srcId="{7C0B6B5D-26DE-4AC5-AAB7-EEEE4A808C22}" destId="{E35E5DAB-3931-4A0F-8EBE-875BABB348F3}" srcOrd="4" destOrd="0" presId="urn:microsoft.com/office/officeart/2008/layout/RadialCluster"/>
    <dgm:cxn modelId="{E4517315-3EB6-4A38-91E4-1E5CB5FD7AEE}" type="presParOf" srcId="{7C0B6B5D-26DE-4AC5-AAB7-EEEE4A808C22}" destId="{066E3B2E-952E-4717-8098-6387C3141A97}" srcOrd="5" destOrd="0" presId="urn:microsoft.com/office/officeart/2008/layout/RadialCluster"/>
    <dgm:cxn modelId="{50A2E91F-0368-4F1A-A9B3-D33CFFF8DE9E}" type="presParOf" srcId="{7C0B6B5D-26DE-4AC5-AAB7-EEEE4A808C22}" destId="{CFC715B6-C40D-4812-A249-D9189117DCCE}" srcOrd="6" destOrd="0" presId="urn:microsoft.com/office/officeart/2008/layout/RadialCluster"/>
    <dgm:cxn modelId="{E06A07AB-4E43-4F25-865C-2E0AB145EAB2}" type="presParOf" srcId="{7C0B6B5D-26DE-4AC5-AAB7-EEEE4A808C22}" destId="{301D2C56-FB80-4205-8847-6AE57D167E62}" srcOrd="7" destOrd="0" presId="urn:microsoft.com/office/officeart/2008/layout/RadialCluster"/>
    <dgm:cxn modelId="{121F9412-5611-4C11-973E-590C8F0C0007}" type="presParOf" srcId="{7C0B6B5D-26DE-4AC5-AAB7-EEEE4A808C22}" destId="{9673B2FE-8649-43BC-8EB9-798F0C20DCD8}" srcOrd="8" destOrd="0" presId="urn:microsoft.com/office/officeart/2008/layout/RadialCluster"/>
    <dgm:cxn modelId="{83F95789-9335-4FBA-A4DF-82C1373B04AA}" type="presParOf" srcId="{7C0B6B5D-26DE-4AC5-AAB7-EEEE4A808C22}" destId="{644F0C0D-E5DB-4735-B85B-9E138DAE5272}" srcOrd="9" destOrd="0" presId="urn:microsoft.com/office/officeart/2008/layout/RadialCluster"/>
    <dgm:cxn modelId="{EFEB4940-476C-4343-AB15-9F4FD440FDCC}" type="presParOf" srcId="{7C0B6B5D-26DE-4AC5-AAB7-EEEE4A808C22}" destId="{DCC307DB-5F9C-4FC3-BEB8-E57D9BAD30CC}" srcOrd="10" destOrd="0" presId="urn:microsoft.com/office/officeart/2008/layout/RadialCluster"/>
    <dgm:cxn modelId="{2FA217BC-3376-4C79-8454-3825E9CF79B0}" type="presParOf" srcId="{7C0B6B5D-26DE-4AC5-AAB7-EEEE4A808C22}" destId="{F4907A5D-5249-47E8-97BF-48A6D2659990}" srcOrd="11" destOrd="0" presId="urn:microsoft.com/office/officeart/2008/layout/RadialCluster"/>
    <dgm:cxn modelId="{F2DCF37A-C68A-4D82-97F1-1C22A9160B60}" type="presParOf" srcId="{7C0B6B5D-26DE-4AC5-AAB7-EEEE4A808C22}" destId="{14710213-CD5B-4B47-9879-46471989E200}" srcOrd="12" destOrd="0" presId="urn:microsoft.com/office/officeart/2008/layout/RadialCluster"/>
    <dgm:cxn modelId="{D09239E5-AC0D-4412-93F5-36DB26186990}" type="presParOf" srcId="{7C0B6B5D-26DE-4AC5-AAB7-EEEE4A808C22}" destId="{DB3F9F9F-116A-4CFF-A14C-22E4DAFBB143}" srcOrd="13" destOrd="0" presId="urn:microsoft.com/office/officeart/2008/layout/RadialCluster"/>
    <dgm:cxn modelId="{851D0DA5-E30D-4AA6-A748-C9413E4EDA6F}" type="presParOf" srcId="{7C0B6B5D-26DE-4AC5-AAB7-EEEE4A808C22}" destId="{7CEC05AE-6C22-4405-9544-23D501F9FC01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F4D151-9617-4984-B934-708C778CF058}">
      <dsp:nvSpPr>
        <dsp:cNvPr id="0" name=""/>
        <dsp:cNvSpPr/>
      </dsp:nvSpPr>
      <dsp:spPr>
        <a:xfrm>
          <a:off x="4400106" y="1980092"/>
          <a:ext cx="276441" cy="1022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2947"/>
              </a:lnTo>
              <a:lnTo>
                <a:pt x="276441" y="10229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9C590-8373-4E4F-8DAC-564C28962695}">
      <dsp:nvSpPr>
        <dsp:cNvPr id="0" name=""/>
        <dsp:cNvSpPr/>
      </dsp:nvSpPr>
      <dsp:spPr>
        <a:xfrm>
          <a:off x="4187584" y="1980092"/>
          <a:ext cx="212522" cy="1022947"/>
        </a:xfrm>
        <a:custGeom>
          <a:avLst/>
          <a:gdLst/>
          <a:ahLst/>
          <a:cxnLst/>
          <a:rect l="0" t="0" r="0" b="0"/>
          <a:pathLst>
            <a:path>
              <a:moveTo>
                <a:pt x="212522" y="0"/>
              </a:moveTo>
              <a:lnTo>
                <a:pt x="212522" y="1022947"/>
              </a:lnTo>
              <a:lnTo>
                <a:pt x="0" y="10229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A9586-F8D2-4D7E-9E41-F6F8650B36F5}">
      <dsp:nvSpPr>
        <dsp:cNvPr id="0" name=""/>
        <dsp:cNvSpPr/>
      </dsp:nvSpPr>
      <dsp:spPr>
        <a:xfrm>
          <a:off x="4400106" y="1980092"/>
          <a:ext cx="3544660" cy="2227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9420"/>
              </a:lnTo>
              <a:lnTo>
                <a:pt x="3544660" y="2029420"/>
              </a:lnTo>
              <a:lnTo>
                <a:pt x="3544660" y="2227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60A53-ADC3-44F6-A043-4B0F87D91BC7}">
      <dsp:nvSpPr>
        <dsp:cNvPr id="0" name=""/>
        <dsp:cNvSpPr/>
      </dsp:nvSpPr>
      <dsp:spPr>
        <a:xfrm>
          <a:off x="4400106" y="1980092"/>
          <a:ext cx="1262516" cy="2227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9420"/>
              </a:lnTo>
              <a:lnTo>
                <a:pt x="1262516" y="2029420"/>
              </a:lnTo>
              <a:lnTo>
                <a:pt x="1262516" y="2227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DB7DF-4133-4A7C-BB2D-EDBC64DEB8AE}">
      <dsp:nvSpPr>
        <dsp:cNvPr id="0" name=""/>
        <dsp:cNvSpPr/>
      </dsp:nvSpPr>
      <dsp:spPr>
        <a:xfrm>
          <a:off x="3391304" y="1980092"/>
          <a:ext cx="1008802" cy="2247497"/>
        </a:xfrm>
        <a:custGeom>
          <a:avLst/>
          <a:gdLst/>
          <a:ahLst/>
          <a:cxnLst/>
          <a:rect l="0" t="0" r="0" b="0"/>
          <a:pathLst>
            <a:path>
              <a:moveTo>
                <a:pt x="1008802" y="0"/>
              </a:moveTo>
              <a:lnTo>
                <a:pt x="1008802" y="2049460"/>
              </a:lnTo>
              <a:lnTo>
                <a:pt x="0" y="2049460"/>
              </a:lnTo>
              <a:lnTo>
                <a:pt x="0" y="22474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90C8F-BBAA-45CB-AF4C-3C15C391B15B}">
      <dsp:nvSpPr>
        <dsp:cNvPr id="0" name=""/>
        <dsp:cNvSpPr/>
      </dsp:nvSpPr>
      <dsp:spPr>
        <a:xfrm>
          <a:off x="1023023" y="1980092"/>
          <a:ext cx="3377083" cy="2227457"/>
        </a:xfrm>
        <a:custGeom>
          <a:avLst/>
          <a:gdLst/>
          <a:ahLst/>
          <a:cxnLst/>
          <a:rect l="0" t="0" r="0" b="0"/>
          <a:pathLst>
            <a:path>
              <a:moveTo>
                <a:pt x="3377083" y="0"/>
              </a:moveTo>
              <a:lnTo>
                <a:pt x="3377083" y="2029420"/>
              </a:lnTo>
              <a:lnTo>
                <a:pt x="0" y="2029420"/>
              </a:lnTo>
              <a:lnTo>
                <a:pt x="0" y="2227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D470A-5E9F-4FB0-B932-9F3FC7315BDA}">
      <dsp:nvSpPr>
        <dsp:cNvPr id="0" name=""/>
        <dsp:cNvSpPr/>
      </dsp:nvSpPr>
      <dsp:spPr>
        <a:xfrm>
          <a:off x="1728187" y="411165"/>
          <a:ext cx="5343839" cy="15689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rPr>
            <a:t>Исследовательские задачи</a:t>
          </a:r>
          <a:endParaRPr lang="ru-RU" sz="32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sp:txBody>
      <dsp:txXfrm>
        <a:off x="1728187" y="411165"/>
        <a:ext cx="5343839" cy="1568927"/>
      </dsp:txXfrm>
    </dsp:sp>
    <dsp:sp modelId="{39B70A3A-5704-457B-B045-5A327F7795F9}">
      <dsp:nvSpPr>
        <dsp:cNvPr id="0" name=""/>
        <dsp:cNvSpPr/>
      </dsp:nvSpPr>
      <dsp:spPr>
        <a:xfrm>
          <a:off x="4677" y="4207550"/>
          <a:ext cx="2036691" cy="1747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chemeClr val="tx1"/>
              </a:solidFill>
            </a:rPr>
            <a:t>Обозначить этапы  эволюции англицизмов</a:t>
          </a:r>
          <a:r>
            <a:rPr lang="ru-RU" altLang="ru-RU" sz="1500" kern="1200" dirty="0" smtClean="0"/>
            <a:t>.</a:t>
          </a:r>
          <a:endParaRPr lang="ru-RU" sz="1500" kern="1200" dirty="0"/>
        </a:p>
      </dsp:txBody>
      <dsp:txXfrm>
        <a:off x="4677" y="4207550"/>
        <a:ext cx="2036691" cy="1747009"/>
      </dsp:txXfrm>
    </dsp:sp>
    <dsp:sp modelId="{D63DA5E3-F519-42B5-82CC-9CE5C2B68132}">
      <dsp:nvSpPr>
        <dsp:cNvPr id="0" name=""/>
        <dsp:cNvSpPr/>
      </dsp:nvSpPr>
      <dsp:spPr>
        <a:xfrm>
          <a:off x="2448269" y="4227590"/>
          <a:ext cx="1886069" cy="1653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chemeClr val="tx1"/>
              </a:solidFill>
            </a:rPr>
            <a:t>Рассмотреть способы образования англицизмов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2448269" y="4227590"/>
        <a:ext cx="1886069" cy="1653451"/>
      </dsp:txXfrm>
    </dsp:sp>
    <dsp:sp modelId="{4AE1A130-C7EF-4009-8BC3-506B0B0C81FB}">
      <dsp:nvSpPr>
        <dsp:cNvPr id="0" name=""/>
        <dsp:cNvSpPr/>
      </dsp:nvSpPr>
      <dsp:spPr>
        <a:xfrm>
          <a:off x="4719588" y="4207550"/>
          <a:ext cx="1886069" cy="16509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chemeClr val="tx1"/>
              </a:solidFill>
            </a:rPr>
            <a:t>Классифицировать наиболее употребляемые англицизмы по сферам общения.</a:t>
          </a:r>
        </a:p>
      </dsp:txBody>
      <dsp:txXfrm>
        <a:off x="4719588" y="4207550"/>
        <a:ext cx="1886069" cy="1650905"/>
      </dsp:txXfrm>
    </dsp:sp>
    <dsp:sp modelId="{A42BF5EF-B1C9-479D-8EB8-E82A1F7F6CAC}">
      <dsp:nvSpPr>
        <dsp:cNvPr id="0" name=""/>
        <dsp:cNvSpPr/>
      </dsp:nvSpPr>
      <dsp:spPr>
        <a:xfrm>
          <a:off x="7001732" y="4207550"/>
          <a:ext cx="1886069" cy="16508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Привести интересные факты о происхождении некоторых заимствований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7001732" y="4207550"/>
        <a:ext cx="1886069" cy="1650895"/>
      </dsp:txXfrm>
    </dsp:sp>
    <dsp:sp modelId="{007F15DB-BA76-40A4-9435-990C7253F859}">
      <dsp:nvSpPr>
        <dsp:cNvPr id="0" name=""/>
        <dsp:cNvSpPr/>
      </dsp:nvSpPr>
      <dsp:spPr>
        <a:xfrm>
          <a:off x="641754" y="2531523"/>
          <a:ext cx="3545830" cy="9430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chemeClr val="tx1"/>
              </a:solidFill>
            </a:rPr>
            <a:t>Определить причины заимствований английских элементов в русском языке.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641754" y="2531523"/>
        <a:ext cx="3545830" cy="943034"/>
      </dsp:txXfrm>
    </dsp:sp>
    <dsp:sp modelId="{D328F610-37AD-4933-BDB0-5F3881F6B4F0}">
      <dsp:nvSpPr>
        <dsp:cNvPr id="0" name=""/>
        <dsp:cNvSpPr/>
      </dsp:nvSpPr>
      <dsp:spPr>
        <a:xfrm>
          <a:off x="4676547" y="2531523"/>
          <a:ext cx="3841075" cy="9430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 </a:t>
          </a:r>
          <a:r>
            <a:rPr lang="ru-RU" altLang="ru-RU" sz="1500" b="1" kern="1200" dirty="0" smtClean="0">
              <a:solidFill>
                <a:schemeClr val="tx1"/>
              </a:solidFill>
            </a:rPr>
            <a:t>Проанализировать теоретические материалы, связанные с заимствованиями.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4676547" y="2531523"/>
        <a:ext cx="3841075" cy="943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B531E-6F70-494D-ADEF-F7579419E938}">
      <dsp:nvSpPr>
        <dsp:cNvPr id="0" name=""/>
        <dsp:cNvSpPr/>
      </dsp:nvSpPr>
      <dsp:spPr>
        <a:xfrm>
          <a:off x="0" y="529258"/>
          <a:ext cx="8208912" cy="1512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i="1" kern="1200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rPr>
            <a:t>Использованные методы и приёмы.</a:t>
          </a:r>
          <a:endParaRPr lang="ru-RU" sz="49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sp:txBody>
      <dsp:txXfrm>
        <a:off x="44290" y="573548"/>
        <a:ext cx="8120332" cy="1423587"/>
      </dsp:txXfrm>
    </dsp:sp>
    <dsp:sp modelId="{39E493C2-56E9-49D8-BFCD-5A5E78239595}">
      <dsp:nvSpPr>
        <dsp:cNvPr id="0" name=""/>
        <dsp:cNvSpPr/>
      </dsp:nvSpPr>
      <dsp:spPr>
        <a:xfrm>
          <a:off x="0" y="2313617"/>
          <a:ext cx="1512167" cy="15121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AC976D-1562-4FBC-B43C-CA1A83F58CEF}">
      <dsp:nvSpPr>
        <dsp:cNvPr id="0" name=""/>
        <dsp:cNvSpPr/>
      </dsp:nvSpPr>
      <dsp:spPr>
        <a:xfrm>
          <a:off x="1602898" y="2313617"/>
          <a:ext cx="6606013" cy="15121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700" b="1" kern="1200" dirty="0" smtClean="0"/>
            <a:t> </a:t>
          </a:r>
          <a:r>
            <a:rPr lang="ru-RU" altLang="ru-RU" sz="2700" b="1" kern="1200" dirty="0" smtClean="0">
              <a:solidFill>
                <a:schemeClr val="tx1"/>
              </a:solidFill>
            </a:rPr>
            <a:t>Описательный метод с приёмами наблюдения языковых явлений</a:t>
          </a:r>
          <a:endParaRPr lang="ru-RU" sz="2700" b="1" kern="1200" dirty="0">
            <a:solidFill>
              <a:schemeClr val="tx1"/>
            </a:solidFill>
          </a:endParaRPr>
        </a:p>
      </dsp:txBody>
      <dsp:txXfrm>
        <a:off x="1676729" y="2387448"/>
        <a:ext cx="6458351" cy="1364505"/>
      </dsp:txXfrm>
    </dsp:sp>
    <dsp:sp modelId="{EB1196A0-8BCE-423F-A33C-942D13FE99A2}">
      <dsp:nvSpPr>
        <dsp:cNvPr id="0" name=""/>
        <dsp:cNvSpPr/>
      </dsp:nvSpPr>
      <dsp:spPr>
        <a:xfrm>
          <a:off x="0" y="4007245"/>
          <a:ext cx="1512167" cy="15121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58E6C-F150-4AE7-AA2B-A4A169264DE8}">
      <dsp:nvSpPr>
        <dsp:cNvPr id="0" name=""/>
        <dsp:cNvSpPr/>
      </dsp:nvSpPr>
      <dsp:spPr>
        <a:xfrm>
          <a:off x="1602898" y="4007245"/>
          <a:ext cx="6606013" cy="15121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700" b="1" kern="1200" dirty="0" smtClean="0">
              <a:solidFill>
                <a:schemeClr val="tx1"/>
              </a:solidFill>
            </a:rPr>
            <a:t>Приём систематики и классификации</a:t>
          </a:r>
        </a:p>
      </dsp:txBody>
      <dsp:txXfrm>
        <a:off x="1676729" y="4081076"/>
        <a:ext cx="6458351" cy="13645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32BA9-E92E-472A-BEEB-F85DC7240F0C}">
      <dsp:nvSpPr>
        <dsp:cNvPr id="0" name=""/>
        <dsp:cNvSpPr/>
      </dsp:nvSpPr>
      <dsp:spPr>
        <a:xfrm rot="5400000">
          <a:off x="-166222" y="308503"/>
          <a:ext cx="1108149" cy="7757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530132"/>
        <a:ext cx="775704" cy="332445"/>
      </dsp:txXfrm>
    </dsp:sp>
    <dsp:sp modelId="{546A0D9F-52D6-435F-BA77-5BCD9D184CE5}">
      <dsp:nvSpPr>
        <dsp:cNvPr id="0" name=""/>
        <dsp:cNvSpPr/>
      </dsp:nvSpPr>
      <dsp:spPr>
        <a:xfrm rot="5400000">
          <a:off x="4147815" y="-3358190"/>
          <a:ext cx="977018" cy="77212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Потребность в наименовании новых предметов, понятий и явлений.</a:t>
          </a:r>
          <a:r>
            <a:rPr lang="ru-RU" sz="1800" b="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 </a:t>
          </a:r>
          <a:endParaRPr lang="ru-RU" sz="18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интернет, сканер, диск, сайт </a:t>
          </a:r>
          <a:endParaRPr lang="ru-RU" sz="22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5705" y="61614"/>
        <a:ext cx="7673545" cy="881630"/>
      </dsp:txXfrm>
    </dsp:sp>
    <dsp:sp modelId="{3F79B6E3-745C-41EE-B6D9-0565152D1F3B}">
      <dsp:nvSpPr>
        <dsp:cNvPr id="0" name=""/>
        <dsp:cNvSpPr/>
      </dsp:nvSpPr>
      <dsp:spPr>
        <a:xfrm rot="5400000">
          <a:off x="-166222" y="1322973"/>
          <a:ext cx="1108149" cy="775704"/>
        </a:xfrm>
        <a:prstGeom prst="chevron">
          <a:avLst/>
        </a:prstGeom>
        <a:solidFill>
          <a:schemeClr val="accent2">
            <a:hueOff val="-2880000"/>
            <a:satOff val="-10001"/>
            <a:lumOff val="12000"/>
            <a:alphaOff val="0"/>
          </a:schemeClr>
        </a:solidFill>
        <a:ln w="25400" cap="flat" cmpd="sng" algn="ctr">
          <a:solidFill>
            <a:schemeClr val="accent2">
              <a:hueOff val="-2880000"/>
              <a:satOff val="-10001"/>
              <a:lumOff val="12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1544602"/>
        <a:ext cx="775704" cy="332445"/>
      </dsp:txXfrm>
    </dsp:sp>
    <dsp:sp modelId="{9E6412A3-F7C9-4F07-A5D8-54300D3D0FB3}">
      <dsp:nvSpPr>
        <dsp:cNvPr id="0" name=""/>
        <dsp:cNvSpPr/>
      </dsp:nvSpPr>
      <dsp:spPr>
        <a:xfrm rot="5400000">
          <a:off x="4276175" y="-2343719"/>
          <a:ext cx="720297" cy="77212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2880000"/>
              <a:satOff val="-10001"/>
              <a:lumOff val="12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Отсутствие точного наименования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i="1" kern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спонсор, спрей, дайджест, виртуальный</a:t>
          </a:r>
          <a:endParaRPr lang="ru-RU" sz="2100" kern="1200" dirty="0"/>
        </a:p>
      </dsp:txBody>
      <dsp:txXfrm rot="-5400000">
        <a:off x="775704" y="1191914"/>
        <a:ext cx="7686077" cy="649973"/>
      </dsp:txXfrm>
    </dsp:sp>
    <dsp:sp modelId="{8DF48A65-F0A6-4885-B611-101E652CA840}">
      <dsp:nvSpPr>
        <dsp:cNvPr id="0" name=""/>
        <dsp:cNvSpPr/>
      </dsp:nvSpPr>
      <dsp:spPr>
        <a:xfrm rot="5400000">
          <a:off x="-166222" y="2337444"/>
          <a:ext cx="1108149" cy="775704"/>
        </a:xfrm>
        <a:prstGeom prst="chevron">
          <a:avLst/>
        </a:prstGeom>
        <a:solidFill>
          <a:schemeClr val="accent2">
            <a:hueOff val="-5760000"/>
            <a:satOff val="-20001"/>
            <a:lumOff val="24000"/>
            <a:alphaOff val="0"/>
          </a:schemeClr>
        </a:solidFill>
        <a:ln w="25400" cap="flat" cmpd="sng" algn="ctr">
          <a:solidFill>
            <a:schemeClr val="accent2">
              <a:hueOff val="-5760000"/>
              <a:satOff val="-20001"/>
              <a:lumOff val="24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2559073"/>
        <a:ext cx="775704" cy="332445"/>
      </dsp:txXfrm>
    </dsp:sp>
    <dsp:sp modelId="{5D439875-D34C-4FE0-95EF-2089769E5DF3}">
      <dsp:nvSpPr>
        <dsp:cNvPr id="0" name=""/>
        <dsp:cNvSpPr/>
      </dsp:nvSpPr>
      <dsp:spPr>
        <a:xfrm rot="5400000">
          <a:off x="4276175" y="-1329248"/>
          <a:ext cx="720297" cy="77212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5760000"/>
              <a:satOff val="-20001"/>
              <a:lumOff val="24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Необходимость конкретизации значения слова</a:t>
          </a:r>
          <a:endParaRPr lang="ru-RU" sz="22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сэндвич: гамбургер, </a:t>
          </a:r>
          <a:r>
            <a:rPr lang="ru-RU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фишбургер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чикенбургер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5704" y="2206385"/>
        <a:ext cx="7686077" cy="649973"/>
      </dsp:txXfrm>
    </dsp:sp>
    <dsp:sp modelId="{E561B735-2E81-49E4-98D0-DEF82B12E5E9}">
      <dsp:nvSpPr>
        <dsp:cNvPr id="0" name=""/>
        <dsp:cNvSpPr/>
      </dsp:nvSpPr>
      <dsp:spPr>
        <a:xfrm rot="5400000">
          <a:off x="-166222" y="3351915"/>
          <a:ext cx="1108149" cy="775704"/>
        </a:xfrm>
        <a:prstGeom prst="chevron">
          <a:avLst/>
        </a:prstGeom>
        <a:solidFill>
          <a:schemeClr val="accent2">
            <a:hueOff val="-8640000"/>
            <a:satOff val="-30002"/>
            <a:lumOff val="36001"/>
            <a:alphaOff val="0"/>
          </a:schemeClr>
        </a:solidFill>
        <a:ln w="25400" cap="flat" cmpd="sng" algn="ctr">
          <a:solidFill>
            <a:schemeClr val="accent2">
              <a:hueOff val="-8640000"/>
              <a:satOff val="-30002"/>
              <a:lumOff val="36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3573544"/>
        <a:ext cx="775704" cy="332445"/>
      </dsp:txXfrm>
    </dsp:sp>
    <dsp:sp modelId="{20A2E1EC-B7C4-4948-9917-BED109B1C84F}">
      <dsp:nvSpPr>
        <dsp:cNvPr id="0" name=""/>
        <dsp:cNvSpPr/>
      </dsp:nvSpPr>
      <dsp:spPr>
        <a:xfrm rot="5400000">
          <a:off x="4244055" y="-290496"/>
          <a:ext cx="720297" cy="7721239"/>
        </a:xfrm>
        <a:prstGeom prst="round2Same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-8640000"/>
              <a:satOff val="-30002"/>
              <a:lumOff val="36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i="1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Дань моде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i="1" kern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100" i="1" kern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 рейтинг, брифинг, </a:t>
          </a:r>
          <a:r>
            <a:rPr lang="ru-RU" sz="2100" i="1" kern="1200" dirty="0" err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шоп</a:t>
          </a:r>
          <a:r>
            <a:rPr lang="ru-RU" sz="2100" i="1" kern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-тур, киллер </a:t>
          </a:r>
          <a:endParaRPr lang="ru-RU" sz="2100" kern="1200" dirty="0"/>
        </a:p>
      </dsp:txBody>
      <dsp:txXfrm rot="-5400000">
        <a:off x="743584" y="3245137"/>
        <a:ext cx="7686077" cy="649973"/>
      </dsp:txXfrm>
    </dsp:sp>
    <dsp:sp modelId="{56A10B11-6F90-435E-8A6D-19E01AF225DF}">
      <dsp:nvSpPr>
        <dsp:cNvPr id="0" name=""/>
        <dsp:cNvSpPr/>
      </dsp:nvSpPr>
      <dsp:spPr>
        <a:xfrm rot="5400000">
          <a:off x="-166222" y="4366386"/>
          <a:ext cx="1108149" cy="775704"/>
        </a:xfrm>
        <a:prstGeom prst="chevron">
          <a:avLst/>
        </a:prstGeom>
        <a:solidFill>
          <a:schemeClr val="accent2">
            <a:hueOff val="-11520000"/>
            <a:satOff val="-40002"/>
            <a:lumOff val="48001"/>
            <a:alphaOff val="0"/>
          </a:schemeClr>
        </a:solidFill>
        <a:ln w="25400" cap="flat" cmpd="sng" algn="ctr">
          <a:solidFill>
            <a:schemeClr val="accent2">
              <a:hueOff val="-11520000"/>
              <a:satOff val="-40002"/>
              <a:lumOff val="48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4588015"/>
        <a:ext cx="775704" cy="332445"/>
      </dsp:txXfrm>
    </dsp:sp>
    <dsp:sp modelId="{8A83FF79-C33B-4DB0-BC88-964D121D635E}">
      <dsp:nvSpPr>
        <dsp:cNvPr id="0" name=""/>
        <dsp:cNvSpPr/>
      </dsp:nvSpPr>
      <dsp:spPr>
        <a:xfrm rot="5400000">
          <a:off x="4276175" y="699692"/>
          <a:ext cx="720297" cy="77212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1520000"/>
              <a:satOff val="-40002"/>
              <a:lumOff val="48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Многозначные описательные обороты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фристайл – фигурное катание на лыжах</a:t>
          </a:r>
          <a:endParaRPr lang="ru-RU" sz="21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5704" y="4235325"/>
        <a:ext cx="7686077" cy="649973"/>
      </dsp:txXfrm>
    </dsp:sp>
    <dsp:sp modelId="{0E659420-4905-4B70-AFBF-86B333601291}">
      <dsp:nvSpPr>
        <dsp:cNvPr id="0" name=""/>
        <dsp:cNvSpPr/>
      </dsp:nvSpPr>
      <dsp:spPr>
        <a:xfrm rot="5400000">
          <a:off x="-166222" y="5380856"/>
          <a:ext cx="1108149" cy="775704"/>
        </a:xfrm>
        <a:prstGeom prst="chevron">
          <a:avLst/>
        </a:prstGeom>
        <a:solidFill>
          <a:schemeClr val="accent2">
            <a:hueOff val="-14400000"/>
            <a:satOff val="-50003"/>
            <a:lumOff val="60001"/>
            <a:alphaOff val="0"/>
          </a:schemeClr>
        </a:solidFill>
        <a:ln w="25400" cap="flat" cmpd="sng" algn="ctr">
          <a:solidFill>
            <a:schemeClr val="accent2">
              <a:hueOff val="-14400000"/>
              <a:satOff val="-50003"/>
              <a:lumOff val="60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5602485"/>
        <a:ext cx="775704" cy="332445"/>
      </dsp:txXfrm>
    </dsp:sp>
    <dsp:sp modelId="{129491F4-CFB8-4B9A-A86C-B3F072F52557}">
      <dsp:nvSpPr>
        <dsp:cNvPr id="0" name=""/>
        <dsp:cNvSpPr/>
      </dsp:nvSpPr>
      <dsp:spPr>
        <a:xfrm rot="5400000">
          <a:off x="4276175" y="1714163"/>
          <a:ext cx="720297" cy="77212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4400000"/>
              <a:satOff val="-50003"/>
              <a:lumOff val="60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Экспрессивность новизны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A500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100" i="1" kern="1200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Beeline</a:t>
          </a:r>
          <a:r>
            <a:rPr lang="ru-RU" sz="2100" i="1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, </a:t>
          </a:r>
          <a:r>
            <a:rPr lang="ru-RU" sz="2100" i="1" kern="1200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Luxtelecom</a:t>
          </a:r>
          <a:r>
            <a:rPr lang="ru-RU" sz="2100" i="1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, </a:t>
          </a:r>
          <a:r>
            <a:rPr lang="ru-RU" sz="2100" i="1" kern="1200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Skylink</a:t>
          </a:r>
          <a:r>
            <a:rPr lang="ru-RU" sz="2100" i="1" kern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, </a:t>
          </a:r>
          <a:r>
            <a:rPr lang="ru-RU" sz="2100" i="1" kern="1200" dirty="0" err="1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Westland</a:t>
          </a:r>
          <a:endParaRPr lang="ru-RU" sz="2100" kern="1200" dirty="0"/>
        </a:p>
      </dsp:txBody>
      <dsp:txXfrm rot="-5400000">
        <a:off x="775704" y="5249796"/>
        <a:ext cx="7686077" cy="6499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CBBFF-B7BB-4026-A88F-2AABB2F68EB9}">
      <dsp:nvSpPr>
        <dsp:cNvPr id="0" name=""/>
        <dsp:cNvSpPr/>
      </dsp:nvSpPr>
      <dsp:spPr>
        <a:xfrm>
          <a:off x="5680169" y="2812813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61E46-BCEE-4F60-BB18-D71716ABC69C}">
      <dsp:nvSpPr>
        <dsp:cNvPr id="0" name=""/>
        <dsp:cNvSpPr/>
      </dsp:nvSpPr>
      <dsp:spPr>
        <a:xfrm>
          <a:off x="4320381" y="1163373"/>
          <a:ext cx="1405508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931"/>
              </a:lnTo>
              <a:lnTo>
                <a:pt x="1405508" y="243931"/>
              </a:lnTo>
              <a:lnTo>
                <a:pt x="1405508" y="4878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27DA9-B317-48EE-BCFD-707D4FD32D3F}">
      <dsp:nvSpPr>
        <dsp:cNvPr id="0" name=""/>
        <dsp:cNvSpPr/>
      </dsp:nvSpPr>
      <dsp:spPr>
        <a:xfrm>
          <a:off x="2869153" y="2812813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19AF1-6BC9-4F95-8EEF-61EA63854081}">
      <dsp:nvSpPr>
        <dsp:cNvPr id="0" name=""/>
        <dsp:cNvSpPr/>
      </dsp:nvSpPr>
      <dsp:spPr>
        <a:xfrm>
          <a:off x="2914873" y="1163373"/>
          <a:ext cx="1405508" cy="487862"/>
        </a:xfrm>
        <a:custGeom>
          <a:avLst/>
          <a:gdLst/>
          <a:ahLst/>
          <a:cxnLst/>
          <a:rect l="0" t="0" r="0" b="0"/>
          <a:pathLst>
            <a:path>
              <a:moveTo>
                <a:pt x="1405508" y="0"/>
              </a:moveTo>
              <a:lnTo>
                <a:pt x="1405508" y="243931"/>
              </a:lnTo>
              <a:lnTo>
                <a:pt x="0" y="243931"/>
              </a:lnTo>
              <a:lnTo>
                <a:pt x="0" y="4878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B31182-5693-4C62-8563-B23775546EC8}">
      <dsp:nvSpPr>
        <dsp:cNvPr id="0" name=""/>
        <dsp:cNvSpPr/>
      </dsp:nvSpPr>
      <dsp:spPr>
        <a:xfrm>
          <a:off x="3158804" y="1796"/>
          <a:ext cx="2323154" cy="1161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342900" marR="0" lvl="0" indent="-34290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AutoNum type="arabicPeriod"/>
            <a:tabLst/>
          </a:pPr>
          <a:r>
            <a:rPr kumimoji="0" lang="ru-RU" altLang="ru-RU" sz="1600" b="1" i="1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Проникновение</a:t>
          </a: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3158804" y="1796"/>
        <a:ext cx="2323154" cy="1161577"/>
      </dsp:txXfrm>
    </dsp:sp>
    <dsp:sp modelId="{CF0AFEA5-6005-4F6F-8CD2-634BE3BE3667}">
      <dsp:nvSpPr>
        <dsp:cNvPr id="0" name=""/>
        <dsp:cNvSpPr/>
      </dsp:nvSpPr>
      <dsp:spPr>
        <a:xfrm>
          <a:off x="1753295" y="1651236"/>
          <a:ext cx="2323154" cy="1161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Короткая стадия</a:t>
          </a:r>
        </a:p>
      </dsp:txBody>
      <dsp:txXfrm>
        <a:off x="1753295" y="1651236"/>
        <a:ext cx="2323154" cy="1161577"/>
      </dsp:txXfrm>
    </dsp:sp>
    <dsp:sp modelId="{185381DE-A4A5-4377-A27B-959A1D084576}">
      <dsp:nvSpPr>
        <dsp:cNvPr id="0" name=""/>
        <dsp:cNvSpPr/>
      </dsp:nvSpPr>
      <dsp:spPr>
        <a:xfrm>
          <a:off x="1753295" y="3300676"/>
          <a:ext cx="2323154" cy="1161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Слова, имеющие русские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эквиваленты </a:t>
          </a:r>
          <a:r>
            <a:rPr kumimoji="0" lang="en-US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kumimoji="0" lang="en-US" altLang="ru-RU" sz="16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function – </a:t>
          </a:r>
          <a:endParaRPr kumimoji="0" lang="ru-RU" altLang="ru-RU" sz="1600" b="0" i="1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ru-RU" sz="16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R. ‘действовать’)</a:t>
          </a: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1753295" y="3300676"/>
        <a:ext cx="2323154" cy="1161577"/>
      </dsp:txXfrm>
    </dsp:sp>
    <dsp:sp modelId="{2E068100-CA82-40B9-A972-E635D051C533}">
      <dsp:nvSpPr>
        <dsp:cNvPr id="0" name=""/>
        <dsp:cNvSpPr/>
      </dsp:nvSpPr>
      <dsp:spPr>
        <a:xfrm>
          <a:off x="4564312" y="1651236"/>
          <a:ext cx="2323154" cy="1161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Длинная стадия</a:t>
          </a:r>
        </a:p>
      </dsp:txBody>
      <dsp:txXfrm>
        <a:off x="4564312" y="1651236"/>
        <a:ext cx="2323154" cy="1161577"/>
      </dsp:txXfrm>
    </dsp:sp>
    <dsp:sp modelId="{84E060E9-7C4A-4CAD-A130-B4775D201AE3}">
      <dsp:nvSpPr>
        <dsp:cNvPr id="0" name=""/>
        <dsp:cNvSpPr/>
      </dsp:nvSpPr>
      <dsp:spPr>
        <a:xfrm>
          <a:off x="4564312" y="3300676"/>
          <a:ext cx="2323154" cy="1161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Слова, не имеющие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русских эквивалентов (</a:t>
          </a:r>
          <a:r>
            <a:rPr kumimoji="0" lang="ru-RU" altLang="ru-RU" sz="16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проблема,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фактор</a:t>
          </a:r>
          <a:r>
            <a:rPr kumimoji="0" lang="ru-RU" alt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) </a:t>
          </a:r>
        </a:p>
      </dsp:txBody>
      <dsp:txXfrm>
        <a:off x="4564312" y="3300676"/>
        <a:ext cx="2323154" cy="11615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9AA34-D3A8-4FB5-B905-C5EF7409E4DC}">
      <dsp:nvSpPr>
        <dsp:cNvPr id="0" name=""/>
        <dsp:cNvSpPr/>
      </dsp:nvSpPr>
      <dsp:spPr>
        <a:xfrm>
          <a:off x="3708833" y="2024010"/>
          <a:ext cx="2029649" cy="704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253"/>
              </a:lnTo>
              <a:lnTo>
                <a:pt x="2029649" y="352253"/>
              </a:lnTo>
              <a:lnTo>
                <a:pt x="2029649" y="7045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2F67E0-E673-4049-AD75-B4AF0C9D51CF}">
      <dsp:nvSpPr>
        <dsp:cNvPr id="0" name=""/>
        <dsp:cNvSpPr/>
      </dsp:nvSpPr>
      <dsp:spPr>
        <a:xfrm>
          <a:off x="1679184" y="2024010"/>
          <a:ext cx="2029649" cy="704506"/>
        </a:xfrm>
        <a:custGeom>
          <a:avLst/>
          <a:gdLst/>
          <a:ahLst/>
          <a:cxnLst/>
          <a:rect l="0" t="0" r="0" b="0"/>
          <a:pathLst>
            <a:path>
              <a:moveTo>
                <a:pt x="2029649" y="0"/>
              </a:moveTo>
              <a:lnTo>
                <a:pt x="2029649" y="352253"/>
              </a:lnTo>
              <a:lnTo>
                <a:pt x="0" y="352253"/>
              </a:lnTo>
              <a:lnTo>
                <a:pt x="0" y="7045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D4C08-96CD-4C29-9C0E-EE2FF9FEA25B}">
      <dsp:nvSpPr>
        <dsp:cNvPr id="0" name=""/>
        <dsp:cNvSpPr/>
      </dsp:nvSpPr>
      <dsp:spPr>
        <a:xfrm>
          <a:off x="2031437" y="346614"/>
          <a:ext cx="3354792" cy="1677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Бедлам</a:t>
          </a:r>
        </a:p>
      </dsp:txBody>
      <dsp:txXfrm>
        <a:off x="2031437" y="346614"/>
        <a:ext cx="3354792" cy="1677396"/>
      </dsp:txXfrm>
    </dsp:sp>
    <dsp:sp modelId="{03B6EEE7-3794-48B1-A83F-43E1E8A2E7E6}">
      <dsp:nvSpPr>
        <dsp:cNvPr id="0" name=""/>
        <dsp:cNvSpPr/>
      </dsp:nvSpPr>
      <dsp:spPr>
        <a:xfrm>
          <a:off x="1788" y="2728517"/>
          <a:ext cx="3354792" cy="1677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Изначальное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значение: госпиталь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для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лунатиков </a:t>
          </a:r>
        </a:p>
      </dsp:txBody>
      <dsp:txXfrm>
        <a:off x="1788" y="2728517"/>
        <a:ext cx="3354792" cy="1677396"/>
      </dsp:txXfrm>
    </dsp:sp>
    <dsp:sp modelId="{FE23849A-93FD-43E4-BD26-DBD2B75251E6}">
      <dsp:nvSpPr>
        <dsp:cNvPr id="0" name=""/>
        <dsp:cNvSpPr/>
      </dsp:nvSpPr>
      <dsp:spPr>
        <a:xfrm>
          <a:off x="4061087" y="2728517"/>
          <a:ext cx="3354792" cy="1677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Приобретенное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значение: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беспорядок,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суета, хаос</a:t>
          </a:r>
          <a:r>
            <a:rPr kumimoji="0" lang="ru-RU" alt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22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61087" y="2728517"/>
        <a:ext cx="3354792" cy="16773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674B2-BC8B-4E1D-A37B-A8661B949C4B}">
      <dsp:nvSpPr>
        <dsp:cNvPr id="0" name=""/>
        <dsp:cNvSpPr/>
      </dsp:nvSpPr>
      <dsp:spPr>
        <a:xfrm>
          <a:off x="4873" y="0"/>
          <a:ext cx="2913089" cy="10328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kern="1200" dirty="0" smtClean="0">
              <a:solidFill>
                <a:schemeClr val="tx1"/>
              </a:solidFill>
            </a:rPr>
            <a:t>имидж</a:t>
          </a:r>
          <a:endParaRPr lang="ru-RU" sz="2600" b="0" kern="1200" dirty="0">
            <a:solidFill>
              <a:schemeClr val="tx1"/>
            </a:solidFill>
          </a:endParaRPr>
        </a:p>
      </dsp:txBody>
      <dsp:txXfrm>
        <a:off x="521294" y="0"/>
        <a:ext cx="1880247" cy="1032842"/>
      </dsp:txXfrm>
    </dsp:sp>
    <dsp:sp modelId="{D5A597D9-CA33-4CBA-AF07-5564D668A2BB}">
      <dsp:nvSpPr>
        <dsp:cNvPr id="0" name=""/>
        <dsp:cNvSpPr/>
      </dsp:nvSpPr>
      <dsp:spPr>
        <a:xfrm>
          <a:off x="2626653" y="0"/>
          <a:ext cx="2913089" cy="10328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>
              <a:solidFill>
                <a:schemeClr val="tx1"/>
              </a:solidFill>
            </a:rPr>
            <a:t>имиджевая</a:t>
          </a:r>
          <a:r>
            <a:rPr lang="ru-RU" sz="2600" kern="1200" dirty="0" smtClean="0">
              <a:solidFill>
                <a:schemeClr val="tx1"/>
              </a:solidFill>
            </a:rPr>
            <a:t> политика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3143074" y="0"/>
        <a:ext cx="1880247" cy="103284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D2FEB-4AC0-4A25-9BC3-9314CEE37C68}">
      <dsp:nvSpPr>
        <dsp:cNvPr id="0" name=""/>
        <dsp:cNvSpPr/>
      </dsp:nvSpPr>
      <dsp:spPr>
        <a:xfrm>
          <a:off x="2172" y="2085137"/>
          <a:ext cx="2647313" cy="10589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креатив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531635" y="2085137"/>
        <a:ext cx="1588388" cy="1058925"/>
      </dsp:txXfrm>
    </dsp:sp>
    <dsp:sp modelId="{4E52EA9D-B093-41C5-A815-0B373DEF2790}">
      <dsp:nvSpPr>
        <dsp:cNvPr id="0" name=""/>
        <dsp:cNvSpPr/>
      </dsp:nvSpPr>
      <dsp:spPr>
        <a:xfrm>
          <a:off x="2384755" y="2085137"/>
          <a:ext cx="2647313" cy="10589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креативно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914218" y="2085137"/>
        <a:ext cx="1588388" cy="1058925"/>
      </dsp:txXfrm>
    </dsp:sp>
    <dsp:sp modelId="{E1D4B2A9-1A4A-4A40-82ED-25D28A9B0199}">
      <dsp:nvSpPr>
        <dsp:cNvPr id="0" name=""/>
        <dsp:cNvSpPr/>
      </dsp:nvSpPr>
      <dsp:spPr>
        <a:xfrm>
          <a:off x="4767337" y="2085137"/>
          <a:ext cx="2647313" cy="10589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solidFill>
                <a:schemeClr val="tx1"/>
              </a:solidFill>
            </a:rPr>
            <a:t>креативщик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5296800" y="2085137"/>
        <a:ext cx="1588388" cy="10589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C575D-EF87-4EE1-8B1D-8A5941A67BA8}">
      <dsp:nvSpPr>
        <dsp:cNvPr id="0" name=""/>
        <dsp:cNvSpPr/>
      </dsp:nvSpPr>
      <dsp:spPr>
        <a:xfrm>
          <a:off x="2774589" y="2221165"/>
          <a:ext cx="2844821" cy="19794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rPr>
            <a:t>Способы образования англицизмов</a:t>
          </a:r>
          <a:r>
            <a:rPr lang="ru-RU" sz="2800" kern="1200" dirty="0" smtClean="0">
              <a:solidFill>
                <a:schemeClr val="tx1"/>
              </a:solidFill>
            </a:rPr>
            <a:t> 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2871217" y="2317793"/>
        <a:ext cx="2651565" cy="1786180"/>
      </dsp:txXfrm>
    </dsp:sp>
    <dsp:sp modelId="{4F355A4D-A539-42D0-AEFF-DFB696E54C23}">
      <dsp:nvSpPr>
        <dsp:cNvPr id="0" name=""/>
        <dsp:cNvSpPr/>
      </dsp:nvSpPr>
      <dsp:spPr>
        <a:xfrm rot="16200000">
          <a:off x="3867444" y="1891609"/>
          <a:ext cx="65911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911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D5C999-8193-4CFD-9BC3-E80E30E95928}">
      <dsp:nvSpPr>
        <dsp:cNvPr id="0" name=""/>
        <dsp:cNvSpPr/>
      </dsp:nvSpPr>
      <dsp:spPr>
        <a:xfrm>
          <a:off x="3209424" y="-214176"/>
          <a:ext cx="1975150" cy="1776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100" kern="1200" dirty="0" smtClean="0">
              <a:solidFill>
                <a:srgbClr val="A50021"/>
              </a:solidFill>
            </a:rPr>
            <a:t>Прямые заимствования.</a:t>
          </a:r>
          <a:r>
            <a:rPr lang="ru-RU" altLang="ru-RU" sz="2100" kern="1200" dirty="0" smtClean="0"/>
            <a:t> 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уик-энд</a:t>
          </a:r>
          <a:r>
            <a:rPr lang="ru-RU" altLang="ru-RU" sz="2100" kern="1200" dirty="0" smtClean="0">
              <a:solidFill>
                <a:schemeClr val="accent6"/>
              </a:solidFill>
            </a:rPr>
            <a:t> -  выходные; 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мани</a:t>
          </a:r>
          <a:r>
            <a:rPr lang="ru-RU" altLang="ru-RU" sz="2100" kern="1200" dirty="0" smtClean="0">
              <a:solidFill>
                <a:schemeClr val="accent6"/>
              </a:solidFill>
            </a:rPr>
            <a:t> – деньги</a:t>
          </a:r>
          <a:r>
            <a:rPr lang="ru-RU" altLang="ru-RU" sz="1700" kern="1200" dirty="0" smtClean="0">
              <a:solidFill>
                <a:schemeClr val="accent6"/>
              </a:solidFill>
            </a:rPr>
            <a:t>.</a:t>
          </a:r>
          <a:endParaRPr lang="ru-RU" sz="1700" kern="1200" dirty="0">
            <a:solidFill>
              <a:schemeClr val="accent6"/>
            </a:solidFill>
          </a:endParaRPr>
        </a:p>
      </dsp:txBody>
      <dsp:txXfrm>
        <a:off x="3296132" y="-127468"/>
        <a:ext cx="1801734" cy="1602814"/>
      </dsp:txXfrm>
    </dsp:sp>
    <dsp:sp modelId="{EC4C115E-1298-4D1F-A2E7-E1F2A7195570}">
      <dsp:nvSpPr>
        <dsp:cNvPr id="0" name=""/>
        <dsp:cNvSpPr/>
      </dsp:nvSpPr>
      <dsp:spPr>
        <a:xfrm rot="19509984">
          <a:off x="5569086" y="2061295"/>
          <a:ext cx="55977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977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E5DAB-3931-4A0F-8EBE-875BABB348F3}">
      <dsp:nvSpPr>
        <dsp:cNvPr id="0" name=""/>
        <dsp:cNvSpPr/>
      </dsp:nvSpPr>
      <dsp:spPr>
        <a:xfrm>
          <a:off x="6078708" y="360038"/>
          <a:ext cx="1842175" cy="1800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300" kern="1200" dirty="0" smtClean="0">
              <a:solidFill>
                <a:srgbClr val="A50021"/>
              </a:solidFill>
            </a:rPr>
            <a:t>Калька</a:t>
          </a:r>
          <a:r>
            <a:rPr lang="ru-RU" altLang="ru-RU" sz="2300" kern="1200" dirty="0" smtClean="0"/>
            <a:t> </a:t>
          </a:r>
          <a:r>
            <a:rPr lang="ru-RU" altLang="ru-RU" sz="2300" i="1" kern="1200" dirty="0" smtClean="0">
              <a:solidFill>
                <a:schemeClr val="accent6"/>
              </a:solidFill>
            </a:rPr>
            <a:t>менеджер, стандарт, комфорт</a:t>
          </a:r>
          <a:endParaRPr lang="ru-RU" sz="2300" kern="1200" dirty="0"/>
        </a:p>
      </dsp:txBody>
      <dsp:txXfrm>
        <a:off x="6166617" y="447947"/>
        <a:ext cx="1666357" cy="1625007"/>
      </dsp:txXfrm>
    </dsp:sp>
    <dsp:sp modelId="{066E3B2E-952E-4717-8098-6387C3141A97}">
      <dsp:nvSpPr>
        <dsp:cNvPr id="0" name=""/>
        <dsp:cNvSpPr/>
      </dsp:nvSpPr>
      <dsp:spPr>
        <a:xfrm rot="468982">
          <a:off x="5616243" y="3452510"/>
          <a:ext cx="6818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8185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715B6-C40D-4812-A249-D9189117DCCE}">
      <dsp:nvSpPr>
        <dsp:cNvPr id="0" name=""/>
        <dsp:cNvSpPr/>
      </dsp:nvSpPr>
      <dsp:spPr>
        <a:xfrm>
          <a:off x="6294931" y="2714237"/>
          <a:ext cx="1930589" cy="1834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100" kern="1200" dirty="0" smtClean="0">
              <a:solidFill>
                <a:srgbClr val="A50021"/>
              </a:solidFill>
            </a:rPr>
            <a:t>Гибриды.</a:t>
          </a:r>
          <a:r>
            <a:rPr lang="ru-RU" altLang="ru-RU" sz="2100" kern="1200" dirty="0" smtClean="0"/>
            <a:t>  </a:t>
          </a:r>
          <a:r>
            <a:rPr lang="ru-RU" altLang="ru-RU" sz="2100" i="1" kern="1200" dirty="0" err="1" smtClean="0">
              <a:solidFill>
                <a:schemeClr val="accent6"/>
              </a:solidFill>
            </a:rPr>
            <a:t>аскать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 </a:t>
          </a:r>
          <a:r>
            <a:rPr lang="ru-RU" altLang="ru-RU" sz="2100" kern="1200" dirty="0" smtClean="0">
              <a:solidFill>
                <a:schemeClr val="accent6"/>
              </a:solidFill>
            </a:rPr>
            <a:t>(</a:t>
          </a:r>
          <a:r>
            <a:rPr lang="en-US" altLang="ru-RU" sz="2100" kern="1200" dirty="0" smtClean="0">
              <a:solidFill>
                <a:schemeClr val="accent6"/>
              </a:solidFill>
            </a:rPr>
            <a:t>to ask</a:t>
          </a:r>
          <a:r>
            <a:rPr lang="ru-RU" altLang="ru-RU" sz="2100" kern="1200" dirty="0" smtClean="0">
              <a:solidFill>
                <a:schemeClr val="accent6"/>
              </a:solidFill>
            </a:rPr>
            <a:t> - просить) </a:t>
          </a:r>
          <a:endParaRPr lang="ru-RU" sz="2100" kern="1200" dirty="0">
            <a:solidFill>
              <a:schemeClr val="accent6"/>
            </a:solidFill>
          </a:endParaRPr>
        </a:p>
      </dsp:txBody>
      <dsp:txXfrm>
        <a:off x="6384474" y="2803780"/>
        <a:ext cx="1751503" cy="1655210"/>
      </dsp:txXfrm>
    </dsp:sp>
    <dsp:sp modelId="{301D2C56-FB80-4205-8847-6AE57D167E62}">
      <dsp:nvSpPr>
        <dsp:cNvPr id="0" name=""/>
        <dsp:cNvSpPr/>
      </dsp:nvSpPr>
      <dsp:spPr>
        <a:xfrm rot="3392021">
          <a:off x="4747508" y="4393527"/>
          <a:ext cx="4625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253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3B2FE-8649-43BC-8EB9-798F0C20DCD8}">
      <dsp:nvSpPr>
        <dsp:cNvPr id="0" name=""/>
        <dsp:cNvSpPr/>
      </dsp:nvSpPr>
      <dsp:spPr>
        <a:xfrm>
          <a:off x="4710749" y="4586452"/>
          <a:ext cx="1994393" cy="18202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100" kern="1200" dirty="0" smtClean="0">
              <a:solidFill>
                <a:srgbClr val="A50021"/>
              </a:solidFill>
            </a:rPr>
            <a:t>Экзотизмы</a:t>
          </a:r>
          <a:r>
            <a:rPr lang="ru-RU" altLang="ru-RU" sz="2100" kern="1200" dirty="0" smtClean="0"/>
            <a:t> 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хот-дог</a:t>
          </a:r>
          <a:r>
            <a:rPr lang="ru-RU" altLang="ru-RU" sz="2100" kern="1200" dirty="0" smtClean="0">
              <a:solidFill>
                <a:schemeClr val="accent6"/>
              </a:solidFill>
            </a:rPr>
            <a:t> (</a:t>
          </a:r>
          <a:r>
            <a:rPr lang="en-US" altLang="ru-RU" sz="2100" kern="1200" dirty="0" smtClean="0">
              <a:solidFill>
                <a:schemeClr val="accent6"/>
              </a:solidFill>
            </a:rPr>
            <a:t>hot</a:t>
          </a:r>
          <a:r>
            <a:rPr lang="ru-RU" altLang="ru-RU" sz="2100" kern="1200" dirty="0" smtClean="0">
              <a:solidFill>
                <a:schemeClr val="accent6"/>
              </a:solidFill>
            </a:rPr>
            <a:t>-</a:t>
          </a:r>
          <a:r>
            <a:rPr lang="en-US" altLang="ru-RU" sz="2100" kern="1200" dirty="0" smtClean="0">
              <a:solidFill>
                <a:schemeClr val="accent6"/>
              </a:solidFill>
            </a:rPr>
            <a:t>dog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),  кеб.</a:t>
          </a:r>
          <a:endParaRPr lang="ru-RU" sz="2100" kern="1200" dirty="0">
            <a:solidFill>
              <a:schemeClr val="accent6"/>
            </a:solidFill>
          </a:endParaRPr>
        </a:p>
      </dsp:txBody>
      <dsp:txXfrm>
        <a:off x="4799608" y="4675311"/>
        <a:ext cx="1816675" cy="1642563"/>
      </dsp:txXfrm>
    </dsp:sp>
    <dsp:sp modelId="{644F0C0D-E5DB-4735-B85B-9E138DAE5272}">
      <dsp:nvSpPr>
        <dsp:cNvPr id="0" name=""/>
        <dsp:cNvSpPr/>
      </dsp:nvSpPr>
      <dsp:spPr>
        <a:xfrm rot="7127461">
          <a:off x="3327050" y="4393462"/>
          <a:ext cx="4401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012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C307DB-5F9C-4FC3-BEB8-E57D9BAD30CC}">
      <dsp:nvSpPr>
        <dsp:cNvPr id="0" name=""/>
        <dsp:cNvSpPr/>
      </dsp:nvSpPr>
      <dsp:spPr>
        <a:xfrm>
          <a:off x="1974460" y="4586322"/>
          <a:ext cx="1932854" cy="18205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C00000"/>
              </a:solidFill>
            </a:rPr>
            <a:t>Иноязычные вкрапления </a:t>
          </a:r>
          <a:r>
            <a:rPr lang="ru-RU" altLang="ru-RU" sz="2100" kern="1200" dirty="0" smtClean="0"/>
            <a:t> </a:t>
          </a:r>
          <a:r>
            <a:rPr lang="ru-RU" altLang="ru-RU" sz="2100" i="1" kern="1200" dirty="0" err="1" smtClean="0">
              <a:solidFill>
                <a:schemeClr val="accent6"/>
              </a:solidFill>
            </a:rPr>
            <a:t>вау</a:t>
          </a:r>
          <a:r>
            <a:rPr lang="ru-RU" altLang="ru-RU" sz="2100" kern="1200" dirty="0" smtClean="0">
              <a:solidFill>
                <a:schemeClr val="accent6"/>
              </a:solidFill>
            </a:rPr>
            <a:t> (</a:t>
          </a:r>
          <a:r>
            <a:rPr lang="en-US" altLang="ru-RU" sz="2100" kern="1200" dirty="0" smtClean="0">
              <a:solidFill>
                <a:schemeClr val="accent6"/>
              </a:solidFill>
            </a:rPr>
            <a:t>Wow</a:t>
          </a:r>
          <a:r>
            <a:rPr lang="ru-RU" altLang="ru-RU" sz="2100" kern="1200" dirty="0" smtClean="0">
              <a:solidFill>
                <a:schemeClr val="accent6"/>
              </a:solidFill>
            </a:rPr>
            <a:t>!), 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хеппи-энд (</a:t>
          </a:r>
          <a:r>
            <a:rPr lang="ru-RU" altLang="ru-RU" sz="2100" kern="1200" dirty="0" err="1" smtClean="0">
              <a:solidFill>
                <a:schemeClr val="accent6"/>
              </a:solidFill>
            </a:rPr>
            <a:t>happy</a:t>
          </a:r>
          <a:r>
            <a:rPr lang="ru-RU" altLang="ru-RU" sz="2100" kern="1200" dirty="0" smtClean="0">
              <a:solidFill>
                <a:schemeClr val="accent6"/>
              </a:solidFill>
            </a:rPr>
            <a:t> </a:t>
          </a:r>
          <a:r>
            <a:rPr lang="ru-RU" altLang="ru-RU" sz="2100" kern="1200" dirty="0" err="1" smtClean="0">
              <a:solidFill>
                <a:schemeClr val="accent6"/>
              </a:solidFill>
            </a:rPr>
            <a:t>end</a:t>
          </a:r>
          <a:r>
            <a:rPr lang="ru-RU" altLang="ru-RU" sz="2100" kern="1200" dirty="0" smtClean="0">
              <a:solidFill>
                <a:schemeClr val="accent6"/>
              </a:solidFill>
            </a:rPr>
            <a:t>)</a:t>
          </a:r>
          <a:endParaRPr lang="ru-RU" sz="2100" kern="1200" dirty="0">
            <a:solidFill>
              <a:schemeClr val="accent6"/>
            </a:solidFill>
          </a:endParaRPr>
        </a:p>
      </dsp:txBody>
      <dsp:txXfrm>
        <a:off x="2063332" y="4675194"/>
        <a:ext cx="1755110" cy="1642798"/>
      </dsp:txXfrm>
    </dsp:sp>
    <dsp:sp modelId="{F4907A5D-5249-47E8-97BF-48A6D2659990}">
      <dsp:nvSpPr>
        <dsp:cNvPr id="0" name=""/>
        <dsp:cNvSpPr/>
      </dsp:nvSpPr>
      <dsp:spPr>
        <a:xfrm rot="10242458">
          <a:off x="2153676" y="3494079"/>
          <a:ext cx="6250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501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10213-CD5B-4B47-9879-46471989E200}">
      <dsp:nvSpPr>
        <dsp:cNvPr id="0" name=""/>
        <dsp:cNvSpPr/>
      </dsp:nvSpPr>
      <dsp:spPr>
        <a:xfrm>
          <a:off x="216035" y="2786183"/>
          <a:ext cx="1941741" cy="18344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100" kern="1200" dirty="0" smtClean="0">
              <a:solidFill>
                <a:srgbClr val="A50021"/>
              </a:solidFill>
            </a:rPr>
            <a:t>Композиты </a:t>
          </a:r>
          <a:r>
            <a:rPr lang="ru-RU" altLang="ru-RU" sz="2100" i="1" kern="1200" dirty="0" smtClean="0">
              <a:solidFill>
                <a:schemeClr val="accent6"/>
              </a:solidFill>
            </a:rPr>
            <a:t>секонд-хенд, хит – парад </a:t>
          </a:r>
          <a:endParaRPr lang="ru-RU" sz="2100" kern="1200" dirty="0">
            <a:solidFill>
              <a:schemeClr val="accent6"/>
            </a:solidFill>
          </a:endParaRPr>
        </a:p>
      </dsp:txBody>
      <dsp:txXfrm>
        <a:off x="305584" y="2875732"/>
        <a:ext cx="1762643" cy="1655323"/>
      </dsp:txXfrm>
    </dsp:sp>
    <dsp:sp modelId="{DB3F9F9F-116A-4CFF-A14C-22E4DAFBB143}">
      <dsp:nvSpPr>
        <dsp:cNvPr id="0" name=""/>
        <dsp:cNvSpPr/>
      </dsp:nvSpPr>
      <dsp:spPr>
        <a:xfrm rot="12920580">
          <a:off x="2369872" y="2083686"/>
          <a:ext cx="4753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53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EC05AE-6C22-4405-9544-23D501F9FC01}">
      <dsp:nvSpPr>
        <dsp:cNvPr id="0" name=""/>
        <dsp:cNvSpPr/>
      </dsp:nvSpPr>
      <dsp:spPr>
        <a:xfrm>
          <a:off x="504044" y="337914"/>
          <a:ext cx="1909627" cy="18623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100" kern="1200" dirty="0" smtClean="0">
              <a:solidFill>
                <a:srgbClr val="A50021"/>
              </a:solidFill>
            </a:rPr>
            <a:t>Жаргонизмы  </a:t>
          </a:r>
          <a:r>
            <a:rPr lang="ru-RU" altLang="ru-RU" sz="2100" kern="1200" dirty="0" smtClean="0">
              <a:solidFill>
                <a:schemeClr val="accent6"/>
              </a:solidFill>
            </a:rPr>
            <a:t>крезанутый (</a:t>
          </a:r>
          <a:r>
            <a:rPr lang="en-US" altLang="ru-RU" sz="2100" kern="1200" dirty="0" smtClean="0">
              <a:solidFill>
                <a:schemeClr val="accent6"/>
              </a:solidFill>
            </a:rPr>
            <a:t>crazy – </a:t>
          </a:r>
          <a:r>
            <a:rPr lang="ru-RU" altLang="ru-RU" sz="2100" kern="1200" dirty="0" err="1" smtClean="0">
              <a:solidFill>
                <a:schemeClr val="accent6"/>
              </a:solidFill>
            </a:rPr>
            <a:t>шизанутый</a:t>
          </a:r>
          <a:r>
            <a:rPr lang="ru-RU" altLang="ru-RU" sz="2100" kern="1200" dirty="0" smtClean="0">
              <a:solidFill>
                <a:schemeClr val="accent6"/>
              </a:solidFill>
            </a:rPr>
            <a:t>), </a:t>
          </a:r>
          <a:endParaRPr lang="ru-RU" sz="2100" kern="1200" dirty="0">
            <a:solidFill>
              <a:schemeClr val="accent6"/>
            </a:solidFill>
          </a:endParaRPr>
        </a:p>
      </dsp:txBody>
      <dsp:txXfrm>
        <a:off x="594956" y="428826"/>
        <a:ext cx="1727803" cy="1680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C72655-BC2F-42C4-946D-41CB574FE9E2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470721A-487C-41ED-B639-1065126603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8357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D96F93-22C5-408D-A3B4-BF1DB63A2F24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669FDEE-58CA-402A-924F-2E2D8EA8CDCC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B2AF93-F70F-4AC3-A846-18CDFF495269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59931A-206E-467A-9620-B01202E20624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63B069-F2C0-4300-8709-156F8205D4C8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D9900E-FFA5-462D-A3C6-A2B44131BA05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70721A-487C-41ED-B639-106512660334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8649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70721A-487C-41ED-B639-106512660334}" type="slidenum">
              <a:rPr lang="ru-RU" altLang="ru-RU" smtClean="0"/>
              <a:pPr>
                <a:defRPr/>
              </a:pPr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8962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5ED14F-34DC-4F9D-BEF5-F7D11D89746F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FF41E49-03C1-4AFA-84C5-AADA0AE6915C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89EEF3-48FF-4B76-A8B1-9B017855A264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22C3580-A195-41F8-8A36-5387FA8E7CC7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6647BF1-E6BA-4579-B4CF-C3864B560AE2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561DEE-DA50-4465-B60E-F2C23EB227BE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C52CA4-5F10-4DAD-A8B3-12AD6640EDC9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0BF74E2-1574-4010-B2FD-AB8C49F7F457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581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052329E-7671-4646-A0AE-EC2254589E38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942605-26CB-4B3D-9EB9-262B177D0724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942605-26CB-4B3D-9EB9-262B177D0724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54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5A542-E021-4D59-88EB-624EAB9499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1679672"/>
      </p:ext>
    </p:extLst>
  </p:cSld>
  <p:clrMapOvr>
    <a:masterClrMapping/>
  </p:clrMapOvr>
  <p:transition spd="slow" advClick="0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D3F24-DD69-477D-8C14-DB667D46D9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4322284"/>
      </p:ext>
    </p:extLst>
  </p:cSld>
  <p:clrMapOvr>
    <a:masterClrMapping/>
  </p:clrMapOvr>
  <p:transition spd="slow" advClick="0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B3338-0786-481E-88DC-B29B86D93B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2479791"/>
      </p:ext>
    </p:extLst>
  </p:cSld>
  <p:clrMapOvr>
    <a:masterClrMapping/>
  </p:clrMapOvr>
  <p:transition spd="slow" advClick="0"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765CA-10CE-4241-BD44-F9F38C5608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0387612"/>
      </p:ext>
    </p:extLst>
  </p:cSld>
  <p:clrMapOvr>
    <a:masterClrMapping/>
  </p:clrMapOvr>
  <p:transition spd="slow" advClick="0">
    <p:wheel spokes="2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E6522-354C-4F35-909A-48B8B02C55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9253326"/>
      </p:ext>
    </p:extLst>
  </p:cSld>
  <p:clrMapOvr>
    <a:masterClrMapping/>
  </p:clrMapOvr>
  <p:transition spd="slow" advClick="0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034FE-46DF-44BD-AEE0-06EEBDF4D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1113200"/>
      </p:ext>
    </p:extLst>
  </p:cSld>
  <p:clrMapOvr>
    <a:masterClrMapping/>
  </p:clrMapOvr>
  <p:transition spd="slow" advClick="0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30AFA-F939-4177-B0BF-0B1CE607D8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2625283"/>
      </p:ext>
    </p:extLst>
  </p:cSld>
  <p:clrMapOvr>
    <a:masterClrMapping/>
  </p:clrMapOvr>
  <p:transition spd="slow" advClick="0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8034-A776-4316-96CA-A2FB940585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063749"/>
      </p:ext>
    </p:extLst>
  </p:cSld>
  <p:clrMapOvr>
    <a:masterClrMapping/>
  </p:clrMapOvr>
  <p:transition spd="slow" advClick="0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232D4-1D31-4231-84DF-8077A3BA74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8522229"/>
      </p:ext>
    </p:extLst>
  </p:cSld>
  <p:clrMapOvr>
    <a:masterClrMapping/>
  </p:clrMapOvr>
  <p:transition spd="slow" advClick="0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95D3-66E0-4962-8E63-774518A2E7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7458499"/>
      </p:ext>
    </p:extLst>
  </p:cSld>
  <p:clrMapOvr>
    <a:masterClrMapping/>
  </p:clrMapOvr>
  <p:transition spd="slow" advClick="0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8B22D-001C-4421-A3CA-42BA867638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2845223"/>
      </p:ext>
    </p:extLst>
  </p:cSld>
  <p:clrMapOvr>
    <a:masterClrMapping/>
  </p:clrMapOvr>
  <p:transition spd="slow" advClick="0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9AD3B-D4C2-4F3F-A5B5-40F4B161E9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8340077"/>
      </p:ext>
    </p:extLst>
  </p:cSld>
  <p:clrMapOvr>
    <a:masterClrMapping/>
  </p:clrMapOvr>
  <p:transition spd="slow" advClick="0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AD557-057A-452B-A82F-7FAA4FC433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5108479"/>
      </p:ext>
    </p:extLst>
  </p:cSld>
  <p:clrMapOvr>
    <a:masterClrMapping/>
  </p:clrMapOvr>
  <p:transition spd="slow" advClick="0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5FF925AE-4841-40B2-9380-55700DD634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 advClick="0">
    <p:wheel spokes="2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Влияние английских заимствований на лексику русского языка.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4005263"/>
            <a:ext cx="7272338" cy="273685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r>
              <a:rPr lang="ru-RU" altLang="ru-RU" sz="2800" smtClean="0"/>
              <a:t>.</a:t>
            </a:r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45218549"/>
              </p:ext>
            </p:extLst>
          </p:nvPr>
        </p:nvGraphicFramePr>
        <p:xfrm>
          <a:off x="323528" y="260648"/>
          <a:ext cx="838842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6423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Социальная значимость английских заимствований в СМИ.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8229600" cy="511175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ru-RU" sz="3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 группы: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/>
              <a:t> </a:t>
            </a:r>
            <a:r>
              <a:rPr lang="ru-RU" sz="2400" b="1" i="1" dirty="0" smtClean="0"/>
              <a:t>Слова – термины, не имеющие синонимов в русском языке: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i="1" dirty="0" smtClean="0"/>
              <a:t>       Офис, спидометр, интервью, бизнес, лидер, чемпион, фермер, тренажер, трейлер, маркетинг, дисплей, спонсор, бартер, сленг, болт, лорд, гольф, вокзал, чартер, рейд, ваучер, пикник, блюз, дилер, брокер, холдинг, автокар, парковка, трамвай, саундтрек, кроссворд.</a:t>
            </a:r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913"/>
            <a:ext cx="8229600" cy="640873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Слова, имеющие синонимы в русском языке:</a:t>
            </a:r>
            <a:r>
              <a:rPr lang="ru-RU" sz="1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Спикер</a:t>
            </a:r>
            <a:r>
              <a:rPr lang="ru-RU" sz="2000" dirty="0" smtClean="0"/>
              <a:t>( от англ. </a:t>
            </a:r>
            <a:r>
              <a:rPr lang="en-US" sz="2000" dirty="0" smtClean="0"/>
              <a:t>speaker) –</a:t>
            </a:r>
            <a:r>
              <a:rPr lang="ru-RU" sz="2000" dirty="0" smtClean="0"/>
              <a:t> выступающий с речью;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Фитнес</a:t>
            </a:r>
            <a:r>
              <a:rPr lang="ru-RU" sz="20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от англ. </a:t>
            </a:r>
            <a:r>
              <a:rPr lang="en-US" sz="2000" dirty="0" smtClean="0"/>
              <a:t>fit</a:t>
            </a:r>
            <a:r>
              <a:rPr lang="ru-RU" sz="2000" dirty="0" smtClean="0"/>
              <a:t>) – стройный, здоровый;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Контейнер</a:t>
            </a:r>
            <a:r>
              <a:rPr lang="ru-RU" sz="2000" dirty="0" smtClean="0"/>
              <a:t>(от англ.</a:t>
            </a:r>
            <a:r>
              <a:rPr lang="en-US" sz="2000" dirty="0" smtClean="0"/>
              <a:t>container) – </a:t>
            </a:r>
            <a:r>
              <a:rPr lang="ru-RU" sz="2000" dirty="0" smtClean="0"/>
              <a:t>тара, ёмкость;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Дизайн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design</a:t>
            </a:r>
            <a:r>
              <a:rPr lang="ru-RU" sz="2000" dirty="0" smtClean="0"/>
              <a:t>) – рисунок, узор;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Тинэйджер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teenager</a:t>
            </a:r>
            <a:r>
              <a:rPr lang="ru-RU" sz="2000" dirty="0" smtClean="0"/>
              <a:t>) – подросток;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Бизнес</a:t>
            </a:r>
            <a:r>
              <a:rPr lang="en-US" sz="2000" dirty="0" smtClean="0"/>
              <a:t> </a:t>
            </a:r>
            <a:r>
              <a:rPr lang="ru-RU" sz="2000" dirty="0" smtClean="0"/>
              <a:t>(от англ. </a:t>
            </a:r>
            <a:r>
              <a:rPr lang="en-US" sz="2000" dirty="0" smtClean="0"/>
              <a:t>business)</a:t>
            </a:r>
            <a:r>
              <a:rPr lang="ru-RU" sz="2000" dirty="0" smtClean="0"/>
              <a:t> - занятие;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Постер </a:t>
            </a:r>
            <a:r>
              <a:rPr lang="ru-RU" sz="2000" dirty="0" smtClean="0"/>
              <a:t>(от англ. </a:t>
            </a:r>
            <a:r>
              <a:rPr lang="en-US" sz="2000" dirty="0" smtClean="0"/>
              <a:t>poster) - </a:t>
            </a:r>
            <a:r>
              <a:rPr lang="ru-RU" sz="2000" dirty="0" smtClean="0"/>
              <a:t>плакат;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Кекс </a:t>
            </a:r>
            <a:r>
              <a:rPr lang="ru-RU" sz="2000" dirty="0" smtClean="0"/>
              <a:t>( от англ. </a:t>
            </a:r>
            <a:r>
              <a:rPr lang="en-US" sz="2000" dirty="0" smtClean="0"/>
              <a:t>cakes) - </a:t>
            </a:r>
            <a:r>
              <a:rPr lang="ru-RU" sz="2000" dirty="0" smtClean="0"/>
              <a:t>пирожное;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Рейтинг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rating) </a:t>
            </a:r>
            <a:r>
              <a:rPr lang="ru-RU" sz="2000" dirty="0" smtClean="0"/>
              <a:t>- оценка;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Сезон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season</a:t>
            </a:r>
            <a:r>
              <a:rPr lang="ru-RU" sz="2000" dirty="0" smtClean="0"/>
              <a:t>) – время года;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Матч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match) - </a:t>
            </a:r>
            <a:r>
              <a:rPr lang="ru-RU" sz="2000" dirty="0" smtClean="0"/>
              <a:t>состязание;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Прайс-лист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pricelist)</a:t>
            </a:r>
            <a:r>
              <a:rPr lang="ru-RU" sz="2000" dirty="0" smtClean="0"/>
              <a:t> – список цен;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/>
              <a:t>Геймер</a:t>
            </a:r>
            <a:r>
              <a:rPr lang="ru-RU" sz="2000" dirty="0" smtClean="0"/>
              <a:t> (от англ. </a:t>
            </a:r>
            <a:r>
              <a:rPr lang="en-US" sz="2000" dirty="0" smtClean="0"/>
              <a:t>gamer) - </a:t>
            </a:r>
            <a:r>
              <a:rPr lang="ru-RU" sz="2000" dirty="0" smtClean="0"/>
              <a:t>игрок.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  <a:r>
              <a:rPr lang="ru-RU" sz="1800" dirty="0" smtClean="0"/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Слова, напечатанные в газетах на английском языке, английскими буквами</a:t>
            </a:r>
            <a:r>
              <a:rPr lang="ru-RU" sz="2000" dirty="0" smtClean="0"/>
              <a:t>, например:  </a:t>
            </a:r>
            <a:r>
              <a:rPr lang="en-US" sz="2000" i="1" dirty="0" smtClean="0"/>
              <a:t>Non</a:t>
            </a:r>
            <a:r>
              <a:rPr lang="ru-RU" sz="2000" i="1" dirty="0" smtClean="0"/>
              <a:t> – </a:t>
            </a:r>
            <a:r>
              <a:rPr lang="en-US" sz="2000" i="1" dirty="0" smtClean="0"/>
              <a:t>stop</a:t>
            </a:r>
            <a:r>
              <a:rPr lang="ru-RU" sz="2000" i="1" dirty="0" smtClean="0"/>
              <a:t>, </a:t>
            </a:r>
            <a:r>
              <a:rPr lang="en-US" sz="2000" i="1" dirty="0" smtClean="0"/>
              <a:t>shop</a:t>
            </a:r>
            <a:r>
              <a:rPr lang="ru-RU" sz="2000" i="1" dirty="0" smtClean="0"/>
              <a:t>,</a:t>
            </a:r>
            <a:r>
              <a:rPr lang="en-US" sz="2000" i="1" dirty="0" smtClean="0"/>
              <a:t> the best</a:t>
            </a:r>
            <a:r>
              <a:rPr lang="ru-RU" sz="2000" i="1" dirty="0" smtClean="0"/>
              <a:t>. </a:t>
            </a:r>
            <a:endParaRPr lang="ru-RU" sz="20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1800" dirty="0" smtClean="0"/>
              <a:t> </a:t>
            </a:r>
            <a:endParaRPr lang="en-US" sz="1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  <a:defRPr/>
            </a:pPr>
            <a:endParaRPr lang="ru-RU" sz="1800" b="1" i="1" dirty="0" smtClean="0"/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0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43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Использование лексики английского происхождения</a:t>
            </a:r>
            <a:br>
              <a:rPr lang="ru-RU" sz="3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обыденной  жизни  школьников.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3" y="1628800"/>
            <a:ext cx="8964488" cy="2952328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Обратим ваше внимание на то, что в первую очередь, подростки используют заимствования, потому что это модно. Они хотят следовать американскому образу жизни, а также считают, что заимствованное слово является более компактным, четким, логичным, следовательно, незаменимым(по данным социологического опроса).</a:t>
            </a:r>
          </a:p>
          <a:p>
            <a:pPr eaLnBrk="1" hangingPunct="1"/>
            <a:endParaRPr lang="ru-RU" altLang="ru-RU" sz="24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23722"/>
            <a:ext cx="3749756" cy="2596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306" y="4077072"/>
            <a:ext cx="4422000" cy="2490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Результаты исследования</a:t>
            </a:r>
            <a:r>
              <a:rPr lang="ru-RU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014431035"/>
              </p:ext>
            </p:extLst>
          </p:nvPr>
        </p:nvGraphicFramePr>
        <p:xfrm>
          <a:off x="539750" y="1241376"/>
          <a:ext cx="776323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59263499"/>
              </p:ext>
            </p:extLst>
          </p:nvPr>
        </p:nvGraphicFramePr>
        <p:xfrm>
          <a:off x="692150" y="1393776"/>
          <a:ext cx="776323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Graphic spid="18" grpId="0">
        <p:bldAsOne/>
      </p:bldGraphic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8000">
              <a:schemeClr val="accent2">
                <a:lumMod val="45000"/>
                <a:lumOff val="55000"/>
              </a:schemeClr>
            </a:gs>
            <a:gs pos="93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396" y="260648"/>
            <a:ext cx="7787208" cy="634082"/>
          </a:xfrm>
        </p:spPr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Результаты исследования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831513134"/>
              </p:ext>
            </p:extLst>
          </p:nvPr>
        </p:nvGraphicFramePr>
        <p:xfrm>
          <a:off x="755576" y="1412776"/>
          <a:ext cx="77100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3093083"/>
      </p:ext>
    </p:extLst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8000">
              <a:schemeClr val="accent2">
                <a:lumMod val="45000"/>
                <a:lumOff val="55000"/>
              </a:schemeClr>
            </a:gs>
            <a:gs pos="93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Сферы употребления английских заимствований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392882"/>
            <a:ext cx="91085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A50021"/>
                </a:solidFill>
              </a:rPr>
              <a:t>1</a:t>
            </a:r>
            <a:r>
              <a:rPr lang="ru-RU" sz="2400" dirty="0">
                <a:solidFill>
                  <a:srgbClr val="A50021"/>
                </a:solidFill>
              </a:rPr>
              <a:t>. Власть и политика</a:t>
            </a:r>
            <a:r>
              <a:rPr lang="ru-RU" sz="2000" dirty="0"/>
              <a:t>. </a:t>
            </a:r>
            <a:r>
              <a:rPr lang="ru-RU" sz="2000" dirty="0" smtClean="0"/>
              <a:t> (спикер</a:t>
            </a:r>
            <a:r>
              <a:rPr lang="ru-RU" sz="2000" dirty="0"/>
              <a:t>, импичмент, саммит, праймериз, спичрайтер, парламент, </a:t>
            </a:r>
            <a:r>
              <a:rPr lang="ru-RU" sz="2000" dirty="0" smtClean="0"/>
              <a:t>инаугурация</a:t>
            </a:r>
            <a:r>
              <a:rPr lang="ru-RU" sz="2000" dirty="0"/>
              <a:t>)</a:t>
            </a:r>
          </a:p>
          <a:p>
            <a:pPr marL="342900" indent="-342900">
              <a:buAutoNum type="arabicPeriod" startAt="2"/>
            </a:pPr>
            <a:r>
              <a:rPr lang="ru-RU" sz="2400" dirty="0" smtClean="0">
                <a:solidFill>
                  <a:srgbClr val="A50021"/>
                </a:solidFill>
              </a:rPr>
              <a:t>Экономика </a:t>
            </a:r>
            <a:r>
              <a:rPr lang="ru-RU" sz="2400" dirty="0">
                <a:solidFill>
                  <a:srgbClr val="A50021"/>
                </a:solidFill>
              </a:rPr>
              <a:t>и бизнес</a:t>
            </a:r>
            <a:r>
              <a:rPr lang="ru-RU" sz="2400" dirty="0"/>
              <a:t>. </a:t>
            </a:r>
            <a:r>
              <a:rPr lang="ru-RU" sz="2000" dirty="0" smtClean="0"/>
              <a:t>(Например</a:t>
            </a:r>
            <a:r>
              <a:rPr lang="ru-RU" sz="2000" dirty="0"/>
              <a:t>, аудитор, </a:t>
            </a:r>
            <a:r>
              <a:rPr lang="ru-RU" sz="2000" dirty="0" smtClean="0"/>
              <a:t>бартер, офис </a:t>
            </a:r>
            <a:r>
              <a:rPr lang="ru-RU" sz="2000" dirty="0"/>
              <a:t>брокер, бизнесмен, дилер, чартер, холдинг, </a:t>
            </a:r>
            <a:r>
              <a:rPr lang="ru-RU" sz="2000" dirty="0" smtClean="0"/>
              <a:t>прайс-лист).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" y="2924944"/>
            <a:ext cx="3131840" cy="2512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494" y="4100553"/>
            <a:ext cx="3263700" cy="2465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94" y="2839432"/>
            <a:ext cx="2918744" cy="2245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5197779"/>
      </p:ext>
    </p:extLst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8000">
              <a:schemeClr val="accent2">
                <a:lumMod val="45000"/>
                <a:lumOff val="55000"/>
              </a:schemeClr>
            </a:gs>
            <a:gs pos="93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ИСТОРИЯ СЛОВА «ОФИС»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448" y="980728"/>
            <a:ext cx="8291264" cy="5001419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Слово </a:t>
            </a:r>
            <a:r>
              <a:rPr lang="ru-RU" sz="2000" dirty="0"/>
              <a:t>офис имеет также разногласия в значении. Очень многие пытаются его заменить привычным для нас, словом контора.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KOHTOPA, Общее </a:t>
            </a:r>
            <a:r>
              <a:rPr lang="ru-RU" sz="2000" dirty="0"/>
              <a:t>название административно-канцелярских отделов </a:t>
            </a:r>
            <a:r>
              <a:rPr lang="ru-RU" sz="2000" dirty="0" smtClean="0"/>
              <a:t>учреждений </a:t>
            </a:r>
            <a:r>
              <a:rPr lang="ru-RU" sz="2000" dirty="0"/>
              <a:t>и предприятий, а также самостоятельных учреждений, преимущ. </a:t>
            </a:r>
            <a:r>
              <a:rPr lang="ru-RU" sz="2000" dirty="0" smtClean="0"/>
              <a:t>хозяйственного</a:t>
            </a:r>
            <a:r>
              <a:rPr lang="ru-RU" sz="2000" dirty="0"/>
              <a:t>, финансового характера. Техническая к. на железной дороге.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/>
              <a:t>Брокерская к. Почтовая к. (устар.). </a:t>
            </a:r>
            <a:r>
              <a:rPr lang="ru-RU" sz="2000" dirty="0" smtClean="0"/>
              <a:t>*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- погов. о видимости деятельности, активности. II прил. конторский, - </a:t>
            </a:r>
            <a:r>
              <a:rPr lang="ru-RU" sz="2000" dirty="0" err="1" smtClean="0"/>
              <a:t>ая</a:t>
            </a:r>
            <a:r>
              <a:rPr lang="ru-RU" sz="2000" dirty="0" smtClean="0"/>
              <a:t>,  - </a:t>
            </a:r>
            <a:r>
              <a:rPr lang="ru-RU" sz="2000" dirty="0" err="1" smtClean="0"/>
              <a:t>ое</a:t>
            </a:r>
            <a:r>
              <a:rPr lang="ru-RU" sz="2000" dirty="0" smtClean="0"/>
              <a:t>. Конторские книги. К. служащий (устар.). (Ожегов, Шведова).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581128"/>
            <a:ext cx="3312368" cy="1956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612052"/>
            <a:ext cx="3384376" cy="204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94692"/>
      </p:ext>
    </p:extLst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8000">
              <a:schemeClr val="accent2">
                <a:lumMod val="45000"/>
                <a:lumOff val="55000"/>
              </a:schemeClr>
            </a:gs>
            <a:gs pos="93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Сферы употребления английских заимствований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747057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A50021"/>
                </a:solidFill>
              </a:rPr>
              <a:t>3. Наука </a:t>
            </a:r>
            <a:r>
              <a:rPr lang="ru-RU" sz="2400" dirty="0">
                <a:solidFill>
                  <a:srgbClr val="A50021"/>
                </a:solidFill>
              </a:rPr>
              <a:t>и техника</a:t>
            </a:r>
            <a:r>
              <a:rPr lang="ru-RU" sz="2000" dirty="0">
                <a:solidFill>
                  <a:srgbClr val="A50021"/>
                </a:solidFill>
              </a:rPr>
              <a:t>. </a:t>
            </a:r>
            <a:r>
              <a:rPr lang="ru-RU" sz="2000" dirty="0">
                <a:solidFill>
                  <a:srgbClr val="000000"/>
                </a:solidFill>
              </a:rPr>
              <a:t>(компьютер, браузер, софт, принтер, файл, скриншот и т. д.)</a:t>
            </a:r>
          </a:p>
          <a:p>
            <a:pPr lvl="0"/>
            <a:r>
              <a:rPr lang="ru-RU" sz="2400" dirty="0">
                <a:solidFill>
                  <a:srgbClr val="A50021"/>
                </a:solidFill>
              </a:rPr>
              <a:t>4</a:t>
            </a:r>
            <a:r>
              <a:rPr lang="ru-RU" sz="2000" dirty="0">
                <a:solidFill>
                  <a:srgbClr val="A50021"/>
                </a:solidFill>
              </a:rPr>
              <a:t>.  </a:t>
            </a:r>
            <a:r>
              <a:rPr lang="ru-RU" sz="2400" dirty="0">
                <a:solidFill>
                  <a:srgbClr val="A50021"/>
                </a:solidFill>
              </a:rPr>
              <a:t>Спорт.  </a:t>
            </a:r>
            <a:r>
              <a:rPr lang="ru-RU" sz="2000" dirty="0">
                <a:solidFill>
                  <a:srgbClr val="000000"/>
                </a:solidFill>
              </a:rPr>
              <a:t>(бобслей, </a:t>
            </a:r>
            <a:r>
              <a:rPr lang="ru-RU" sz="2000" dirty="0" err="1">
                <a:solidFill>
                  <a:srgbClr val="000000"/>
                </a:solidFill>
              </a:rPr>
              <a:t>бейсджампинг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сэндборд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айсклаймбинг</a:t>
            </a:r>
            <a:r>
              <a:rPr lang="ru-RU" sz="2000" dirty="0">
                <a:solidFill>
                  <a:srgbClr val="000000"/>
                </a:solidFill>
              </a:rPr>
              <a:t>), спортивного оборудования и инвентаря (</a:t>
            </a:r>
            <a:r>
              <a:rPr lang="ru-RU" sz="2000" dirty="0" err="1">
                <a:solidFill>
                  <a:srgbClr val="000000"/>
                </a:solidFill>
              </a:rPr>
              <a:t>сноускейт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аквашуз</a:t>
            </a:r>
            <a:r>
              <a:rPr lang="ru-RU" sz="2000" dirty="0">
                <a:solidFill>
                  <a:srgbClr val="000000"/>
                </a:solidFill>
              </a:rPr>
              <a:t>), термины (спарринг, </a:t>
            </a:r>
            <a:r>
              <a:rPr lang="ru-RU" sz="2000" dirty="0" smtClean="0">
                <a:solidFill>
                  <a:srgbClr val="000000"/>
                </a:solidFill>
              </a:rPr>
              <a:t>нокдаун)  </a:t>
            </a:r>
            <a:endParaRPr lang="ru-RU" sz="2000" dirty="0">
              <a:solidFill>
                <a:srgbClr val="000000"/>
              </a:solidFill>
            </a:endParaRPr>
          </a:p>
          <a:p>
            <a:pPr lvl="0"/>
            <a:r>
              <a:rPr lang="ru-RU" sz="2000" dirty="0">
                <a:solidFill>
                  <a:srgbClr val="A50021"/>
                </a:solidFill>
              </a:rPr>
              <a:t>5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  <a:r>
              <a:rPr lang="ru-RU" sz="2400" dirty="0" smtClean="0">
                <a:solidFill>
                  <a:srgbClr val="A50021"/>
                </a:solidFill>
              </a:rPr>
              <a:t>Интернет</a:t>
            </a:r>
            <a:r>
              <a:rPr lang="ru-RU" sz="2000" dirty="0" smtClean="0">
                <a:solidFill>
                  <a:srgbClr val="000000"/>
                </a:solidFill>
              </a:rPr>
              <a:t> (</a:t>
            </a:r>
            <a:r>
              <a:rPr lang="ru-RU" sz="2000" dirty="0" err="1" smtClean="0">
                <a:solidFill>
                  <a:srgbClr val="000000"/>
                </a:solidFill>
              </a:rPr>
              <a:t>имейл</a:t>
            </a:r>
            <a:r>
              <a:rPr lang="ru-RU" sz="2000" dirty="0" smtClean="0">
                <a:solidFill>
                  <a:srgbClr val="000000"/>
                </a:solidFill>
              </a:rPr>
              <a:t>, спам, блог, чат, курсор, </a:t>
            </a:r>
            <a:r>
              <a:rPr lang="ru-RU" sz="2000" dirty="0" err="1" smtClean="0">
                <a:solidFill>
                  <a:srgbClr val="000000"/>
                </a:solidFill>
              </a:rPr>
              <a:t>флешка</a:t>
            </a:r>
            <a:r>
              <a:rPr lang="ru-RU" sz="2000" dirty="0" smtClean="0">
                <a:solidFill>
                  <a:srgbClr val="000000"/>
                </a:solidFill>
              </a:rPr>
              <a:t>)</a:t>
            </a:r>
          </a:p>
          <a:p>
            <a:pPr lvl="0"/>
            <a:r>
              <a:rPr lang="ru-RU" sz="2400" dirty="0" smtClean="0">
                <a:solidFill>
                  <a:srgbClr val="A50021"/>
                </a:solidFill>
              </a:rPr>
              <a:t>6. Реклама </a:t>
            </a:r>
            <a:endParaRPr lang="ru-RU" sz="2400" dirty="0">
              <a:solidFill>
                <a:srgbClr val="A5002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616523"/>
            <a:ext cx="5076056" cy="22334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365104"/>
            <a:ext cx="3419872" cy="22977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51730" y="2555776"/>
            <a:ext cx="3392270" cy="255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22651"/>
      </p:ext>
    </p:extLst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История значений слова «спортсмен».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ru-RU" sz="2400" b="1" smtClean="0">
                <a:solidFill>
                  <a:srgbClr val="A50021"/>
                </a:solidFill>
              </a:rPr>
              <a:t>«</a:t>
            </a:r>
            <a:r>
              <a:rPr lang="ru-RU" altLang="ru-RU" sz="2400" b="1" smtClean="0">
                <a:solidFill>
                  <a:srgbClr val="A50021"/>
                </a:solidFill>
              </a:rPr>
              <a:t>охотник до лошадей и собак</a:t>
            </a:r>
            <a:r>
              <a:rPr lang="en-US" altLang="ru-RU" sz="2400" b="1" smtClean="0">
                <a:solidFill>
                  <a:srgbClr val="A50021"/>
                </a:solidFill>
              </a:rPr>
              <a:t>»(1859)</a:t>
            </a:r>
            <a:endParaRPr lang="ru-RU" altLang="ru-RU" sz="2400" b="1" smtClean="0">
              <a:solidFill>
                <a:srgbClr val="A50021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400" smtClean="0"/>
              <a:t>«охотник «для истребления зверей»(И.А.Гончаров</a:t>
            </a:r>
            <a:r>
              <a:rPr lang="en-US" altLang="ru-RU" sz="2400" smtClean="0"/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400" smtClean="0"/>
              <a:t>«убийца, тот, кто калечит»(</a:t>
            </a:r>
            <a:r>
              <a:rPr lang="en-US" altLang="ru-RU" sz="2400" smtClean="0"/>
              <a:t>XIX</a:t>
            </a:r>
            <a:r>
              <a:rPr lang="ru-RU" altLang="ru-RU" sz="2400" smtClean="0"/>
              <a:t> век</a:t>
            </a:r>
            <a:r>
              <a:rPr lang="en-US" altLang="ru-RU" sz="2400" smtClean="0"/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400" smtClean="0"/>
              <a:t>«человек, занимающийся физкультурой»(1928)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400" smtClean="0"/>
              <a:t>«человек, занимающийся спортом как любитель или профессионал»(1940.Словарь Ушакова</a:t>
            </a:r>
            <a:r>
              <a:rPr lang="en-US" altLang="ru-RU" sz="2400" smtClean="0"/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400" b="1" smtClean="0">
                <a:solidFill>
                  <a:srgbClr val="A50021"/>
                </a:solidFill>
              </a:rPr>
              <a:t>«человек, выполняющий физические упражнения для развития и укрепления организма, принимающий участие в соревнованиях; увлекающийся спортом азартно»(</a:t>
            </a:r>
            <a:r>
              <a:rPr lang="en-US" altLang="ru-RU" sz="2400" b="1" smtClean="0">
                <a:solidFill>
                  <a:srgbClr val="A50021"/>
                </a:solidFill>
              </a:rPr>
              <a:t>XXI </a:t>
            </a:r>
            <a:r>
              <a:rPr lang="ru-RU" altLang="ru-RU" sz="2400" b="1" smtClean="0">
                <a:solidFill>
                  <a:srgbClr val="A50021"/>
                </a:solidFill>
              </a:rPr>
              <a:t>век. Словарь Ожегова</a:t>
            </a:r>
            <a:r>
              <a:rPr lang="en-US" altLang="ru-RU" sz="2400" b="1" smtClean="0">
                <a:solidFill>
                  <a:srgbClr val="A50021"/>
                </a:solidFill>
              </a:rPr>
              <a:t>)</a:t>
            </a:r>
            <a:endParaRPr lang="ru-RU" altLang="ru-RU" sz="2400" b="1" smtClean="0">
              <a:solidFill>
                <a:srgbClr val="A50021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altLang="ru-RU" sz="2400" smtClean="0"/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Введение.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В каждом языке есть слова, заимствованные из других языков. Что касается русского языка, в нем таких слов около 10%</a:t>
            </a:r>
            <a:r>
              <a:rPr lang="en-US" altLang="ru-RU" sz="2400" smtClean="0"/>
              <a:t>,</a:t>
            </a:r>
            <a:r>
              <a:rPr lang="ru-RU" altLang="ru-RU" sz="2400" smtClean="0"/>
              <a:t> основную часть которых составляют имена существительные.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В настоящее время большое внимание в исследовании состояния русского языка уделяется английскому и американскому лингвокультурному влиянию.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Процесс кажется нам интересным для исследования  по той причине, что наглядно отражает связь языка с общественной жизнью и с культурой времени.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smtClean="0"/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8501">
              <a:srgbClr val="D4DEFF"/>
            </a:gs>
            <a:gs pos="23500">
              <a:srgbClr val="D4DEFF"/>
            </a:gs>
            <a:gs pos="50000">
              <a:srgbClr val="8488C4"/>
            </a:gs>
            <a:gs pos="76500">
              <a:srgbClr val="D4DEFF"/>
            </a:gs>
            <a:gs pos="91499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Заключение.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5545138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2400" dirty="0"/>
              <a:t>Я</a:t>
            </a:r>
            <a:r>
              <a:rPr lang="ru-RU" altLang="ru-RU" sz="2400" dirty="0" smtClean="0"/>
              <a:t>зык </a:t>
            </a:r>
            <a:r>
              <a:rPr lang="ru-RU" altLang="ru-RU" sz="2400" dirty="0"/>
              <a:t>– это саморазвивающийся  механизм, который умеет самоочищаться, избавляться от лишнего, ненужного. Это происходит и с иноязычными словами, заимствование которых было представлено в ходе исследования. В целом иноязычная терминология представляет собой интереснейший лингвистический феномен, роль которой в русском языке весьма существенна. </a:t>
            </a:r>
            <a:endParaRPr lang="ru-RU" altLang="ru-RU" sz="24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92" y="4005064"/>
            <a:ext cx="8352928" cy="2716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67744" y="2708920"/>
            <a:ext cx="4678288" cy="1683618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Спасибо за внимание</a:t>
            </a:r>
            <a:r>
              <a:rPr lang="ru-RU" dirty="0" smtClean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140968"/>
            <a:ext cx="2667000" cy="2000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3068960"/>
            <a:ext cx="2554932" cy="2000250"/>
          </a:xfrm>
          <a:prstGeom prst="rect">
            <a:avLst/>
          </a:prstGeom>
        </p:spPr>
      </p:pic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Актуальность, предмет, объект и цель нашей работы.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ru-RU" altLang="ru-RU" sz="2400" i="1" smtClean="0"/>
              <a:t>Актуальность </a:t>
            </a:r>
            <a:r>
              <a:rPr lang="ru-RU" altLang="ru-RU" sz="2400" smtClean="0"/>
              <a:t>определяется значимостью английского языка в жизни русского общества.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ru-RU" altLang="ru-RU" sz="2400" i="1" smtClean="0"/>
              <a:t>Предмет работы:</a:t>
            </a:r>
            <a:r>
              <a:rPr lang="ru-RU" altLang="ru-RU" sz="2400" smtClean="0"/>
              <a:t> исследование заимствованных англицизмов в современном русском языке последних десятилетий.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ru-RU" altLang="ru-RU" sz="2400" smtClean="0"/>
              <a:t>О</a:t>
            </a:r>
            <a:r>
              <a:rPr lang="ru-RU" altLang="ru-RU" sz="2400" i="1" smtClean="0"/>
              <a:t>бъект исследования:</a:t>
            </a:r>
            <a:r>
              <a:rPr lang="ru-RU" altLang="ru-RU" sz="2400" smtClean="0"/>
              <a:t> лексические единицы английского происхождения и их производные.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ru-RU" altLang="ru-RU" sz="2400" i="1" smtClean="0"/>
              <a:t>Цель работы:</a:t>
            </a:r>
            <a:r>
              <a:rPr lang="ru-RU" altLang="ru-RU" sz="2400" smtClean="0"/>
              <a:t> выявление степени влияния английского языка на русский язык, частотности использования заимствований английской лексики в современном русском языке. </a:t>
            </a:r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04765127"/>
              </p:ext>
            </p:extLst>
          </p:nvPr>
        </p:nvGraphicFramePr>
        <p:xfrm>
          <a:off x="251520" y="-6499"/>
          <a:ext cx="889248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1352705"/>
              </p:ext>
            </p:extLst>
          </p:nvPr>
        </p:nvGraphicFramePr>
        <p:xfrm>
          <a:off x="611560" y="476672"/>
          <a:ext cx="820891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21322"/>
            <a:ext cx="1159371" cy="11593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48" y="4581128"/>
            <a:ext cx="1267384" cy="1267384"/>
          </a:xfrm>
          <a:prstGeom prst="rect">
            <a:avLst/>
          </a:prstGeom>
        </p:spPr>
      </p:pic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420" y="994122"/>
            <a:ext cx="9036496" cy="489585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endParaRPr lang="ru-RU" altLang="ru-RU" sz="2400" b="1" dirty="0" smtClean="0"/>
          </a:p>
          <a:p>
            <a:pPr marL="533400" indent="-533400" eaLnBrk="1" hangingPunct="1">
              <a:lnSpc>
                <a:spcPct val="80000"/>
              </a:lnSpc>
            </a:pPr>
            <a:endParaRPr lang="ru-RU" altLang="ru-RU" sz="2400" dirty="0" smtClean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17542385"/>
              </p:ext>
            </p:extLst>
          </p:nvPr>
        </p:nvGraphicFramePr>
        <p:xfrm>
          <a:off x="395536" y="332656"/>
          <a:ext cx="849694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5634900"/>
      </p:ext>
    </p:extLst>
  </p:cSld>
  <p:clrMapOvr>
    <a:masterClrMapping/>
  </p:clrMapOvr>
  <p:transition spd="slow" advClick="0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 стадии:</a:t>
            </a:r>
          </a:p>
          <a:p>
            <a:pPr eaLnBrk="1" hangingPunct="1">
              <a:buFontTx/>
              <a:buNone/>
              <a:defRPr/>
            </a:pPr>
            <a:endParaRPr lang="ru-RU" sz="2800" smtClean="0"/>
          </a:p>
        </p:txBody>
      </p:sp>
      <p:graphicFrame>
        <p:nvGraphicFramePr>
          <p:cNvPr id="2" name="Схема 1"/>
          <p:cNvGraphicFramePr/>
          <p:nvPr/>
        </p:nvGraphicFramePr>
        <p:xfrm>
          <a:off x="323850" y="2060575"/>
          <a:ext cx="8640763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323850" y="2270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4000" i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Этапы эволюции англицизмов</a:t>
            </a:r>
          </a:p>
        </p:txBody>
      </p:sp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8501">
              <a:srgbClr val="D4DEFF"/>
            </a:gs>
            <a:gs pos="23500">
              <a:srgbClr val="D4DEFF"/>
            </a:gs>
            <a:gs pos="50000">
              <a:srgbClr val="8488C4"/>
            </a:gs>
            <a:gs pos="76500">
              <a:srgbClr val="D4DEFF"/>
            </a:gs>
            <a:gs pos="91499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67744" y="188640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Заимствование</a:t>
            </a:r>
            <a:r>
              <a:rPr lang="ru-RU" dirty="0" smtClean="0"/>
              <a:t> 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56679791"/>
              </p:ext>
            </p:extLst>
          </p:nvPr>
        </p:nvGraphicFramePr>
        <p:xfrm>
          <a:off x="899592" y="1268760"/>
          <a:ext cx="741766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Graphic spid="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8501">
              <a:srgbClr val="D4DEFF"/>
            </a:gs>
            <a:gs pos="23500">
              <a:srgbClr val="D4DEFF"/>
            </a:gs>
            <a:gs pos="50000">
              <a:srgbClr val="8488C4"/>
            </a:gs>
            <a:gs pos="76500">
              <a:srgbClr val="D4DEFF"/>
            </a:gs>
            <a:gs pos="91499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591780" y="-29168"/>
            <a:ext cx="4176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>
              <a:defRPr/>
            </a:pPr>
            <a:r>
              <a:rPr lang="ru-RU" sz="32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3. </a:t>
            </a:r>
            <a:r>
              <a:rPr lang="ru-RU" sz="32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Укоренение</a:t>
            </a:r>
            <a:endParaRPr lang="ru-RU" sz="3200" i="1" dirty="0">
              <a:latin typeface="Arial" charset="0"/>
              <a:cs typeface="Arial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55073031"/>
              </p:ext>
            </p:extLst>
          </p:nvPr>
        </p:nvGraphicFramePr>
        <p:xfrm>
          <a:off x="1691680" y="2204864"/>
          <a:ext cx="5544616" cy="1032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56178132"/>
              </p:ext>
            </p:extLst>
          </p:nvPr>
        </p:nvGraphicFramePr>
        <p:xfrm>
          <a:off x="971600" y="1587480"/>
          <a:ext cx="7416824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339752" y="970958"/>
            <a:ext cx="3744416" cy="923329"/>
          </a:xfrm>
          <a:prstGeom prst="rect">
            <a:avLst/>
          </a:prstGeom>
          <a:solidFill>
            <a:schemeClr val="accent5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944814"/>
            <a:ext cx="45453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hangingPunct="1">
              <a:defRPr/>
            </a:pPr>
            <a:r>
              <a:rPr lang="ru-RU" b="1" dirty="0">
                <a:solidFill>
                  <a:srgbClr val="000000"/>
                </a:solidFill>
                <a:latin typeface="Arial" charset="0"/>
                <a:cs typeface="Arial" charset="0"/>
              </a:rPr>
              <a:t>слова начинают приобретать характерные </a:t>
            </a:r>
          </a:p>
          <a:p>
            <a:pPr lvl="0" algn="ctr" eaLnBrk="1" hangingPunct="1">
              <a:defRPr/>
            </a:pPr>
            <a:r>
              <a:rPr lang="ru-RU" b="1" dirty="0">
                <a:solidFill>
                  <a:srgbClr val="000000"/>
                </a:solidFill>
                <a:latin typeface="Arial" charset="0"/>
                <a:cs typeface="Arial" charset="0"/>
              </a:rPr>
              <a:t>русские черты: </a:t>
            </a:r>
          </a:p>
        </p:txBody>
      </p:sp>
    </p:spTree>
    <p:extLst>
      <p:ext uri="{BB962C8B-B14F-4D97-AF65-F5344CB8AC3E}">
        <p14:creationId xmlns:p14="http://schemas.microsoft.com/office/powerpoint/2010/main" val="1994836196"/>
      </p:ext>
    </p:extLst>
  </p:cSld>
  <p:clrMapOvr>
    <a:masterClrMapping/>
  </p:clrMapOvr>
  <p:transition spd="slow"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1226</TotalTime>
  <Words>1105</Words>
  <Application>Microsoft Office PowerPoint</Application>
  <PresentationFormat>Экран (4:3)</PresentationFormat>
  <Paragraphs>139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Влияние английских заимствований на лексику русского языка.</vt:lpstr>
      <vt:lpstr>Введение.</vt:lpstr>
      <vt:lpstr>Актуальность, предмет, объект и цель нашей работы.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Социальная значимость английских заимствований в СМИ.</vt:lpstr>
      <vt:lpstr>Презентация PowerPoint</vt:lpstr>
      <vt:lpstr>Использование лексики английского происхождения в обыденной  жизни  школьников.</vt:lpstr>
      <vt:lpstr>Результаты исследования.</vt:lpstr>
      <vt:lpstr>Результаты исследования</vt:lpstr>
      <vt:lpstr>Сферы употребления английских заимствований </vt:lpstr>
      <vt:lpstr>ИСТОРИЯ СЛОВА «ОФИС» </vt:lpstr>
      <vt:lpstr>Сферы употребления английских заимствований </vt:lpstr>
      <vt:lpstr>История значений слова «спортсмен».</vt:lpstr>
      <vt:lpstr>Заключение.</vt:lpstr>
      <vt:lpstr>Спасибо за внимание.</vt:lpstr>
    </vt:vector>
  </TitlesOfParts>
  <Company>FreeWare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английских заимствований на лексику русского языка.</dc:title>
  <dc:creator>EveryonE</dc:creator>
  <cp:lastModifiedBy>admin</cp:lastModifiedBy>
  <cp:revision>81</cp:revision>
  <dcterms:created xsi:type="dcterms:W3CDTF">2008-03-10T14:18:38Z</dcterms:created>
  <dcterms:modified xsi:type="dcterms:W3CDTF">2018-05-08T04:25:47Z</dcterms:modified>
</cp:coreProperties>
</file>