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0" r:id="rId4"/>
    <p:sldId id="257" r:id="rId5"/>
    <p:sldId id="258" r:id="rId6"/>
    <p:sldId id="265" r:id="rId7"/>
    <p:sldId id="263" r:id="rId8"/>
    <p:sldId id="267" r:id="rId9"/>
    <p:sldId id="259" r:id="rId10"/>
    <p:sldId id="262" r:id="rId11"/>
    <p:sldId id="268" r:id="rId12"/>
    <p:sldId id="261" r:id="rId13"/>
    <p:sldId id="270" r:id="rId14"/>
    <p:sldId id="264" r:id="rId15"/>
    <p:sldId id="266" r:id="rId16"/>
    <p:sldId id="273" r:id="rId17"/>
    <p:sldId id="276" r:id="rId18"/>
    <p:sldId id="274" r:id="rId19"/>
    <p:sldId id="272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08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9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9663-4EA4-49C6-A6CC-EF264DFE64CB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77A2-F3D8-4014-9A9F-C37B650CED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9663-4EA4-49C6-A6CC-EF264DFE64CB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77A2-F3D8-4014-9A9F-C37B650CED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9663-4EA4-49C6-A6CC-EF264DFE64CB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77A2-F3D8-4014-9A9F-C37B650CED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9663-4EA4-49C6-A6CC-EF264DFE64CB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77A2-F3D8-4014-9A9F-C37B650CED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9663-4EA4-49C6-A6CC-EF264DFE64CB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77A2-F3D8-4014-9A9F-C37B650CED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9663-4EA4-49C6-A6CC-EF264DFE64CB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77A2-F3D8-4014-9A9F-C37B650CED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9663-4EA4-49C6-A6CC-EF264DFE64CB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77A2-F3D8-4014-9A9F-C37B650CED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9663-4EA4-49C6-A6CC-EF264DFE64CB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77A2-F3D8-4014-9A9F-C37B650CED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9663-4EA4-49C6-A6CC-EF264DFE64CB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77A2-F3D8-4014-9A9F-C37B650CED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9663-4EA4-49C6-A6CC-EF264DFE64CB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77A2-F3D8-4014-9A9F-C37B650CED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9663-4EA4-49C6-A6CC-EF264DFE64CB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77A2-F3D8-4014-9A9F-C37B650CED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79663-4EA4-49C6-A6CC-EF264DFE64CB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877A2-F3D8-4014-9A9F-C37B650CED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5220072" y="4840763"/>
            <a:ext cx="3701819" cy="1046406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</a:rPr>
              <a:t>Корчагина Елена Александровна, </a:t>
            </a:r>
            <a:br>
              <a:rPr lang="ru-RU" sz="1800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</a:rPr>
            </a:br>
            <a:r>
              <a:rPr lang="ru-RU" sz="1800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</a:rPr>
              <a:t>воспитатель МБДОУ №181 </a:t>
            </a:r>
            <a:br>
              <a:rPr lang="ru-RU" sz="1800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</a:rPr>
            </a:br>
            <a:r>
              <a:rPr lang="ru-RU" sz="1800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</a:rPr>
              <a:t>г. Ростов-на-Дону</a:t>
            </a:r>
            <a:endParaRPr lang="ru-RU" sz="1800" b="1" dirty="0">
              <a:ln>
                <a:solidFill>
                  <a:srgbClr val="00B0F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835696" y="188640"/>
            <a:ext cx="5832648" cy="864096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chemeClr val="accent4"/>
                </a:solidFill>
              </a:rPr>
              <a:t>Жилища сказочных героев                     </a:t>
            </a:r>
          </a:p>
          <a:p>
            <a:pPr marL="0" indent="0" algn="ctr">
              <a:buNone/>
            </a:pPr>
            <a:endParaRPr lang="ru-RU" dirty="0">
              <a:ln>
                <a:solidFill>
                  <a:srgbClr val="0070C0"/>
                </a:solidFill>
              </a:ln>
              <a:solidFill>
                <a:schemeClr val="accent4"/>
              </a:solidFill>
            </a:endParaRPr>
          </a:p>
        </p:txBody>
      </p:sp>
      <p:pic>
        <p:nvPicPr>
          <p:cNvPr id="8" name="Рисунок 7" descr="55555555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r="-877" b="11075"/>
          <a:stretch/>
        </p:blipFill>
        <p:spPr>
          <a:xfrm>
            <a:off x="6516216" y="1422442"/>
            <a:ext cx="2477155" cy="2481444"/>
          </a:xfrm>
          <a:prstGeom prst="rect">
            <a:avLst/>
          </a:prstGeom>
        </p:spPr>
      </p:pic>
      <p:pic>
        <p:nvPicPr>
          <p:cNvPr id="9" name="Рисунок 8" descr="77777777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762"/>
          <a:stretch/>
        </p:blipFill>
        <p:spPr>
          <a:xfrm>
            <a:off x="252777" y="4192691"/>
            <a:ext cx="4725144" cy="2342550"/>
          </a:xfrm>
          <a:prstGeom prst="rect">
            <a:avLst/>
          </a:prstGeom>
        </p:spPr>
      </p:pic>
      <p:pic>
        <p:nvPicPr>
          <p:cNvPr id="12" name="Рисунок 11" descr="4444444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93" t="2449" r="3707" b="3327"/>
          <a:stretch/>
        </p:blipFill>
        <p:spPr>
          <a:xfrm flipH="1">
            <a:off x="166973" y="1404510"/>
            <a:ext cx="3263351" cy="2495115"/>
          </a:xfrm>
          <a:prstGeom prst="rect">
            <a:avLst/>
          </a:prstGeom>
        </p:spPr>
      </p:pic>
      <p:pic>
        <p:nvPicPr>
          <p:cNvPr id="1026" name="Picture 2" descr="C:\Users\мбдоу181\Desktop\imag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8513" y="1404511"/>
            <a:ext cx="2756302" cy="2477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24745"/>
            <a:ext cx="8784976" cy="4464496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5373216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Три Поросёнка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620688"/>
            <a:ext cx="8784976" cy="5904656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Белоснежка и Семь Гномов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696" y="188640"/>
            <a:ext cx="8632608" cy="648072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5357826"/>
            <a:ext cx="2143140" cy="83671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Баба Яга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1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8784976" cy="648072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180975"/>
            <a:ext cx="8640961" cy="6344369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2"/>
                </a:solidFill>
              </a:rPr>
              <a:t>Снежная Королева</a:t>
            </a:r>
            <a:endParaRPr lang="ru-RU" sz="36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8568952" cy="6264696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60648"/>
            <a:ext cx="5482952" cy="57150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Сказка О Царе </a:t>
            </a:r>
            <a:r>
              <a:rPr lang="ru-RU" sz="3600" b="1" dirty="0" err="1" smtClean="0">
                <a:solidFill>
                  <a:srgbClr val="C00000"/>
                </a:solidFill>
              </a:rPr>
              <a:t>Салтане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0648"/>
            <a:ext cx="8784976" cy="6408712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Три Богатыря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бдоу181\Desktop\1.1400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1140" y="978987"/>
            <a:ext cx="4463656" cy="5659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31839" y="188640"/>
            <a:ext cx="34487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 smtClean="0">
                <a:solidFill>
                  <a:srgbClr val="C00000"/>
                </a:solidFill>
              </a:rPr>
              <a:t>Цветочый</a:t>
            </a:r>
            <a:r>
              <a:rPr lang="ru-RU" sz="3600" b="1" dirty="0" smtClean="0">
                <a:solidFill>
                  <a:srgbClr val="C00000"/>
                </a:solidFill>
              </a:rPr>
              <a:t> город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94495199"/>
      </p:ext>
    </p:extLst>
  </p:cSld>
  <p:clrMapOvr>
    <a:masterClrMapping/>
  </p:clrMapOvr>
  <p:transition>
    <p:zo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9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32656"/>
            <a:ext cx="8784976" cy="612068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00430" y="188640"/>
            <a:ext cx="5186370" cy="74003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Королевское государство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7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0648"/>
            <a:ext cx="8784976" cy="640871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86040" cy="72547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Дворец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8712968" cy="633670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5877272"/>
            <a:ext cx="7581528" cy="63894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Курочка Ряба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Спасибо за внимание!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00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844824"/>
            <a:ext cx="5209513" cy="36004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8640960" cy="6336703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95736" y="5589240"/>
            <a:ext cx="4474840" cy="92211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Колобок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8712968" cy="6264696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96453"/>
            <a:ext cx="8640960" cy="646509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15816" y="5733256"/>
            <a:ext cx="3672408" cy="92697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Теремок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0648"/>
            <a:ext cx="8496944" cy="6408712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04664"/>
            <a:ext cx="8568952" cy="6192688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Волк и Семеро Козлят</a:t>
            </a:r>
            <a:endParaRPr lang="ru-RU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692696"/>
            <a:ext cx="8640960" cy="5616624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8568952" cy="6192688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3096344" cy="59487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Кошкин Дом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44</Words>
  <Application>Microsoft Office PowerPoint</Application>
  <PresentationFormat>Экран (4:3)</PresentationFormat>
  <Paragraphs>17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Корчагина Елена Александровна,  воспитатель МБДОУ №181  г. Ростов-на-Дону</vt:lpstr>
      <vt:lpstr>Курочка Ряба</vt:lpstr>
      <vt:lpstr> Колобок</vt:lpstr>
      <vt:lpstr>Презентация PowerPoint</vt:lpstr>
      <vt:lpstr>Теремок</vt:lpstr>
      <vt:lpstr>Презентация PowerPoint</vt:lpstr>
      <vt:lpstr>Волк и Семеро Козлят</vt:lpstr>
      <vt:lpstr>Презентация PowerPoint</vt:lpstr>
      <vt:lpstr> Кошкин Дом</vt:lpstr>
      <vt:lpstr>Три Поросёнка</vt:lpstr>
      <vt:lpstr>Белоснежка и Семь Гномов</vt:lpstr>
      <vt:lpstr>Баба Яга</vt:lpstr>
      <vt:lpstr>Презентация PowerPoint</vt:lpstr>
      <vt:lpstr>Снежная Королева</vt:lpstr>
      <vt:lpstr>Сказка О Царе Салтане</vt:lpstr>
      <vt:lpstr>Три Богатыря</vt:lpstr>
      <vt:lpstr>Презентация PowerPoint</vt:lpstr>
      <vt:lpstr>Королевское государство</vt:lpstr>
      <vt:lpstr>Дворец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мбдоу181</cp:lastModifiedBy>
  <cp:revision>21</cp:revision>
  <dcterms:created xsi:type="dcterms:W3CDTF">2018-01-24T06:24:19Z</dcterms:created>
  <dcterms:modified xsi:type="dcterms:W3CDTF">2018-07-04T11:18:32Z</dcterms:modified>
</cp:coreProperties>
</file>