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00h790_Glavn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8400273" cy="5157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71400"/>
            <a:ext cx="8136904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Безопасность детей      дома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829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63888" y="38100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Arial" charset="0"/>
              </a:rPr>
              <a:t>Не играйте острыми</a:t>
            </a:r>
          </a:p>
          <a:p>
            <a:pPr algn="ctr"/>
            <a:r>
              <a:rPr lang="ru-RU" sz="2000" dirty="0">
                <a:latin typeface="Arial" charset="0"/>
              </a:rPr>
              <a:t>Вилками, ножами.</a:t>
            </a:r>
          </a:p>
          <a:p>
            <a:pPr algn="ctr"/>
            <a:r>
              <a:rPr lang="ru-RU" sz="2000" dirty="0">
                <a:latin typeface="Arial" charset="0"/>
              </a:rPr>
              <a:t>Ведь такой «игрушкой» просто</a:t>
            </a:r>
          </a:p>
          <a:p>
            <a:pPr algn="ctr"/>
            <a:r>
              <a:rPr lang="ru-RU" sz="2000" dirty="0">
                <a:latin typeface="Arial" charset="0"/>
              </a:rPr>
              <a:t>Что-нибудь поранить.</a:t>
            </a:r>
          </a:p>
          <a:p>
            <a:pPr algn="ctr"/>
            <a:r>
              <a:rPr lang="ru-RU" sz="2000" dirty="0">
                <a:latin typeface="Arial" charset="0"/>
              </a:rPr>
              <a:t>Будет больно, будет грустно,</a:t>
            </a:r>
          </a:p>
          <a:p>
            <a:pPr algn="ctr"/>
            <a:r>
              <a:rPr lang="ru-RU" sz="2000" dirty="0">
                <a:latin typeface="Arial" charset="0"/>
              </a:rPr>
              <a:t>Мама </a:t>
            </a:r>
            <a:r>
              <a:rPr lang="ru-RU" sz="2000" dirty="0" err="1">
                <a:latin typeface="Arial" charset="0"/>
              </a:rPr>
              <a:t>наругает</a:t>
            </a:r>
            <a:r>
              <a:rPr lang="ru-RU" sz="2000" dirty="0">
                <a:latin typeface="Arial" charset="0"/>
              </a:rPr>
              <a:t>...</a:t>
            </a:r>
          </a:p>
          <a:p>
            <a:pPr algn="ctr"/>
            <a:r>
              <a:rPr lang="ru-RU" sz="2000" dirty="0">
                <a:latin typeface="Arial" charset="0"/>
              </a:rPr>
              <a:t>Неужели вам игрушек</a:t>
            </a:r>
          </a:p>
          <a:p>
            <a:pPr algn="ctr"/>
            <a:r>
              <a:rPr lang="ru-RU" sz="2000" dirty="0">
                <a:latin typeface="Arial" charset="0"/>
              </a:rPr>
              <a:t>В доме не хватает?</a:t>
            </a:r>
          </a:p>
        </p:txBody>
      </p:sp>
    </p:spTree>
    <p:extLst>
      <p:ext uri="{BB962C8B-B14F-4D97-AF65-F5344CB8AC3E}">
        <p14:creationId xmlns:p14="http://schemas.microsoft.com/office/powerpoint/2010/main" xmlns="" val="46243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029200" y="4022725"/>
            <a:ext cx="41148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Arial" charset="0"/>
              </a:rPr>
              <a:t>Сынок хотел, как папа, стать</a:t>
            </a:r>
          </a:p>
          <a:p>
            <a:r>
              <a:rPr lang="ru-RU" sz="2000" dirty="0">
                <a:latin typeface="Arial" charset="0"/>
              </a:rPr>
              <a:t>И начал гвоздик забивать;</a:t>
            </a:r>
          </a:p>
          <a:p>
            <a:r>
              <a:rPr lang="ru-RU" sz="2000" dirty="0">
                <a:latin typeface="Arial" charset="0"/>
              </a:rPr>
              <a:t>Попал по пальцу молотком -</a:t>
            </a:r>
          </a:p>
          <a:p>
            <a:r>
              <a:rPr lang="ru-RU" sz="2000" dirty="0">
                <a:latin typeface="Arial" charset="0"/>
              </a:rPr>
              <a:t>На рёв сбежался целый дом...</a:t>
            </a:r>
          </a:p>
          <a:p>
            <a:r>
              <a:rPr lang="ru-RU" sz="2000" dirty="0">
                <a:latin typeface="Arial" charset="0"/>
              </a:rPr>
              <a:t>Малыш, запомни наш совет: </a:t>
            </a:r>
          </a:p>
          <a:p>
            <a:r>
              <a:rPr lang="ru-RU" sz="2000" dirty="0">
                <a:latin typeface="Arial" charset="0"/>
              </a:rPr>
              <a:t>С тобой чтоб не случилось бед, </a:t>
            </a:r>
          </a:p>
          <a:p>
            <a:r>
              <a:rPr lang="ru-RU" sz="2000" dirty="0">
                <a:latin typeface="Arial" charset="0"/>
              </a:rPr>
              <a:t>Еще немного подожди: </a:t>
            </a:r>
          </a:p>
          <a:p>
            <a:r>
              <a:rPr lang="ru-RU" sz="2000" dirty="0">
                <a:latin typeface="Arial" charset="0"/>
              </a:rPr>
              <a:t>Сперва придется подрасти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2102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424936" cy="631870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23928" y="2610683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charset="0"/>
              </a:rPr>
              <a:t>Если квартира твоя высоко</a:t>
            </a:r>
          </a:p>
          <a:p>
            <a:r>
              <a:rPr lang="ru-RU" dirty="0" smtClean="0">
                <a:latin typeface="Arial" charset="0"/>
              </a:rPr>
              <a:t>И добираться домой нелегко,</a:t>
            </a:r>
          </a:p>
          <a:p>
            <a:r>
              <a:rPr lang="ru-RU" dirty="0" smtClean="0">
                <a:latin typeface="Arial" charset="0"/>
              </a:rPr>
              <a:t>Пользуйся лифтом, </a:t>
            </a:r>
          </a:p>
          <a:p>
            <a:r>
              <a:rPr lang="ru-RU" dirty="0" smtClean="0">
                <a:latin typeface="Arial" charset="0"/>
              </a:rPr>
              <a:t>но только учти:</a:t>
            </a:r>
          </a:p>
          <a:p>
            <a:r>
              <a:rPr lang="ru-RU" dirty="0" smtClean="0">
                <a:latin typeface="Arial" charset="0"/>
              </a:rPr>
              <a:t>В лифт с незнакомыми </a:t>
            </a:r>
          </a:p>
          <a:p>
            <a:pPr>
              <a:buFontTx/>
              <a:buChar char="-"/>
            </a:pPr>
            <a:r>
              <a:rPr lang="ru-RU" dirty="0" smtClean="0">
                <a:latin typeface="Arial" charset="0"/>
              </a:rPr>
              <a:t>не заходи!</a:t>
            </a:r>
          </a:p>
          <a:p>
            <a:pPr>
              <a:buFontTx/>
              <a:buChar char="-"/>
            </a:pPr>
            <a:endParaRPr lang="ru-RU" dirty="0" smtClean="0">
              <a:latin typeface="Arial" charset="0"/>
            </a:endParaRPr>
          </a:p>
          <a:p>
            <a:r>
              <a:rPr lang="ru-RU" dirty="0" smtClean="0">
                <a:latin typeface="Arial" charset="0"/>
              </a:rPr>
              <a:t>Могут обидеть тебя, напугать...</a:t>
            </a:r>
          </a:p>
          <a:p>
            <a:r>
              <a:rPr lang="ru-RU" dirty="0" smtClean="0">
                <a:latin typeface="Arial" charset="0"/>
              </a:rPr>
              <a:t>Можешь серьезно,</a:t>
            </a:r>
          </a:p>
          <a:p>
            <a:r>
              <a:rPr lang="ru-RU" dirty="0" smtClean="0">
                <a:latin typeface="Arial" charset="0"/>
              </a:rPr>
              <a:t> мой друг, пострадать...</a:t>
            </a:r>
          </a:p>
          <a:p>
            <a:endParaRPr lang="ru-RU" dirty="0" smtClean="0">
              <a:latin typeface="Arial" charset="0"/>
            </a:endParaRPr>
          </a:p>
          <a:p>
            <a:r>
              <a:rPr lang="ru-RU" dirty="0" smtClean="0">
                <a:latin typeface="Arial" charset="0"/>
              </a:rPr>
              <a:t>Будь осторожней, </a:t>
            </a:r>
          </a:p>
          <a:p>
            <a:r>
              <a:rPr lang="ru-RU" dirty="0" smtClean="0">
                <a:latin typeface="Arial" charset="0"/>
              </a:rPr>
              <a:t>всегда берегись</a:t>
            </a:r>
          </a:p>
          <a:p>
            <a:r>
              <a:rPr lang="ru-RU" dirty="0" smtClean="0">
                <a:latin typeface="Arial" charset="0"/>
              </a:rPr>
              <a:t>И с незнакомцами </a:t>
            </a:r>
          </a:p>
          <a:p>
            <a:r>
              <a:rPr lang="ru-RU" dirty="0" smtClean="0">
                <a:latin typeface="Arial" charset="0"/>
              </a:rPr>
              <a:t>в лифт не садись!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724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11430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charset="0"/>
              </a:rPr>
              <a:t>Если позвонил звонок,</a:t>
            </a:r>
          </a:p>
          <a:p>
            <a:r>
              <a:rPr lang="ru-RU" dirty="0" smtClean="0">
                <a:latin typeface="Arial" charset="0"/>
              </a:rPr>
              <a:t>Посмотри сперва в глазок,</a:t>
            </a:r>
          </a:p>
          <a:p>
            <a:r>
              <a:rPr lang="ru-RU" dirty="0" smtClean="0">
                <a:latin typeface="Arial" charset="0"/>
              </a:rPr>
              <a:t>В гости кто пришел, узнай,</a:t>
            </a:r>
          </a:p>
          <a:p>
            <a:r>
              <a:rPr lang="ru-RU" dirty="0" smtClean="0">
                <a:latin typeface="Arial" charset="0"/>
              </a:rPr>
              <a:t>Но чужим - не открывай!</a:t>
            </a:r>
          </a:p>
          <a:p>
            <a:r>
              <a:rPr lang="ru-RU" dirty="0" smtClean="0">
                <a:latin typeface="Arial" charset="0"/>
              </a:rPr>
              <a:t>Если нет глазка, тогда:</a:t>
            </a:r>
          </a:p>
          <a:p>
            <a:r>
              <a:rPr lang="ru-RU" dirty="0" smtClean="0">
                <a:latin typeface="Arial" charset="0"/>
              </a:rPr>
              <a:t> «Кто же там?» - спроси всегда,</a:t>
            </a:r>
          </a:p>
          <a:p>
            <a:r>
              <a:rPr lang="ru-RU" dirty="0" smtClean="0">
                <a:latin typeface="Arial" charset="0"/>
              </a:rPr>
              <a:t> А не станут отвечать </a:t>
            </a:r>
          </a:p>
          <a:p>
            <a:r>
              <a:rPr lang="ru-RU" dirty="0" smtClean="0">
                <a:latin typeface="Arial" charset="0"/>
              </a:rPr>
              <a:t>-Дверь не надо открывать 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2500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932040" y="2803525"/>
            <a:ext cx="3810000" cy="4054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Arial" charset="0"/>
              </a:rPr>
              <a:t>Ребята, вам твердят не зря: Играть со спичками нельзя! Огонь опасен, к сожаленью, Для всех людей без исключенья!</a:t>
            </a:r>
          </a:p>
          <a:p>
            <a:endParaRPr lang="ru-RU" sz="2000" dirty="0">
              <a:latin typeface="Arial" charset="0"/>
            </a:endParaRPr>
          </a:p>
          <a:p>
            <a:endParaRPr lang="ru-RU" sz="2000" dirty="0">
              <a:latin typeface="Arial" charset="0"/>
            </a:endParaRPr>
          </a:p>
          <a:p>
            <a:r>
              <a:rPr lang="ru-RU" sz="2000" dirty="0">
                <a:latin typeface="Arial" charset="0"/>
              </a:rPr>
              <a:t>Его так трудно потушить -</a:t>
            </a:r>
          </a:p>
          <a:p>
            <a:r>
              <a:rPr lang="ru-RU" sz="2000" dirty="0">
                <a:latin typeface="Arial" charset="0"/>
              </a:rPr>
              <a:t>Он может всё вокруг спалить!</a:t>
            </a:r>
          </a:p>
          <a:p>
            <a:r>
              <a:rPr lang="ru-RU" sz="2000" dirty="0">
                <a:latin typeface="Arial" charset="0"/>
              </a:rPr>
              <a:t>И вот уже в огне - весь дом...</a:t>
            </a:r>
          </a:p>
          <a:p>
            <a:r>
              <a:rPr lang="ru-RU" sz="2000" dirty="0">
                <a:latin typeface="Arial" charset="0"/>
              </a:rPr>
              <a:t>Опасны шалости с огнем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533400" y="838200"/>
            <a:ext cx="3562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0252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305425" y="2676525"/>
            <a:ext cx="3838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1520" y="260648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Arial" charset="0"/>
              </a:rPr>
              <a:t>Ты, малыш, запомнить должен:</a:t>
            </a:r>
          </a:p>
          <a:p>
            <a:r>
              <a:rPr lang="ru-RU" sz="2000" dirty="0">
                <a:latin typeface="Arial" charset="0"/>
              </a:rPr>
              <a:t>Будь с розеткой осторожен!</a:t>
            </a:r>
          </a:p>
          <a:p>
            <a:r>
              <a:rPr lang="ru-RU" sz="2000" dirty="0">
                <a:latin typeface="Arial" charset="0"/>
              </a:rPr>
              <a:t>С ней не должен ты играть,</a:t>
            </a:r>
          </a:p>
          <a:p>
            <a:endParaRPr lang="ru-RU" sz="2000" dirty="0">
              <a:latin typeface="Arial" charset="0"/>
            </a:endParaRPr>
          </a:p>
          <a:p>
            <a:r>
              <a:rPr lang="ru-RU" sz="2000" dirty="0">
                <a:latin typeface="Arial" charset="0"/>
              </a:rPr>
              <a:t>Шпильку, гвоздь туда совать -</a:t>
            </a:r>
          </a:p>
          <a:p>
            <a:r>
              <a:rPr lang="ru-RU" sz="2000" dirty="0">
                <a:latin typeface="Arial" charset="0"/>
              </a:rPr>
              <a:t>Дело кончится бедой:</a:t>
            </a:r>
          </a:p>
          <a:p>
            <a:r>
              <a:rPr lang="ru-RU" sz="2000" dirty="0">
                <a:latin typeface="Arial" charset="0"/>
              </a:rPr>
              <a:t>Ток в розетке очень злой!!!</a:t>
            </a:r>
          </a:p>
        </p:txBody>
      </p:sp>
    </p:spTree>
    <p:extLst>
      <p:ext uri="{BB962C8B-B14F-4D97-AF65-F5344CB8AC3E}">
        <p14:creationId xmlns:p14="http://schemas.microsoft.com/office/powerpoint/2010/main" xmlns="" val="3151460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3048000" cy="4359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Arial" charset="0"/>
              </a:rPr>
              <a:t>Захочешь форточку открыть</a:t>
            </a:r>
          </a:p>
          <a:p>
            <a:r>
              <a:rPr lang="ru-RU" sz="2000" dirty="0">
                <a:latin typeface="Arial" charset="0"/>
              </a:rPr>
              <a:t> -Старайся осторожней быть: </a:t>
            </a:r>
          </a:p>
          <a:p>
            <a:r>
              <a:rPr lang="ru-RU" sz="2000" dirty="0">
                <a:latin typeface="Arial" charset="0"/>
              </a:rPr>
              <a:t>На подоконник не вставай И на стекло не нажимай;</a:t>
            </a:r>
          </a:p>
          <a:p>
            <a:r>
              <a:rPr lang="ru-RU" sz="2000" dirty="0">
                <a:latin typeface="Arial" charset="0"/>
              </a:rPr>
              <a:t>А вдруг не выдержит оно?</a:t>
            </a:r>
          </a:p>
          <a:p>
            <a:r>
              <a:rPr lang="ru-RU" sz="2000" dirty="0">
                <a:latin typeface="Arial" charset="0"/>
              </a:rPr>
              <a:t>И расколется окно -</a:t>
            </a:r>
          </a:p>
          <a:p>
            <a:r>
              <a:rPr lang="ru-RU" sz="2000" dirty="0">
                <a:latin typeface="Arial" charset="0"/>
              </a:rPr>
              <a:t>Ты свалиться можешь вниз.</a:t>
            </a:r>
          </a:p>
          <a:p>
            <a:r>
              <a:rPr lang="ru-RU" sz="2000" dirty="0">
                <a:latin typeface="Arial" charset="0"/>
              </a:rPr>
              <a:t>Зачем тебе такой сюрприз?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181600" y="0"/>
            <a:ext cx="3962400" cy="22891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charset="0"/>
              </a:rPr>
              <a:t>На балконе - так и знай!</a:t>
            </a:r>
          </a:p>
          <a:p>
            <a:r>
              <a:rPr lang="ru-RU" dirty="0">
                <a:latin typeface="Arial" charset="0"/>
              </a:rPr>
              <a:t> -Ты на стулья не вставай, </a:t>
            </a:r>
          </a:p>
          <a:p>
            <a:r>
              <a:rPr lang="ru-RU" dirty="0">
                <a:latin typeface="Arial" charset="0"/>
              </a:rPr>
              <a:t>На перила не взбирайся, </a:t>
            </a:r>
          </a:p>
          <a:p>
            <a:r>
              <a:rPr lang="ru-RU" dirty="0">
                <a:latin typeface="Arial" charset="0"/>
              </a:rPr>
              <a:t>Низко не перегибайся </a:t>
            </a:r>
          </a:p>
          <a:p>
            <a:r>
              <a:rPr lang="ru-RU" dirty="0">
                <a:latin typeface="Arial" charset="0"/>
              </a:rPr>
              <a:t>-Это может быть опасно: </a:t>
            </a:r>
          </a:p>
          <a:p>
            <a:r>
              <a:rPr lang="ru-RU" dirty="0">
                <a:latin typeface="Arial" charset="0"/>
              </a:rPr>
              <a:t>Падать сверху так ужасно!!!</a:t>
            </a:r>
          </a:p>
          <a:p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endParaRPr lang="ru-RU" dirty="0">
              <a:latin typeface="Arial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12000"/>
          </a:blip>
          <a:srcRect/>
          <a:stretch>
            <a:fillRect/>
          </a:stretch>
        </p:blipFill>
        <p:spPr bwMode="auto">
          <a:xfrm>
            <a:off x="2771800" y="1685925"/>
            <a:ext cx="3609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80227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63888" y="2924944"/>
            <a:ext cx="5372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0"/>
            <a:ext cx="33528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Arial" charset="0"/>
              </a:rPr>
              <a:t>Дверь входную осторожно</a:t>
            </a:r>
          </a:p>
          <a:p>
            <a:r>
              <a:rPr lang="ru-RU" sz="2000" dirty="0">
                <a:latin typeface="Arial" charset="0"/>
              </a:rPr>
              <a:t>Надо закрывать;</a:t>
            </a:r>
          </a:p>
          <a:p>
            <a:r>
              <a:rPr lang="ru-RU" sz="2000" dirty="0">
                <a:latin typeface="Arial" charset="0"/>
              </a:rPr>
              <a:t>А иначе, друг мой, можно</a:t>
            </a:r>
          </a:p>
          <a:p>
            <a:r>
              <a:rPr lang="ru-RU" sz="2000" dirty="0">
                <a:latin typeface="Arial" charset="0"/>
              </a:rPr>
              <a:t>Пальцы там прижать...</a:t>
            </a:r>
          </a:p>
          <a:p>
            <a:r>
              <a:rPr lang="ru-RU" sz="2000" dirty="0">
                <a:latin typeface="Arial" charset="0"/>
              </a:rPr>
              <a:t>Будет больно - и польются Слезы в два ручья;</a:t>
            </a:r>
          </a:p>
          <a:p>
            <a:r>
              <a:rPr lang="ru-RU" sz="2000" dirty="0">
                <a:latin typeface="Arial" charset="0"/>
              </a:rPr>
              <a:t> И тебя жалеть сбегутся</a:t>
            </a:r>
          </a:p>
          <a:p>
            <a:r>
              <a:rPr lang="ru-RU" sz="2000" dirty="0">
                <a:latin typeface="Arial" charset="0"/>
              </a:rPr>
              <a:t> Все твои друзья...</a:t>
            </a:r>
          </a:p>
        </p:txBody>
      </p:sp>
    </p:spTree>
    <p:extLst>
      <p:ext uri="{BB962C8B-B14F-4D97-AF65-F5344CB8AC3E}">
        <p14:creationId xmlns:p14="http://schemas.microsoft.com/office/powerpoint/2010/main" xmlns="" val="2460606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0"/>
            <a:ext cx="3886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Arial" charset="0"/>
              </a:rPr>
              <a:t>В уши, нос нельзя совать</a:t>
            </a:r>
          </a:p>
          <a:p>
            <a:pPr algn="ctr"/>
            <a:r>
              <a:rPr lang="ru-RU" sz="2000" dirty="0">
                <a:latin typeface="Arial" charset="0"/>
              </a:rPr>
              <a:t>Мелкие предметы.</a:t>
            </a:r>
          </a:p>
          <a:p>
            <a:pPr algn="ctr"/>
            <a:r>
              <a:rPr lang="ru-RU" sz="2000" dirty="0">
                <a:latin typeface="Arial" charset="0"/>
              </a:rPr>
              <a:t>Могут там они застрять -</a:t>
            </a:r>
          </a:p>
          <a:p>
            <a:pPr algn="ctr"/>
            <a:r>
              <a:rPr lang="ru-RU" sz="2000" dirty="0">
                <a:latin typeface="Arial" charset="0"/>
              </a:rPr>
              <a:t>Помните про это!</a:t>
            </a:r>
          </a:p>
          <a:p>
            <a:pPr algn="ctr"/>
            <a:r>
              <a:rPr lang="ru-RU" sz="2000" dirty="0">
                <a:latin typeface="Arial" charset="0"/>
              </a:rPr>
              <a:t>И придется вас везти </a:t>
            </a:r>
          </a:p>
          <a:p>
            <a:pPr algn="ctr"/>
            <a:r>
              <a:rPr lang="ru-RU" sz="2000" dirty="0">
                <a:latin typeface="Arial" charset="0"/>
              </a:rPr>
              <a:t>К медикам в больницу!</a:t>
            </a:r>
          </a:p>
          <a:p>
            <a:pPr algn="ctr"/>
            <a:r>
              <a:rPr lang="ru-RU" sz="2000" dirty="0">
                <a:latin typeface="Arial" charset="0"/>
              </a:rPr>
              <a:t> Глупо так себя вести, </a:t>
            </a:r>
          </a:p>
          <a:p>
            <a:pPr algn="ctr"/>
            <a:r>
              <a:rPr lang="ru-RU" sz="2000" dirty="0">
                <a:latin typeface="Arial" charset="0"/>
              </a:rPr>
              <a:t>Просто не годится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3429000" y="3124200"/>
            <a:ext cx="52101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5414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0"/>
            <a:ext cx="5695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5029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0" dirty="0">
                <a:latin typeface="Arial" charset="0"/>
              </a:rPr>
              <a:t>Много тюбиков и баночек</a:t>
            </a:r>
          </a:p>
          <a:p>
            <a:pPr algn="ctr"/>
            <a:r>
              <a:rPr lang="ru-RU" sz="2000" b="0" dirty="0">
                <a:latin typeface="Arial" charset="0"/>
              </a:rPr>
              <a:t>Есть в шкафах у наших мамочек.</a:t>
            </a:r>
          </a:p>
          <a:p>
            <a:pPr algn="ctr"/>
            <a:r>
              <a:rPr lang="ru-RU" sz="2000" b="0" dirty="0">
                <a:latin typeface="Arial" charset="0"/>
              </a:rPr>
              <a:t>В них хранятся средства разные,</a:t>
            </a:r>
          </a:p>
          <a:p>
            <a:pPr algn="ctr"/>
            <a:r>
              <a:rPr lang="ru-RU" sz="2000" b="0" dirty="0">
                <a:latin typeface="Arial" charset="0"/>
              </a:rPr>
              <a:t>К сожалению, опасные...</a:t>
            </a:r>
          </a:p>
          <a:p>
            <a:pPr algn="ctr"/>
            <a:r>
              <a:rPr lang="ru-RU" sz="2000" b="0" dirty="0">
                <a:latin typeface="Arial" charset="0"/>
              </a:rPr>
              <a:t>Кремы, пасты и таблеточки </a:t>
            </a:r>
          </a:p>
          <a:p>
            <a:pPr algn="ctr"/>
            <a:r>
              <a:rPr lang="ru-RU" sz="2000" b="0" dirty="0">
                <a:latin typeface="Arial" charset="0"/>
              </a:rPr>
              <a:t>Не берите в руки, деточки: </a:t>
            </a:r>
          </a:p>
          <a:p>
            <a:pPr algn="ctr"/>
            <a:r>
              <a:rPr lang="ru-RU" sz="2000" b="0" dirty="0">
                <a:latin typeface="Arial" charset="0"/>
              </a:rPr>
              <a:t>Эта бытовая химия</a:t>
            </a:r>
          </a:p>
          <a:p>
            <a:pPr algn="ctr"/>
            <a:r>
              <a:rPr lang="ru-RU" sz="2000" b="0" dirty="0">
                <a:latin typeface="Arial" charset="0"/>
              </a:rPr>
              <a:t> -Как отрава очень сильная!</a:t>
            </a:r>
          </a:p>
        </p:txBody>
      </p:sp>
    </p:spTree>
    <p:extLst>
      <p:ext uri="{BB962C8B-B14F-4D97-AF65-F5344CB8AC3E}">
        <p14:creationId xmlns:p14="http://schemas.microsoft.com/office/powerpoint/2010/main" xmlns="" val="3111652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</TotalTime>
  <Words>451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Безопасность детей      дома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     дома</dc:title>
  <dc:creator>samsung</dc:creator>
  <cp:lastModifiedBy>123</cp:lastModifiedBy>
  <cp:revision>33</cp:revision>
  <dcterms:created xsi:type="dcterms:W3CDTF">2016-11-06T09:42:58Z</dcterms:created>
  <dcterms:modified xsi:type="dcterms:W3CDTF">2018-07-03T17:39:36Z</dcterms:modified>
</cp:coreProperties>
</file>