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0" r:id="rId5"/>
    <p:sldId id="262" r:id="rId6"/>
    <p:sldId id="263" r:id="rId7"/>
    <p:sldId id="264" r:id="rId8"/>
    <p:sldId id="265" r:id="rId9"/>
    <p:sldId id="268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FFCC"/>
    <a:srgbClr val="A836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72" autoAdjust="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ages.clipartpanda.com/environment-clipart-earth-plant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333069"/>
            <a:ext cx="2155931" cy="215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clipartist.net/social/clipartist.net/E/eco_image-999px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60" y="369000"/>
            <a:ext cx="1528908" cy="152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lipartist.net/social/clipartist.net/E/eco_image-999px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00" y="3816048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ages.clipartpanda.com/environment-clipart-earth-plant.pn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2166" y="3816048"/>
            <a:ext cx="2708953" cy="270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 userDrawn="1"/>
        </p:nvSpPr>
        <p:spPr>
          <a:xfrm>
            <a:off x="0" y="6662880"/>
            <a:ext cx="688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2549181" y="3879441"/>
            <a:ext cx="4032448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b="1" i="1" dirty="0" smtClean="0">
                <a:solidFill>
                  <a:srgbClr val="A83608"/>
                </a:solidFill>
                <a:cs typeface="Arial" charset="0"/>
              </a:rPr>
              <a:t>Работа ученицы 3б класса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b="1" i="1" dirty="0" smtClean="0">
                <a:solidFill>
                  <a:srgbClr val="A83608"/>
                </a:solidFill>
                <a:cs typeface="Arial" charset="0"/>
              </a:rPr>
              <a:t>МБОУ СОШ №28 г. Пятигорска,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b="1" i="1" dirty="0" smtClean="0">
                <a:solidFill>
                  <a:srgbClr val="A83608"/>
                </a:solidFill>
                <a:cs typeface="Arial" charset="0"/>
              </a:rPr>
              <a:t> </a:t>
            </a:r>
            <a:r>
              <a:rPr lang="ru-RU" sz="2000" b="1" i="1" dirty="0" err="1" smtClean="0">
                <a:solidFill>
                  <a:srgbClr val="A83608"/>
                </a:solidFill>
                <a:cs typeface="Arial" charset="0"/>
              </a:rPr>
              <a:t>Шевкопляс</a:t>
            </a:r>
            <a:r>
              <a:rPr lang="ru-RU" sz="2000" b="1" i="1" dirty="0" smtClean="0">
                <a:solidFill>
                  <a:srgbClr val="A83608"/>
                </a:solidFill>
                <a:cs typeface="Arial" charset="0"/>
              </a:rPr>
              <a:t> Арины.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b="1" i="1" dirty="0" smtClean="0">
                <a:solidFill>
                  <a:srgbClr val="A83608"/>
                </a:solidFill>
                <a:cs typeface="Arial" charset="0"/>
              </a:rPr>
              <a:t>Руководитель: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b="1" i="1" dirty="0" smtClean="0">
                <a:solidFill>
                  <a:srgbClr val="A83608"/>
                </a:solidFill>
                <a:cs typeface="Arial" charset="0"/>
              </a:rPr>
              <a:t>Ковалевская Татьяна Михайловна</a:t>
            </a:r>
            <a:endParaRPr lang="ru-RU" sz="2000" b="1" i="1" dirty="0">
              <a:solidFill>
                <a:srgbClr val="A83608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000099" y="439749"/>
            <a:ext cx="7165705" cy="34163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Бионика</a:t>
            </a:r>
            <a:r>
              <a:rPr lang="en-US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- </a:t>
            </a: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наука о природе и деятельности человека. 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6" name="Рисунок 5" descr="http://rpp.nashaucheba.ru/pars_docs/refs/45/44558/img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15" r="60332"/>
          <a:stretch/>
        </p:blipFill>
        <p:spPr bwMode="auto">
          <a:xfrm>
            <a:off x="7072330" y="2143116"/>
            <a:ext cx="1602060" cy="1651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&amp;Scy;&amp;acy;&amp;mcy;&amp;ocy;&amp;ocy;&amp;chcy;&amp;icy;&amp;shchcy;&amp;acy;&amp;yucy;&amp;shchcy;&amp;acy;&amp;yacy;&amp;scy;&amp;yacy; &amp;Kcy;&amp;rcy;&amp;acy;&amp;scy;&amp;kcy;&amp;acy; LOTUSAN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24384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im0-tub-ru.yandex.net/i?id=6a89141dc8b23eb96e7fe5d618bece67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17"/>
          <a:stretch/>
        </p:blipFill>
        <p:spPr bwMode="auto">
          <a:xfrm>
            <a:off x="2267744" y="3424216"/>
            <a:ext cx="2897882" cy="291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33deb69121ce966912f45ac4d0f1b7ef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2547411" cy="1723408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go3.imgsmail.ru/imgpreview?key=67721d201e32d6&amp;mb=imgdb_preview_16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658" y="692696"/>
            <a:ext cx="2543175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vdvgazeta.ru/sites/default/files/inline/images/Kor/v_ssha_sostoyalsya_pervyy_simpozium_po_bionike_kotoryy_oficialno_zakrepil_rozhdenie_novoy_nauki_bionik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1" t="53620"/>
          <a:stretch/>
        </p:blipFill>
        <p:spPr bwMode="auto">
          <a:xfrm>
            <a:off x="2153326" y="1703256"/>
            <a:ext cx="6345354" cy="294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71600" y="4581128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9" name="Picture 2" descr="http://vdvgazeta.ru/sites/default/files/inline/images/Kor/v_ssha_sostoyalsya_pervyy_simpozium_po_bionike_kotoryy_oficialno_zakrepil_rozhdenie_novoy_nauki_bionik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68377" r="74485" b="2882"/>
          <a:stretch/>
        </p:blipFill>
        <p:spPr bwMode="auto">
          <a:xfrm>
            <a:off x="539552" y="634740"/>
            <a:ext cx="2354694" cy="21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42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im0-tub-ru.yandex.net/i?id=85019848762486534ce297cb45034291&amp;n=33&amp;h=215&amp;w=2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0" y="3748683"/>
            <a:ext cx="2376264" cy="178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m0-tub-ru.yandex.net/i?id=9b2b83b8885c6757c86ca0b28f972b51&amp;n=33&amp;h=215&amp;w=36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767" y="3480936"/>
            <a:ext cx="3495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3551495" y="4150516"/>
            <a:ext cx="1080120" cy="4882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944884" y="722140"/>
            <a:ext cx="48245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Символ бионики: 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</a:rPr>
              <a:t>с</a:t>
            </a:r>
            <a:r>
              <a:rPr lang="ru-RU" sz="2800" b="1" dirty="0" smtClean="0">
                <a:solidFill>
                  <a:srgbClr val="00B050"/>
                </a:solidFill>
              </a:rPr>
              <a:t>крещенные скальпель, паяльник и знак интеграла.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Это союз </a:t>
            </a:r>
            <a:r>
              <a:rPr lang="ru-RU" sz="2800" b="1" dirty="0" smtClean="0">
                <a:solidFill>
                  <a:srgbClr val="FF0000"/>
                </a:solidFill>
              </a:rPr>
              <a:t>биологии, техники и математики.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pp.vk.me/c409829/v409829870/87b/KC0lPJh4YKw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1" r="15748"/>
          <a:stretch/>
        </p:blipFill>
        <p:spPr bwMode="auto">
          <a:xfrm>
            <a:off x="395536" y="404664"/>
            <a:ext cx="2433984" cy="2067769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85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golance.ru/media/workimg/orig/6kz/g5j/67d/hoblf2c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72258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s5.livemaster.ru/storage/23/30/04926486cb2dfca0b076578849aw--tsvety-floristika-krasnye-maki-tsvety-i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3660967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zdorovieinfo.ru/upload/images/slides/490x330_superfood_for_bones_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8606" y="1272258"/>
            <a:ext cx="3277277" cy="2207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гнутая вверх стрелка 1"/>
          <p:cNvSpPr/>
          <p:nvPr/>
        </p:nvSpPr>
        <p:spPr>
          <a:xfrm>
            <a:off x="3311860" y="548680"/>
            <a:ext cx="2376264" cy="7200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701791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Изобретение солонки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23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6fe7d1df5fdd3b31ad3769c3f9412ed3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6886"/>
            <a:ext cx="3064170" cy="230425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odclean.ru/wp-content/uploads/2012/11/clip_image001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3246"/>
            <a:ext cx="3066728" cy="230004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0-tub-ru.yandex.net/i?id=92f73753920621f4604fea122135ff20&amp;n=33&amp;h=215&amp;w=3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355" y="3927452"/>
            <a:ext cx="3625892" cy="241352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34355" y="3142763"/>
            <a:ext cx="3580483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Застёжка «липучка»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29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0-tub-ru.yandex.net/i?id=e07f5a06a1da63ed4f3a4fe067abeb57&amp;n=33&amp;h=215&amp;w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2178"/>
            <a:ext cx="2047875" cy="2047876"/>
          </a:xfrm>
          <a:prstGeom prst="rect">
            <a:avLst/>
          </a:prstGeom>
          <a:solidFill>
            <a:srgbClr val="FFFF99"/>
          </a:solidFill>
          <a:ln w="57150">
            <a:solidFill>
              <a:srgbClr val="C00000"/>
            </a:solidFill>
            <a:prstDash val="dash"/>
          </a:ln>
        </p:spPr>
      </p:pic>
      <p:pic>
        <p:nvPicPr>
          <p:cNvPr id="4102" name="Picture 6" descr="http://i67.beon.ru/40/40/1854040/23/64612423/pati_7098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82" y="2708920"/>
            <a:ext cx="5541822" cy="36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гнутая вправо стрелка 1"/>
          <p:cNvSpPr/>
          <p:nvPr/>
        </p:nvSpPr>
        <p:spPr>
          <a:xfrm rot="1973645">
            <a:off x="6493282" y="2853197"/>
            <a:ext cx="1240792" cy="2403274"/>
          </a:xfrm>
          <a:prstGeom prst="curvedLeftArrow">
            <a:avLst>
              <a:gd name="adj1" fmla="val 25000"/>
              <a:gd name="adj2" fmla="val 50000"/>
              <a:gd name="adj3" fmla="val 420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3312368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ш</a:t>
            </a:r>
            <a:r>
              <a:rPr lang="ru-RU" sz="2800" b="1" i="1" dirty="0" smtClean="0">
                <a:solidFill>
                  <a:srgbClr val="FF0000"/>
                </a:solidFill>
              </a:rPr>
              <a:t>ины автомобиля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82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5c8639cc67b0208d601cecf81a70bf06&amp;n=33&amp;h=215&amp;w=3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01" y="586788"/>
            <a:ext cx="3209925" cy="2047876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.pfst.net/2013.11/55868808806f25e798a7484e032fad03916642472fe_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b="21186"/>
          <a:stretch/>
        </p:blipFill>
        <p:spPr bwMode="auto">
          <a:xfrm>
            <a:off x="683568" y="3212976"/>
            <a:ext cx="4332556" cy="3002815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forpost-sevastopol.ru/media/k2/items/cache/8f3e3c616d91a831ec66aed0a5288dd7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08720"/>
            <a:ext cx="3837639" cy="2880320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79354" y="4237329"/>
            <a:ext cx="3024336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э</a:t>
            </a:r>
            <a:r>
              <a:rPr lang="ru-RU" sz="2800" b="1" i="1" dirty="0" smtClean="0">
                <a:solidFill>
                  <a:srgbClr val="FF0000"/>
                </a:solidFill>
              </a:rPr>
              <a:t>ффект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«акульей кожи»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23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0-tub-ru.yandex.net/i?id=483f2e6c07dfea2a755de1a7b73c0839&amp;n=33&amp;h=215&amp;w=47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8680"/>
            <a:ext cx="5756542" cy="262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3.egospodarka.pl/grafika2/bilety-lotnicze/Jest-sposob-na-nizsze-ceny-biletow-lotniczych-109888-900x9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9" b="22913"/>
          <a:stretch/>
        </p:blipFill>
        <p:spPr bwMode="auto">
          <a:xfrm>
            <a:off x="4716016" y="3500440"/>
            <a:ext cx="3158566" cy="225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1.fotokto.ru/photo/full/29/2959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14908"/>
            <a:ext cx="3808370" cy="260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653182"/>
            <a:ext cx="302433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к</a:t>
            </a:r>
            <a:r>
              <a:rPr lang="ru-RU" sz="2800" b="1" i="1" dirty="0" smtClean="0">
                <a:solidFill>
                  <a:srgbClr val="FF0000"/>
                </a:solidFill>
              </a:rPr>
              <a:t>рыло самолёта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51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nkj.ru/upload/iblock/c51/c517ae3465b18bc9c469561e5b779c6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377" y="651647"/>
            <a:ext cx="3113551" cy="233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esignanduniverse.com/articles/images/lotus/clean_lea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3293765" cy="180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ki.ru/kohana/upload/ckfinder_images/u1232/_thumbs/Images/1232_14303152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55245"/>
            <a:ext cx="4286250" cy="3209926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3911444"/>
            <a:ext cx="3312368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«эффект лотоса»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0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c36e9343c58fe4892b50558ae3d33470&amp;n=33&amp;h=215&amp;w=3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876" y="908720"/>
            <a:ext cx="3024252" cy="1935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td1.mycdn.me/image?id=812208551282&amp;t=20&amp;plc=WEB&amp;tkn=*nqOl3xlvSFNY024Y5fLwUJSdi0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2" r="8041"/>
          <a:stretch/>
        </p:blipFill>
        <p:spPr bwMode="auto">
          <a:xfrm>
            <a:off x="3995936" y="4941168"/>
            <a:ext cx="2376264" cy="1483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ts-lib.ru/Online/fiz/lot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8661"/>
            <a:ext cx="3826397" cy="1530559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Татьяна\Desktop\Новая папка (2)\фото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47118" y="1962311"/>
            <a:ext cx="4187835" cy="251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2.infourok.ru/uploads/ex/08b8/000279b7-48d7afdf/hello_html_456141ae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4" r="23013" b="1"/>
          <a:stretch/>
        </p:blipFill>
        <p:spPr bwMode="auto">
          <a:xfrm>
            <a:off x="611560" y="885541"/>
            <a:ext cx="1956486" cy="1952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8298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72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Экологический-2</dc:title>
  <dc:creator>Фокина Лидия Петровна</dc:creator>
  <cp:keywords>Шаблон презентации</cp:keywords>
  <cp:lastModifiedBy>Татьяна</cp:lastModifiedBy>
  <cp:revision>36</cp:revision>
  <dcterms:created xsi:type="dcterms:W3CDTF">2017-02-23T13:11:39Z</dcterms:created>
  <dcterms:modified xsi:type="dcterms:W3CDTF">2017-04-12T19:08:56Z</dcterms:modified>
</cp:coreProperties>
</file>