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3"/>
  </p:notesMasterIdLst>
  <p:sldIdLst>
    <p:sldId id="256" r:id="rId2"/>
    <p:sldId id="258" r:id="rId3"/>
    <p:sldId id="259" r:id="rId4"/>
    <p:sldId id="288" r:id="rId5"/>
    <p:sldId id="261" r:id="rId6"/>
    <p:sldId id="285" r:id="rId7"/>
    <p:sldId id="284" r:id="rId8"/>
    <p:sldId id="286" r:id="rId9"/>
    <p:sldId id="287" r:id="rId10"/>
    <p:sldId id="289" r:id="rId11"/>
    <p:sldId id="267" r:id="rId12"/>
    <p:sldId id="290" r:id="rId13"/>
    <p:sldId id="273" r:id="rId14"/>
    <p:sldId id="291" r:id="rId15"/>
    <p:sldId id="262" r:id="rId16"/>
    <p:sldId id="292" r:id="rId17"/>
    <p:sldId id="303" r:id="rId18"/>
    <p:sldId id="297" r:id="rId19"/>
    <p:sldId id="298" r:id="rId20"/>
    <p:sldId id="304" r:id="rId21"/>
    <p:sldId id="299" r:id="rId22"/>
    <p:sldId id="300" r:id="rId23"/>
    <p:sldId id="302" r:id="rId24"/>
    <p:sldId id="295" r:id="rId25"/>
    <p:sldId id="294" r:id="rId26"/>
    <p:sldId id="296" r:id="rId27"/>
    <p:sldId id="301" r:id="rId28"/>
    <p:sldId id="305" r:id="rId29"/>
    <p:sldId id="281" r:id="rId30"/>
    <p:sldId id="307" r:id="rId31"/>
    <p:sldId id="264" r:id="rId32"/>
  </p:sldIdLst>
  <p:sldSz cx="9144000" cy="5143500" type="screen16x9"/>
  <p:notesSz cx="6858000" cy="9144000"/>
  <p:embeddedFontLst>
    <p:embeddedFont>
      <p:font typeface="Yellowtail" charset="0"/>
      <p:regular r:id="rId34"/>
    </p:embeddedFont>
    <p:embeddedFont>
      <p:font typeface="Neuton" charset="0"/>
      <p:regular r:id="rId35"/>
      <p:bold r:id="rId36"/>
      <p:italic r:id="rId37"/>
    </p:embeddedFont>
    <p:embeddedFont>
      <p:font typeface="Verdana" pitchFamily="34" charset="0"/>
      <p:regular r:id="rId38"/>
      <p:bold r:id="rId39"/>
      <p:italic r:id="rId40"/>
      <p:boldItalic r:id="rId41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CCCC00"/>
  </p:clrMru>
</p:presentationPr>
</file>

<file path=ppt/tableStyles.xml><?xml version="1.0" encoding="utf-8"?>
<a:tblStyleLst xmlns:a="http://schemas.openxmlformats.org/drawingml/2006/main" def="{10F2ECE3-205A-48E8-B20A-976D7E8988E2}">
  <a:tblStyle styleId="{10F2ECE3-205A-48E8-B20A-976D7E8988E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62" autoAdjust="0"/>
    <p:restoredTop sz="94660"/>
  </p:normalViewPr>
  <p:slideViewPr>
    <p:cSldViewPr>
      <p:cViewPr varScale="1">
        <p:scale>
          <a:sx n="86" d="100"/>
          <a:sy n="86" d="100"/>
        </p:scale>
        <p:origin x="-762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95" name="Shape 4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3175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1pPr>
    <a:lvl2pPr marL="742950" lvl="1" indent="-2857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2pPr>
    <a:lvl3pPr marL="11430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3pPr>
    <a:lvl4pPr marL="16002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4pPr>
    <a:lvl5pPr marL="20574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hape 626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0242" name="Shape 627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hape 646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8674" name="Shape 647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hape 698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0722" name="Shape 699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hape 646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2770" name="Shape 647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hape 751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4818" name="Shape 75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hape 646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6866" name="Shape 647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hape 663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8914" name="Shape 66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hape 663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40962" name="Shape 66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hape 663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44034" name="Shape 66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hape 663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46082" name="Shape 66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hape 663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49154" name="Shape 66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639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2290" name="Shape 640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hape 663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51202" name="Shape 66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hape 663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54274" name="Shape 66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hape 663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56322" name="Shape 66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hape 663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58370" name="Shape 664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hape 646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61442" name="Shape 647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hape 818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63490" name="Shape 819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hape 646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65538" name="Shape 647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hape 678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67586" name="Shape 679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646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4338" name="Shape 647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657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6386" name="Shape 658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657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8434" name="Shape 658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646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0482" name="Shape 647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hape 657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2530" name="Shape 658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hape 657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4578" name="Shape 658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hape 657"/>
          <p:cNvSpPr>
            <a:spLocks noGrp="1" noRot="1" noChangeAspect="1" noTextEdi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6626" name="Shape 658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93B770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hape 10"/>
          <p:cNvGrpSpPr>
            <a:grpSpLocks/>
          </p:cNvGrpSpPr>
          <p:nvPr/>
        </p:nvGrpSpPr>
        <p:grpSpPr bwMode="auto">
          <a:xfrm rot="-5400000">
            <a:off x="1928813" y="1571631"/>
            <a:ext cx="1401762" cy="5259388"/>
            <a:chOff x="818425" y="238125"/>
            <a:chExt cx="1395575" cy="5238750"/>
          </a:xfrm>
        </p:grpSpPr>
        <p:sp>
          <p:nvSpPr>
            <p:cNvPr id="4" name="Shape 11"/>
            <p:cNvSpPr>
              <a:spLocks/>
            </p:cNvSpPr>
            <p:nvPr/>
          </p:nvSpPr>
          <p:spPr bwMode="auto">
            <a:xfrm>
              <a:off x="1253060" y="244450"/>
              <a:ext cx="731769" cy="1179628"/>
            </a:xfrm>
            <a:custGeom>
              <a:avLst/>
              <a:gdLst>
                <a:gd name="T0" fmla="*/ 0 w 29252"/>
                <a:gd name="T1" fmla="*/ 0 h 47155"/>
                <a:gd name="T2" fmla="*/ 29252 w 29252"/>
                <a:gd name="T3" fmla="*/ 47155 h 47155"/>
              </a:gdLst>
              <a:ahLst/>
              <a:cxnLst>
                <a:cxn ang="0">
                  <a:pos x="10573" y="10010"/>
                </a:cxn>
                <a:cxn ang="0">
                  <a:pos x="21709" y="3455"/>
                </a:cxn>
                <a:cxn ang="0">
                  <a:pos x="26079" y="7331"/>
                </a:cxn>
                <a:cxn ang="0">
                  <a:pos x="26996" y="10856"/>
                </a:cxn>
                <a:cxn ang="0">
                  <a:pos x="20864" y="3666"/>
                </a:cxn>
                <a:cxn ang="0">
                  <a:pos x="15084" y="11560"/>
                </a:cxn>
                <a:cxn ang="0">
                  <a:pos x="4018" y="12829"/>
                </a:cxn>
                <a:cxn ang="0">
                  <a:pos x="12124" y="11278"/>
                </a:cxn>
                <a:cxn ang="0">
                  <a:pos x="23824" y="8248"/>
                </a:cxn>
                <a:cxn ang="0">
                  <a:pos x="24035" y="10574"/>
                </a:cxn>
                <a:cxn ang="0">
                  <a:pos x="12194" y="25657"/>
                </a:cxn>
                <a:cxn ang="0">
                  <a:pos x="6978" y="26996"/>
                </a:cxn>
                <a:cxn ang="0">
                  <a:pos x="9234" y="29181"/>
                </a:cxn>
                <a:cxn ang="0">
                  <a:pos x="1763" y="31578"/>
                </a:cxn>
                <a:cxn ang="0">
                  <a:pos x="12194" y="26855"/>
                </a:cxn>
                <a:cxn ang="0">
                  <a:pos x="23190" y="33129"/>
                </a:cxn>
                <a:cxn ang="0">
                  <a:pos x="18467" y="27842"/>
                </a:cxn>
                <a:cxn ang="0">
                  <a:pos x="17480" y="20723"/>
                </a:cxn>
                <a:cxn ang="0">
                  <a:pos x="19524" y="29393"/>
                </a:cxn>
                <a:cxn ang="0">
                  <a:pos x="20723" y="29393"/>
                </a:cxn>
                <a:cxn ang="0">
                  <a:pos x="9304" y="39261"/>
                </a:cxn>
                <a:cxn ang="0">
                  <a:pos x="9868" y="40459"/>
                </a:cxn>
                <a:cxn ang="0">
                  <a:pos x="12547" y="38626"/>
                </a:cxn>
                <a:cxn ang="0">
                  <a:pos x="11207" y="42433"/>
                </a:cxn>
                <a:cxn ang="0">
                  <a:pos x="5498" y="46521"/>
                </a:cxn>
                <a:cxn ang="0">
                  <a:pos x="7754" y="39049"/>
                </a:cxn>
                <a:cxn ang="0">
                  <a:pos x="19806" y="1552"/>
                </a:cxn>
                <a:cxn ang="0">
                  <a:pos x="18397" y="7331"/>
                </a:cxn>
                <a:cxn ang="0">
                  <a:pos x="8881" y="9305"/>
                </a:cxn>
                <a:cxn ang="0">
                  <a:pos x="3031" y="12900"/>
                </a:cxn>
                <a:cxn ang="0">
                  <a:pos x="11912" y="13463"/>
                </a:cxn>
                <a:cxn ang="0">
                  <a:pos x="17974" y="14098"/>
                </a:cxn>
                <a:cxn ang="0">
                  <a:pos x="15013" y="24389"/>
                </a:cxn>
                <a:cxn ang="0">
                  <a:pos x="8670" y="25516"/>
                </a:cxn>
                <a:cxn ang="0">
                  <a:pos x="1481" y="29816"/>
                </a:cxn>
                <a:cxn ang="0">
                  <a:pos x="635" y="32001"/>
                </a:cxn>
                <a:cxn ang="0">
                  <a:pos x="7824" y="30873"/>
                </a:cxn>
                <a:cxn ang="0">
                  <a:pos x="12899" y="31507"/>
                </a:cxn>
                <a:cxn ang="0">
                  <a:pos x="8740" y="36864"/>
                </a:cxn>
                <a:cxn ang="0">
                  <a:pos x="4511" y="43490"/>
                </a:cxn>
                <a:cxn ang="0">
                  <a:pos x="4723" y="46944"/>
                </a:cxn>
                <a:cxn ang="0">
                  <a:pos x="9093" y="45745"/>
                </a:cxn>
                <a:cxn ang="0">
                  <a:pos x="13392" y="40741"/>
                </a:cxn>
                <a:cxn ang="0">
                  <a:pos x="12335" y="36300"/>
                </a:cxn>
                <a:cxn ang="0">
                  <a:pos x="15295" y="27560"/>
                </a:cxn>
                <a:cxn ang="0">
                  <a:pos x="17480" y="27983"/>
                </a:cxn>
                <a:cxn ang="0">
                  <a:pos x="21216" y="32847"/>
                </a:cxn>
                <a:cxn ang="0">
                  <a:pos x="24458" y="33833"/>
                </a:cxn>
                <a:cxn ang="0">
                  <a:pos x="21780" y="25798"/>
                </a:cxn>
                <a:cxn ang="0">
                  <a:pos x="18115" y="19032"/>
                </a:cxn>
                <a:cxn ang="0">
                  <a:pos x="20018" y="5640"/>
                </a:cxn>
                <a:cxn ang="0">
                  <a:pos x="25868" y="14239"/>
                </a:cxn>
                <a:cxn ang="0">
                  <a:pos x="28687" y="15578"/>
                </a:cxn>
                <a:cxn ang="0">
                  <a:pos x="28617" y="10080"/>
                </a:cxn>
                <a:cxn ang="0">
                  <a:pos x="23753" y="3102"/>
                </a:cxn>
                <a:cxn ang="0">
                  <a:pos x="20088" y="1129"/>
                </a:cxn>
              </a:cxnLst>
              <a:rect l="T0" t="T1" r="T2" b="T3"/>
              <a:pathLst>
                <a:path w="29252" h="47155" extrusionOk="0">
                  <a:moveTo>
                    <a:pt x="17692" y="8600"/>
                  </a:moveTo>
                  <a:lnTo>
                    <a:pt x="14872" y="9305"/>
                  </a:lnTo>
                  <a:lnTo>
                    <a:pt x="11771" y="10080"/>
                  </a:lnTo>
                  <a:lnTo>
                    <a:pt x="8811" y="10856"/>
                  </a:lnTo>
                  <a:lnTo>
                    <a:pt x="7542" y="11278"/>
                  </a:lnTo>
                  <a:lnTo>
                    <a:pt x="6485" y="11631"/>
                  </a:lnTo>
                  <a:lnTo>
                    <a:pt x="9234" y="10503"/>
                  </a:lnTo>
                  <a:lnTo>
                    <a:pt x="10573" y="10010"/>
                  </a:lnTo>
                  <a:lnTo>
                    <a:pt x="11983" y="9587"/>
                  </a:lnTo>
                  <a:lnTo>
                    <a:pt x="13392" y="9164"/>
                  </a:lnTo>
                  <a:lnTo>
                    <a:pt x="14802" y="8882"/>
                  </a:lnTo>
                  <a:lnTo>
                    <a:pt x="16282" y="8671"/>
                  </a:lnTo>
                  <a:lnTo>
                    <a:pt x="17692" y="8600"/>
                  </a:lnTo>
                  <a:close/>
                  <a:moveTo>
                    <a:pt x="20652" y="3102"/>
                  </a:moveTo>
                  <a:lnTo>
                    <a:pt x="20934" y="3173"/>
                  </a:lnTo>
                  <a:lnTo>
                    <a:pt x="21709" y="3455"/>
                  </a:lnTo>
                  <a:lnTo>
                    <a:pt x="22414" y="3807"/>
                  </a:lnTo>
                  <a:lnTo>
                    <a:pt x="23049" y="4160"/>
                  </a:lnTo>
                  <a:lnTo>
                    <a:pt x="23683" y="4582"/>
                  </a:lnTo>
                  <a:lnTo>
                    <a:pt x="24247" y="5076"/>
                  </a:lnTo>
                  <a:lnTo>
                    <a:pt x="24740" y="5569"/>
                  </a:lnTo>
                  <a:lnTo>
                    <a:pt x="25234" y="6133"/>
                  </a:lnTo>
                  <a:lnTo>
                    <a:pt x="25656" y="6697"/>
                  </a:lnTo>
                  <a:lnTo>
                    <a:pt x="26079" y="7331"/>
                  </a:lnTo>
                  <a:lnTo>
                    <a:pt x="26432" y="7966"/>
                  </a:lnTo>
                  <a:lnTo>
                    <a:pt x="26714" y="8671"/>
                  </a:lnTo>
                  <a:lnTo>
                    <a:pt x="26996" y="9305"/>
                  </a:lnTo>
                  <a:lnTo>
                    <a:pt x="27278" y="10080"/>
                  </a:lnTo>
                  <a:lnTo>
                    <a:pt x="27489" y="10856"/>
                  </a:lnTo>
                  <a:lnTo>
                    <a:pt x="27771" y="12406"/>
                  </a:lnTo>
                  <a:lnTo>
                    <a:pt x="27348" y="11631"/>
                  </a:lnTo>
                  <a:lnTo>
                    <a:pt x="26996" y="10856"/>
                  </a:lnTo>
                  <a:lnTo>
                    <a:pt x="26502" y="10151"/>
                  </a:lnTo>
                  <a:lnTo>
                    <a:pt x="26009" y="9516"/>
                  </a:lnTo>
                  <a:lnTo>
                    <a:pt x="25022" y="8177"/>
                  </a:lnTo>
                  <a:lnTo>
                    <a:pt x="23894" y="6908"/>
                  </a:lnTo>
                  <a:lnTo>
                    <a:pt x="22837" y="5851"/>
                  </a:lnTo>
                  <a:lnTo>
                    <a:pt x="21850" y="4723"/>
                  </a:lnTo>
                  <a:lnTo>
                    <a:pt x="21427" y="4300"/>
                  </a:lnTo>
                  <a:lnTo>
                    <a:pt x="20864" y="3666"/>
                  </a:lnTo>
                  <a:lnTo>
                    <a:pt x="20652" y="3384"/>
                  </a:lnTo>
                  <a:lnTo>
                    <a:pt x="20511" y="3173"/>
                  </a:lnTo>
                  <a:lnTo>
                    <a:pt x="20582" y="3102"/>
                  </a:lnTo>
                  <a:close/>
                  <a:moveTo>
                    <a:pt x="18185" y="9516"/>
                  </a:moveTo>
                  <a:lnTo>
                    <a:pt x="17480" y="10151"/>
                  </a:lnTo>
                  <a:lnTo>
                    <a:pt x="16776" y="10715"/>
                  </a:lnTo>
                  <a:lnTo>
                    <a:pt x="15930" y="11208"/>
                  </a:lnTo>
                  <a:lnTo>
                    <a:pt x="15084" y="11560"/>
                  </a:lnTo>
                  <a:lnTo>
                    <a:pt x="14238" y="11913"/>
                  </a:lnTo>
                  <a:lnTo>
                    <a:pt x="13322" y="12124"/>
                  </a:lnTo>
                  <a:lnTo>
                    <a:pt x="12406" y="12336"/>
                  </a:lnTo>
                  <a:lnTo>
                    <a:pt x="11489" y="12477"/>
                  </a:lnTo>
                  <a:lnTo>
                    <a:pt x="9586" y="12688"/>
                  </a:lnTo>
                  <a:lnTo>
                    <a:pt x="7754" y="12759"/>
                  </a:lnTo>
                  <a:lnTo>
                    <a:pt x="5851" y="12759"/>
                  </a:lnTo>
                  <a:lnTo>
                    <a:pt x="4018" y="12829"/>
                  </a:lnTo>
                  <a:lnTo>
                    <a:pt x="4582" y="12547"/>
                  </a:lnTo>
                  <a:lnTo>
                    <a:pt x="5287" y="12336"/>
                  </a:lnTo>
                  <a:lnTo>
                    <a:pt x="6062" y="12195"/>
                  </a:lnTo>
                  <a:lnTo>
                    <a:pt x="6978" y="12054"/>
                  </a:lnTo>
                  <a:lnTo>
                    <a:pt x="8670" y="11913"/>
                  </a:lnTo>
                  <a:lnTo>
                    <a:pt x="9445" y="11842"/>
                  </a:lnTo>
                  <a:lnTo>
                    <a:pt x="10150" y="11701"/>
                  </a:lnTo>
                  <a:lnTo>
                    <a:pt x="12124" y="11278"/>
                  </a:lnTo>
                  <a:lnTo>
                    <a:pt x="14168" y="10715"/>
                  </a:lnTo>
                  <a:lnTo>
                    <a:pt x="16212" y="10151"/>
                  </a:lnTo>
                  <a:lnTo>
                    <a:pt x="18185" y="9516"/>
                  </a:lnTo>
                  <a:close/>
                  <a:moveTo>
                    <a:pt x="20511" y="3948"/>
                  </a:moveTo>
                  <a:lnTo>
                    <a:pt x="20864" y="4512"/>
                  </a:lnTo>
                  <a:lnTo>
                    <a:pt x="21216" y="5146"/>
                  </a:lnTo>
                  <a:lnTo>
                    <a:pt x="22062" y="6204"/>
                  </a:lnTo>
                  <a:lnTo>
                    <a:pt x="23824" y="8248"/>
                  </a:lnTo>
                  <a:lnTo>
                    <a:pt x="24881" y="9587"/>
                  </a:lnTo>
                  <a:lnTo>
                    <a:pt x="25797" y="10996"/>
                  </a:lnTo>
                  <a:lnTo>
                    <a:pt x="26220" y="11701"/>
                  </a:lnTo>
                  <a:lnTo>
                    <a:pt x="26573" y="12477"/>
                  </a:lnTo>
                  <a:lnTo>
                    <a:pt x="26925" y="13252"/>
                  </a:lnTo>
                  <a:lnTo>
                    <a:pt x="27207" y="14027"/>
                  </a:lnTo>
                  <a:lnTo>
                    <a:pt x="25022" y="11701"/>
                  </a:lnTo>
                  <a:lnTo>
                    <a:pt x="24035" y="10574"/>
                  </a:lnTo>
                  <a:lnTo>
                    <a:pt x="23119" y="9375"/>
                  </a:lnTo>
                  <a:lnTo>
                    <a:pt x="22344" y="8177"/>
                  </a:lnTo>
                  <a:lnTo>
                    <a:pt x="21568" y="6908"/>
                  </a:lnTo>
                  <a:lnTo>
                    <a:pt x="21286" y="6204"/>
                  </a:lnTo>
                  <a:lnTo>
                    <a:pt x="21005" y="5499"/>
                  </a:lnTo>
                  <a:lnTo>
                    <a:pt x="20723" y="4723"/>
                  </a:lnTo>
                  <a:lnTo>
                    <a:pt x="20511" y="3948"/>
                  </a:lnTo>
                  <a:close/>
                  <a:moveTo>
                    <a:pt x="12194" y="25657"/>
                  </a:moveTo>
                  <a:lnTo>
                    <a:pt x="9375" y="26855"/>
                  </a:lnTo>
                  <a:lnTo>
                    <a:pt x="6485" y="28195"/>
                  </a:lnTo>
                  <a:lnTo>
                    <a:pt x="4441" y="29181"/>
                  </a:lnTo>
                  <a:lnTo>
                    <a:pt x="2467" y="30098"/>
                  </a:lnTo>
                  <a:lnTo>
                    <a:pt x="3525" y="29252"/>
                  </a:lnTo>
                  <a:lnTo>
                    <a:pt x="4582" y="28406"/>
                  </a:lnTo>
                  <a:lnTo>
                    <a:pt x="5780" y="27701"/>
                  </a:lnTo>
                  <a:lnTo>
                    <a:pt x="6978" y="26996"/>
                  </a:lnTo>
                  <a:lnTo>
                    <a:pt x="8177" y="26503"/>
                  </a:lnTo>
                  <a:lnTo>
                    <a:pt x="9516" y="26080"/>
                  </a:lnTo>
                  <a:lnTo>
                    <a:pt x="10855" y="25798"/>
                  </a:lnTo>
                  <a:lnTo>
                    <a:pt x="12194" y="25657"/>
                  </a:lnTo>
                  <a:close/>
                  <a:moveTo>
                    <a:pt x="12194" y="26855"/>
                  </a:moveTo>
                  <a:lnTo>
                    <a:pt x="11207" y="27701"/>
                  </a:lnTo>
                  <a:lnTo>
                    <a:pt x="10221" y="28477"/>
                  </a:lnTo>
                  <a:lnTo>
                    <a:pt x="9234" y="29181"/>
                  </a:lnTo>
                  <a:lnTo>
                    <a:pt x="8106" y="29816"/>
                  </a:lnTo>
                  <a:lnTo>
                    <a:pt x="7260" y="30239"/>
                  </a:lnTo>
                  <a:lnTo>
                    <a:pt x="6414" y="30591"/>
                  </a:lnTo>
                  <a:lnTo>
                    <a:pt x="5498" y="30873"/>
                  </a:lnTo>
                  <a:lnTo>
                    <a:pt x="4582" y="31155"/>
                  </a:lnTo>
                  <a:lnTo>
                    <a:pt x="3666" y="31296"/>
                  </a:lnTo>
                  <a:lnTo>
                    <a:pt x="2679" y="31437"/>
                  </a:lnTo>
                  <a:lnTo>
                    <a:pt x="1763" y="31578"/>
                  </a:lnTo>
                  <a:lnTo>
                    <a:pt x="846" y="31578"/>
                  </a:lnTo>
                  <a:lnTo>
                    <a:pt x="1269" y="31296"/>
                  </a:lnTo>
                  <a:lnTo>
                    <a:pt x="1833" y="31014"/>
                  </a:lnTo>
                  <a:lnTo>
                    <a:pt x="3172" y="30521"/>
                  </a:lnTo>
                  <a:lnTo>
                    <a:pt x="4652" y="30027"/>
                  </a:lnTo>
                  <a:lnTo>
                    <a:pt x="5780" y="29675"/>
                  </a:lnTo>
                  <a:lnTo>
                    <a:pt x="9022" y="28265"/>
                  </a:lnTo>
                  <a:lnTo>
                    <a:pt x="12194" y="26855"/>
                  </a:lnTo>
                  <a:close/>
                  <a:moveTo>
                    <a:pt x="17762" y="20300"/>
                  </a:moveTo>
                  <a:lnTo>
                    <a:pt x="18608" y="21851"/>
                  </a:lnTo>
                  <a:lnTo>
                    <a:pt x="19383" y="23402"/>
                  </a:lnTo>
                  <a:lnTo>
                    <a:pt x="20018" y="25023"/>
                  </a:lnTo>
                  <a:lnTo>
                    <a:pt x="20652" y="26644"/>
                  </a:lnTo>
                  <a:lnTo>
                    <a:pt x="21780" y="29886"/>
                  </a:lnTo>
                  <a:lnTo>
                    <a:pt x="22485" y="31507"/>
                  </a:lnTo>
                  <a:lnTo>
                    <a:pt x="23190" y="33129"/>
                  </a:lnTo>
                  <a:lnTo>
                    <a:pt x="22414" y="32565"/>
                  </a:lnTo>
                  <a:lnTo>
                    <a:pt x="21639" y="31930"/>
                  </a:lnTo>
                  <a:lnTo>
                    <a:pt x="21005" y="31296"/>
                  </a:lnTo>
                  <a:lnTo>
                    <a:pt x="20370" y="30662"/>
                  </a:lnTo>
                  <a:lnTo>
                    <a:pt x="19806" y="29957"/>
                  </a:lnTo>
                  <a:lnTo>
                    <a:pt x="19313" y="29322"/>
                  </a:lnTo>
                  <a:lnTo>
                    <a:pt x="18890" y="28547"/>
                  </a:lnTo>
                  <a:lnTo>
                    <a:pt x="18467" y="27842"/>
                  </a:lnTo>
                  <a:lnTo>
                    <a:pt x="18115" y="26996"/>
                  </a:lnTo>
                  <a:lnTo>
                    <a:pt x="17833" y="26221"/>
                  </a:lnTo>
                  <a:lnTo>
                    <a:pt x="17621" y="25375"/>
                  </a:lnTo>
                  <a:lnTo>
                    <a:pt x="17480" y="24529"/>
                  </a:lnTo>
                  <a:lnTo>
                    <a:pt x="17410" y="23613"/>
                  </a:lnTo>
                  <a:lnTo>
                    <a:pt x="17339" y="22697"/>
                  </a:lnTo>
                  <a:lnTo>
                    <a:pt x="17339" y="21710"/>
                  </a:lnTo>
                  <a:lnTo>
                    <a:pt x="17480" y="20723"/>
                  </a:lnTo>
                  <a:lnTo>
                    <a:pt x="17480" y="21569"/>
                  </a:lnTo>
                  <a:lnTo>
                    <a:pt x="17480" y="22415"/>
                  </a:lnTo>
                  <a:lnTo>
                    <a:pt x="17551" y="23190"/>
                  </a:lnTo>
                  <a:lnTo>
                    <a:pt x="17692" y="24036"/>
                  </a:lnTo>
                  <a:lnTo>
                    <a:pt x="18115" y="25587"/>
                  </a:lnTo>
                  <a:lnTo>
                    <a:pt x="18608" y="27137"/>
                  </a:lnTo>
                  <a:lnTo>
                    <a:pt x="19172" y="28618"/>
                  </a:lnTo>
                  <a:lnTo>
                    <a:pt x="19524" y="29393"/>
                  </a:lnTo>
                  <a:lnTo>
                    <a:pt x="19736" y="29675"/>
                  </a:lnTo>
                  <a:lnTo>
                    <a:pt x="19877" y="29745"/>
                  </a:lnTo>
                  <a:lnTo>
                    <a:pt x="20159" y="29816"/>
                  </a:lnTo>
                  <a:lnTo>
                    <a:pt x="20511" y="29886"/>
                  </a:lnTo>
                  <a:lnTo>
                    <a:pt x="20652" y="29886"/>
                  </a:lnTo>
                  <a:lnTo>
                    <a:pt x="20723" y="29745"/>
                  </a:lnTo>
                  <a:lnTo>
                    <a:pt x="20793" y="29604"/>
                  </a:lnTo>
                  <a:lnTo>
                    <a:pt x="20723" y="29393"/>
                  </a:lnTo>
                  <a:lnTo>
                    <a:pt x="19806" y="27137"/>
                  </a:lnTo>
                  <a:lnTo>
                    <a:pt x="19031" y="24882"/>
                  </a:lnTo>
                  <a:lnTo>
                    <a:pt x="18397" y="22626"/>
                  </a:lnTo>
                  <a:lnTo>
                    <a:pt x="17762" y="20300"/>
                  </a:lnTo>
                  <a:close/>
                  <a:moveTo>
                    <a:pt x="10503" y="36723"/>
                  </a:moveTo>
                  <a:lnTo>
                    <a:pt x="10080" y="37569"/>
                  </a:lnTo>
                  <a:lnTo>
                    <a:pt x="9516" y="38697"/>
                  </a:lnTo>
                  <a:lnTo>
                    <a:pt x="9304" y="39261"/>
                  </a:lnTo>
                  <a:lnTo>
                    <a:pt x="9163" y="39825"/>
                  </a:lnTo>
                  <a:lnTo>
                    <a:pt x="9093" y="40036"/>
                  </a:lnTo>
                  <a:lnTo>
                    <a:pt x="9163" y="40248"/>
                  </a:lnTo>
                  <a:lnTo>
                    <a:pt x="9234" y="40388"/>
                  </a:lnTo>
                  <a:lnTo>
                    <a:pt x="9304" y="40529"/>
                  </a:lnTo>
                  <a:lnTo>
                    <a:pt x="9516" y="40600"/>
                  </a:lnTo>
                  <a:lnTo>
                    <a:pt x="9657" y="40529"/>
                  </a:lnTo>
                  <a:lnTo>
                    <a:pt x="9868" y="40459"/>
                  </a:lnTo>
                  <a:lnTo>
                    <a:pt x="10009" y="40248"/>
                  </a:lnTo>
                  <a:lnTo>
                    <a:pt x="10362" y="39754"/>
                  </a:lnTo>
                  <a:lnTo>
                    <a:pt x="10714" y="39120"/>
                  </a:lnTo>
                  <a:lnTo>
                    <a:pt x="11278" y="37851"/>
                  </a:lnTo>
                  <a:lnTo>
                    <a:pt x="11630" y="37005"/>
                  </a:lnTo>
                  <a:lnTo>
                    <a:pt x="12053" y="37569"/>
                  </a:lnTo>
                  <a:lnTo>
                    <a:pt x="12406" y="38274"/>
                  </a:lnTo>
                  <a:lnTo>
                    <a:pt x="12547" y="38626"/>
                  </a:lnTo>
                  <a:lnTo>
                    <a:pt x="12617" y="38979"/>
                  </a:lnTo>
                  <a:lnTo>
                    <a:pt x="12617" y="39331"/>
                  </a:lnTo>
                  <a:lnTo>
                    <a:pt x="12617" y="39684"/>
                  </a:lnTo>
                  <a:lnTo>
                    <a:pt x="12476" y="40248"/>
                  </a:lnTo>
                  <a:lnTo>
                    <a:pt x="12265" y="40741"/>
                  </a:lnTo>
                  <a:lnTo>
                    <a:pt x="11983" y="41305"/>
                  </a:lnTo>
                  <a:lnTo>
                    <a:pt x="11630" y="41869"/>
                  </a:lnTo>
                  <a:lnTo>
                    <a:pt x="11207" y="42433"/>
                  </a:lnTo>
                  <a:lnTo>
                    <a:pt x="10714" y="42996"/>
                  </a:lnTo>
                  <a:lnTo>
                    <a:pt x="9657" y="44054"/>
                  </a:lnTo>
                  <a:lnTo>
                    <a:pt x="8458" y="45040"/>
                  </a:lnTo>
                  <a:lnTo>
                    <a:pt x="7824" y="45463"/>
                  </a:lnTo>
                  <a:lnTo>
                    <a:pt x="7260" y="45816"/>
                  </a:lnTo>
                  <a:lnTo>
                    <a:pt x="6626" y="46098"/>
                  </a:lnTo>
                  <a:lnTo>
                    <a:pt x="6062" y="46380"/>
                  </a:lnTo>
                  <a:lnTo>
                    <a:pt x="5498" y="46521"/>
                  </a:lnTo>
                  <a:lnTo>
                    <a:pt x="5005" y="46591"/>
                  </a:lnTo>
                  <a:lnTo>
                    <a:pt x="5287" y="45181"/>
                  </a:lnTo>
                  <a:lnTo>
                    <a:pt x="5639" y="43772"/>
                  </a:lnTo>
                  <a:lnTo>
                    <a:pt x="6062" y="42292"/>
                  </a:lnTo>
                  <a:lnTo>
                    <a:pt x="6626" y="40952"/>
                  </a:lnTo>
                  <a:lnTo>
                    <a:pt x="6978" y="40248"/>
                  </a:lnTo>
                  <a:lnTo>
                    <a:pt x="7331" y="39613"/>
                  </a:lnTo>
                  <a:lnTo>
                    <a:pt x="7754" y="39049"/>
                  </a:lnTo>
                  <a:lnTo>
                    <a:pt x="8177" y="38485"/>
                  </a:lnTo>
                  <a:lnTo>
                    <a:pt x="8670" y="37992"/>
                  </a:lnTo>
                  <a:lnTo>
                    <a:pt x="9234" y="37499"/>
                  </a:lnTo>
                  <a:lnTo>
                    <a:pt x="9868" y="37076"/>
                  </a:lnTo>
                  <a:lnTo>
                    <a:pt x="10503" y="36723"/>
                  </a:lnTo>
                  <a:close/>
                  <a:moveTo>
                    <a:pt x="19947" y="1"/>
                  </a:moveTo>
                  <a:lnTo>
                    <a:pt x="19877" y="706"/>
                  </a:lnTo>
                  <a:lnTo>
                    <a:pt x="19806" y="1552"/>
                  </a:lnTo>
                  <a:lnTo>
                    <a:pt x="19665" y="3455"/>
                  </a:lnTo>
                  <a:lnTo>
                    <a:pt x="19595" y="4441"/>
                  </a:lnTo>
                  <a:lnTo>
                    <a:pt x="19454" y="5358"/>
                  </a:lnTo>
                  <a:lnTo>
                    <a:pt x="19242" y="6133"/>
                  </a:lnTo>
                  <a:lnTo>
                    <a:pt x="19102" y="6485"/>
                  </a:lnTo>
                  <a:lnTo>
                    <a:pt x="18961" y="6767"/>
                  </a:lnTo>
                  <a:lnTo>
                    <a:pt x="18679" y="7120"/>
                  </a:lnTo>
                  <a:lnTo>
                    <a:pt x="18397" y="7331"/>
                  </a:lnTo>
                  <a:lnTo>
                    <a:pt x="18115" y="7472"/>
                  </a:lnTo>
                  <a:lnTo>
                    <a:pt x="17833" y="7543"/>
                  </a:lnTo>
                  <a:lnTo>
                    <a:pt x="16071" y="7543"/>
                  </a:lnTo>
                  <a:lnTo>
                    <a:pt x="15225" y="7613"/>
                  </a:lnTo>
                  <a:lnTo>
                    <a:pt x="14379" y="7754"/>
                  </a:lnTo>
                  <a:lnTo>
                    <a:pt x="12687" y="8177"/>
                  </a:lnTo>
                  <a:lnTo>
                    <a:pt x="10362" y="8882"/>
                  </a:lnTo>
                  <a:lnTo>
                    <a:pt x="8881" y="9305"/>
                  </a:lnTo>
                  <a:lnTo>
                    <a:pt x="7472" y="9869"/>
                  </a:lnTo>
                  <a:lnTo>
                    <a:pt x="6062" y="10503"/>
                  </a:lnTo>
                  <a:lnTo>
                    <a:pt x="5357" y="10856"/>
                  </a:lnTo>
                  <a:lnTo>
                    <a:pt x="4793" y="11208"/>
                  </a:lnTo>
                  <a:lnTo>
                    <a:pt x="4229" y="11631"/>
                  </a:lnTo>
                  <a:lnTo>
                    <a:pt x="3736" y="12054"/>
                  </a:lnTo>
                  <a:lnTo>
                    <a:pt x="3313" y="12477"/>
                  </a:lnTo>
                  <a:lnTo>
                    <a:pt x="3031" y="12900"/>
                  </a:lnTo>
                  <a:lnTo>
                    <a:pt x="2820" y="12970"/>
                  </a:lnTo>
                  <a:lnTo>
                    <a:pt x="2749" y="13182"/>
                  </a:lnTo>
                  <a:lnTo>
                    <a:pt x="2820" y="13675"/>
                  </a:lnTo>
                  <a:lnTo>
                    <a:pt x="3031" y="13604"/>
                  </a:lnTo>
                  <a:lnTo>
                    <a:pt x="5921" y="13604"/>
                  </a:lnTo>
                  <a:lnTo>
                    <a:pt x="9586" y="13675"/>
                  </a:lnTo>
                  <a:lnTo>
                    <a:pt x="10714" y="13604"/>
                  </a:lnTo>
                  <a:lnTo>
                    <a:pt x="11912" y="13463"/>
                  </a:lnTo>
                  <a:lnTo>
                    <a:pt x="13110" y="13252"/>
                  </a:lnTo>
                  <a:lnTo>
                    <a:pt x="14238" y="12970"/>
                  </a:lnTo>
                  <a:lnTo>
                    <a:pt x="15366" y="12618"/>
                  </a:lnTo>
                  <a:lnTo>
                    <a:pt x="16494" y="12124"/>
                  </a:lnTo>
                  <a:lnTo>
                    <a:pt x="17480" y="11490"/>
                  </a:lnTo>
                  <a:lnTo>
                    <a:pt x="17974" y="11137"/>
                  </a:lnTo>
                  <a:lnTo>
                    <a:pt x="18397" y="10785"/>
                  </a:lnTo>
                  <a:lnTo>
                    <a:pt x="17974" y="14098"/>
                  </a:lnTo>
                  <a:lnTo>
                    <a:pt x="17621" y="16212"/>
                  </a:lnTo>
                  <a:lnTo>
                    <a:pt x="17269" y="18327"/>
                  </a:lnTo>
                  <a:lnTo>
                    <a:pt x="16776" y="20441"/>
                  </a:lnTo>
                  <a:lnTo>
                    <a:pt x="16494" y="21428"/>
                  </a:lnTo>
                  <a:lnTo>
                    <a:pt x="16212" y="22274"/>
                  </a:lnTo>
                  <a:lnTo>
                    <a:pt x="15859" y="23120"/>
                  </a:lnTo>
                  <a:lnTo>
                    <a:pt x="15436" y="23825"/>
                  </a:lnTo>
                  <a:lnTo>
                    <a:pt x="15013" y="24389"/>
                  </a:lnTo>
                  <a:lnTo>
                    <a:pt x="14591" y="24811"/>
                  </a:lnTo>
                  <a:lnTo>
                    <a:pt x="14309" y="24952"/>
                  </a:lnTo>
                  <a:lnTo>
                    <a:pt x="14027" y="25093"/>
                  </a:lnTo>
                  <a:lnTo>
                    <a:pt x="13322" y="25234"/>
                  </a:lnTo>
                  <a:lnTo>
                    <a:pt x="12617" y="25305"/>
                  </a:lnTo>
                  <a:lnTo>
                    <a:pt x="10150" y="25305"/>
                  </a:lnTo>
                  <a:lnTo>
                    <a:pt x="9375" y="25375"/>
                  </a:lnTo>
                  <a:lnTo>
                    <a:pt x="8670" y="25516"/>
                  </a:lnTo>
                  <a:lnTo>
                    <a:pt x="7824" y="25798"/>
                  </a:lnTo>
                  <a:lnTo>
                    <a:pt x="6978" y="26151"/>
                  </a:lnTo>
                  <a:lnTo>
                    <a:pt x="6203" y="26503"/>
                  </a:lnTo>
                  <a:lnTo>
                    <a:pt x="5428" y="26926"/>
                  </a:lnTo>
                  <a:lnTo>
                    <a:pt x="4652" y="27349"/>
                  </a:lnTo>
                  <a:lnTo>
                    <a:pt x="3948" y="27842"/>
                  </a:lnTo>
                  <a:lnTo>
                    <a:pt x="2538" y="28970"/>
                  </a:lnTo>
                  <a:lnTo>
                    <a:pt x="1481" y="29816"/>
                  </a:lnTo>
                  <a:lnTo>
                    <a:pt x="705" y="30521"/>
                  </a:lnTo>
                  <a:lnTo>
                    <a:pt x="212" y="31085"/>
                  </a:lnTo>
                  <a:lnTo>
                    <a:pt x="71" y="31366"/>
                  </a:lnTo>
                  <a:lnTo>
                    <a:pt x="0" y="31507"/>
                  </a:lnTo>
                  <a:lnTo>
                    <a:pt x="0" y="31648"/>
                  </a:lnTo>
                  <a:lnTo>
                    <a:pt x="141" y="31789"/>
                  </a:lnTo>
                  <a:lnTo>
                    <a:pt x="353" y="31930"/>
                  </a:lnTo>
                  <a:lnTo>
                    <a:pt x="635" y="32001"/>
                  </a:lnTo>
                  <a:lnTo>
                    <a:pt x="1622" y="32071"/>
                  </a:lnTo>
                  <a:lnTo>
                    <a:pt x="2961" y="32001"/>
                  </a:lnTo>
                  <a:lnTo>
                    <a:pt x="3807" y="31930"/>
                  </a:lnTo>
                  <a:lnTo>
                    <a:pt x="4652" y="31860"/>
                  </a:lnTo>
                  <a:lnTo>
                    <a:pt x="5498" y="31648"/>
                  </a:lnTo>
                  <a:lnTo>
                    <a:pt x="6273" y="31437"/>
                  </a:lnTo>
                  <a:lnTo>
                    <a:pt x="7049" y="31226"/>
                  </a:lnTo>
                  <a:lnTo>
                    <a:pt x="7824" y="30873"/>
                  </a:lnTo>
                  <a:lnTo>
                    <a:pt x="9304" y="30168"/>
                  </a:lnTo>
                  <a:lnTo>
                    <a:pt x="10784" y="29322"/>
                  </a:lnTo>
                  <a:lnTo>
                    <a:pt x="12124" y="28336"/>
                  </a:lnTo>
                  <a:lnTo>
                    <a:pt x="13392" y="27278"/>
                  </a:lnTo>
                  <a:lnTo>
                    <a:pt x="14661" y="26151"/>
                  </a:lnTo>
                  <a:lnTo>
                    <a:pt x="13956" y="28265"/>
                  </a:lnTo>
                  <a:lnTo>
                    <a:pt x="13322" y="30450"/>
                  </a:lnTo>
                  <a:lnTo>
                    <a:pt x="12899" y="31507"/>
                  </a:lnTo>
                  <a:lnTo>
                    <a:pt x="12476" y="32565"/>
                  </a:lnTo>
                  <a:lnTo>
                    <a:pt x="12053" y="33551"/>
                  </a:lnTo>
                  <a:lnTo>
                    <a:pt x="11489" y="34468"/>
                  </a:lnTo>
                  <a:lnTo>
                    <a:pt x="11137" y="35032"/>
                  </a:lnTo>
                  <a:lnTo>
                    <a:pt x="10714" y="35455"/>
                  </a:lnTo>
                  <a:lnTo>
                    <a:pt x="10221" y="35877"/>
                  </a:lnTo>
                  <a:lnTo>
                    <a:pt x="9727" y="36159"/>
                  </a:lnTo>
                  <a:lnTo>
                    <a:pt x="8740" y="36864"/>
                  </a:lnTo>
                  <a:lnTo>
                    <a:pt x="8247" y="37287"/>
                  </a:lnTo>
                  <a:lnTo>
                    <a:pt x="7683" y="37781"/>
                  </a:lnTo>
                  <a:lnTo>
                    <a:pt x="7331" y="38133"/>
                  </a:lnTo>
                  <a:lnTo>
                    <a:pt x="6978" y="38697"/>
                  </a:lnTo>
                  <a:lnTo>
                    <a:pt x="6133" y="40107"/>
                  </a:lnTo>
                  <a:lnTo>
                    <a:pt x="5216" y="41798"/>
                  </a:lnTo>
                  <a:lnTo>
                    <a:pt x="4864" y="42644"/>
                  </a:lnTo>
                  <a:lnTo>
                    <a:pt x="4511" y="43490"/>
                  </a:lnTo>
                  <a:lnTo>
                    <a:pt x="4300" y="44336"/>
                  </a:lnTo>
                  <a:lnTo>
                    <a:pt x="4159" y="45111"/>
                  </a:lnTo>
                  <a:lnTo>
                    <a:pt x="4159" y="45816"/>
                  </a:lnTo>
                  <a:lnTo>
                    <a:pt x="4159" y="46098"/>
                  </a:lnTo>
                  <a:lnTo>
                    <a:pt x="4229" y="46380"/>
                  </a:lnTo>
                  <a:lnTo>
                    <a:pt x="4370" y="46591"/>
                  </a:lnTo>
                  <a:lnTo>
                    <a:pt x="4511" y="46803"/>
                  </a:lnTo>
                  <a:lnTo>
                    <a:pt x="4723" y="46944"/>
                  </a:lnTo>
                  <a:lnTo>
                    <a:pt x="4934" y="47084"/>
                  </a:lnTo>
                  <a:lnTo>
                    <a:pt x="5216" y="47155"/>
                  </a:lnTo>
                  <a:lnTo>
                    <a:pt x="5992" y="47155"/>
                  </a:lnTo>
                  <a:lnTo>
                    <a:pt x="6414" y="47014"/>
                  </a:lnTo>
                  <a:lnTo>
                    <a:pt x="7049" y="46803"/>
                  </a:lnTo>
                  <a:lnTo>
                    <a:pt x="7683" y="46521"/>
                  </a:lnTo>
                  <a:lnTo>
                    <a:pt x="8388" y="46168"/>
                  </a:lnTo>
                  <a:lnTo>
                    <a:pt x="9093" y="45745"/>
                  </a:lnTo>
                  <a:lnTo>
                    <a:pt x="9798" y="45252"/>
                  </a:lnTo>
                  <a:lnTo>
                    <a:pt x="10432" y="44688"/>
                  </a:lnTo>
                  <a:lnTo>
                    <a:pt x="11066" y="44124"/>
                  </a:lnTo>
                  <a:lnTo>
                    <a:pt x="11630" y="43490"/>
                  </a:lnTo>
                  <a:lnTo>
                    <a:pt x="12194" y="42855"/>
                  </a:lnTo>
                  <a:lnTo>
                    <a:pt x="12687" y="42151"/>
                  </a:lnTo>
                  <a:lnTo>
                    <a:pt x="13040" y="41446"/>
                  </a:lnTo>
                  <a:lnTo>
                    <a:pt x="13392" y="40741"/>
                  </a:lnTo>
                  <a:lnTo>
                    <a:pt x="13604" y="40036"/>
                  </a:lnTo>
                  <a:lnTo>
                    <a:pt x="13674" y="39261"/>
                  </a:lnTo>
                  <a:lnTo>
                    <a:pt x="13674" y="38556"/>
                  </a:lnTo>
                  <a:lnTo>
                    <a:pt x="13533" y="37851"/>
                  </a:lnTo>
                  <a:lnTo>
                    <a:pt x="13392" y="37640"/>
                  </a:lnTo>
                  <a:lnTo>
                    <a:pt x="13181" y="37358"/>
                  </a:lnTo>
                  <a:lnTo>
                    <a:pt x="12758" y="36794"/>
                  </a:lnTo>
                  <a:lnTo>
                    <a:pt x="12335" y="36300"/>
                  </a:lnTo>
                  <a:lnTo>
                    <a:pt x="12194" y="36018"/>
                  </a:lnTo>
                  <a:lnTo>
                    <a:pt x="12124" y="35807"/>
                  </a:lnTo>
                  <a:lnTo>
                    <a:pt x="12194" y="35455"/>
                  </a:lnTo>
                  <a:lnTo>
                    <a:pt x="12335" y="34961"/>
                  </a:lnTo>
                  <a:lnTo>
                    <a:pt x="12828" y="33763"/>
                  </a:lnTo>
                  <a:lnTo>
                    <a:pt x="13815" y="31719"/>
                  </a:lnTo>
                  <a:lnTo>
                    <a:pt x="14591" y="29675"/>
                  </a:lnTo>
                  <a:lnTo>
                    <a:pt x="15295" y="27560"/>
                  </a:lnTo>
                  <a:lnTo>
                    <a:pt x="16000" y="25516"/>
                  </a:lnTo>
                  <a:lnTo>
                    <a:pt x="16635" y="23402"/>
                  </a:lnTo>
                  <a:lnTo>
                    <a:pt x="16635" y="24177"/>
                  </a:lnTo>
                  <a:lnTo>
                    <a:pt x="16705" y="24952"/>
                  </a:lnTo>
                  <a:lnTo>
                    <a:pt x="16846" y="25728"/>
                  </a:lnTo>
                  <a:lnTo>
                    <a:pt x="16987" y="26503"/>
                  </a:lnTo>
                  <a:lnTo>
                    <a:pt x="17198" y="27208"/>
                  </a:lnTo>
                  <a:lnTo>
                    <a:pt x="17480" y="27983"/>
                  </a:lnTo>
                  <a:lnTo>
                    <a:pt x="17762" y="28688"/>
                  </a:lnTo>
                  <a:lnTo>
                    <a:pt x="18115" y="29393"/>
                  </a:lnTo>
                  <a:lnTo>
                    <a:pt x="18538" y="30027"/>
                  </a:lnTo>
                  <a:lnTo>
                    <a:pt x="18961" y="30662"/>
                  </a:lnTo>
                  <a:lnTo>
                    <a:pt x="19454" y="31296"/>
                  </a:lnTo>
                  <a:lnTo>
                    <a:pt x="20018" y="31860"/>
                  </a:lnTo>
                  <a:lnTo>
                    <a:pt x="20582" y="32353"/>
                  </a:lnTo>
                  <a:lnTo>
                    <a:pt x="21216" y="32847"/>
                  </a:lnTo>
                  <a:lnTo>
                    <a:pt x="21850" y="33270"/>
                  </a:lnTo>
                  <a:lnTo>
                    <a:pt x="22555" y="33622"/>
                  </a:lnTo>
                  <a:lnTo>
                    <a:pt x="23049" y="33904"/>
                  </a:lnTo>
                  <a:lnTo>
                    <a:pt x="23612" y="34045"/>
                  </a:lnTo>
                  <a:lnTo>
                    <a:pt x="23894" y="34115"/>
                  </a:lnTo>
                  <a:lnTo>
                    <a:pt x="24106" y="34115"/>
                  </a:lnTo>
                  <a:lnTo>
                    <a:pt x="24317" y="34045"/>
                  </a:lnTo>
                  <a:lnTo>
                    <a:pt x="24458" y="33833"/>
                  </a:lnTo>
                  <a:lnTo>
                    <a:pt x="24458" y="33692"/>
                  </a:lnTo>
                  <a:lnTo>
                    <a:pt x="24458" y="33411"/>
                  </a:lnTo>
                  <a:lnTo>
                    <a:pt x="24247" y="32635"/>
                  </a:lnTo>
                  <a:lnTo>
                    <a:pt x="23965" y="31719"/>
                  </a:lnTo>
                  <a:lnTo>
                    <a:pt x="23542" y="30591"/>
                  </a:lnTo>
                  <a:lnTo>
                    <a:pt x="22767" y="28547"/>
                  </a:lnTo>
                  <a:lnTo>
                    <a:pt x="22203" y="27137"/>
                  </a:lnTo>
                  <a:lnTo>
                    <a:pt x="21780" y="25798"/>
                  </a:lnTo>
                  <a:lnTo>
                    <a:pt x="21216" y="24389"/>
                  </a:lnTo>
                  <a:lnTo>
                    <a:pt x="20652" y="23120"/>
                  </a:lnTo>
                  <a:lnTo>
                    <a:pt x="19877" y="21851"/>
                  </a:lnTo>
                  <a:lnTo>
                    <a:pt x="19454" y="21146"/>
                  </a:lnTo>
                  <a:lnTo>
                    <a:pt x="19102" y="20653"/>
                  </a:lnTo>
                  <a:lnTo>
                    <a:pt x="18467" y="19878"/>
                  </a:lnTo>
                  <a:lnTo>
                    <a:pt x="18256" y="19455"/>
                  </a:lnTo>
                  <a:lnTo>
                    <a:pt x="18115" y="19032"/>
                  </a:lnTo>
                  <a:lnTo>
                    <a:pt x="18044" y="18468"/>
                  </a:lnTo>
                  <a:lnTo>
                    <a:pt x="18044" y="17763"/>
                  </a:lnTo>
                  <a:lnTo>
                    <a:pt x="18185" y="16283"/>
                  </a:lnTo>
                  <a:lnTo>
                    <a:pt x="18397" y="14732"/>
                  </a:lnTo>
                  <a:lnTo>
                    <a:pt x="19031" y="11701"/>
                  </a:lnTo>
                  <a:lnTo>
                    <a:pt x="19595" y="8671"/>
                  </a:lnTo>
                  <a:lnTo>
                    <a:pt x="19877" y="7120"/>
                  </a:lnTo>
                  <a:lnTo>
                    <a:pt x="20018" y="5640"/>
                  </a:lnTo>
                  <a:lnTo>
                    <a:pt x="20370" y="6767"/>
                  </a:lnTo>
                  <a:lnTo>
                    <a:pt x="20793" y="7825"/>
                  </a:lnTo>
                  <a:lnTo>
                    <a:pt x="21286" y="8741"/>
                  </a:lnTo>
                  <a:lnTo>
                    <a:pt x="21921" y="9587"/>
                  </a:lnTo>
                  <a:lnTo>
                    <a:pt x="22555" y="10433"/>
                  </a:lnTo>
                  <a:lnTo>
                    <a:pt x="23331" y="11278"/>
                  </a:lnTo>
                  <a:lnTo>
                    <a:pt x="24811" y="12900"/>
                  </a:lnTo>
                  <a:lnTo>
                    <a:pt x="25868" y="14239"/>
                  </a:lnTo>
                  <a:lnTo>
                    <a:pt x="26432" y="14944"/>
                  </a:lnTo>
                  <a:lnTo>
                    <a:pt x="27066" y="15507"/>
                  </a:lnTo>
                  <a:lnTo>
                    <a:pt x="27348" y="15789"/>
                  </a:lnTo>
                  <a:lnTo>
                    <a:pt x="27701" y="15930"/>
                  </a:lnTo>
                  <a:lnTo>
                    <a:pt x="27982" y="16001"/>
                  </a:lnTo>
                  <a:lnTo>
                    <a:pt x="28194" y="15930"/>
                  </a:lnTo>
                  <a:lnTo>
                    <a:pt x="28476" y="15860"/>
                  </a:lnTo>
                  <a:lnTo>
                    <a:pt x="28687" y="15578"/>
                  </a:lnTo>
                  <a:lnTo>
                    <a:pt x="28899" y="15226"/>
                  </a:lnTo>
                  <a:lnTo>
                    <a:pt x="29110" y="14662"/>
                  </a:lnTo>
                  <a:lnTo>
                    <a:pt x="29181" y="14168"/>
                  </a:lnTo>
                  <a:lnTo>
                    <a:pt x="29251" y="13675"/>
                  </a:lnTo>
                  <a:lnTo>
                    <a:pt x="29251" y="13111"/>
                  </a:lnTo>
                  <a:lnTo>
                    <a:pt x="29181" y="12477"/>
                  </a:lnTo>
                  <a:lnTo>
                    <a:pt x="28969" y="11278"/>
                  </a:lnTo>
                  <a:lnTo>
                    <a:pt x="28617" y="10080"/>
                  </a:lnTo>
                  <a:lnTo>
                    <a:pt x="28123" y="8811"/>
                  </a:lnTo>
                  <a:lnTo>
                    <a:pt x="27630" y="7684"/>
                  </a:lnTo>
                  <a:lnTo>
                    <a:pt x="27066" y="6626"/>
                  </a:lnTo>
                  <a:lnTo>
                    <a:pt x="26573" y="5781"/>
                  </a:lnTo>
                  <a:lnTo>
                    <a:pt x="26150" y="5217"/>
                  </a:lnTo>
                  <a:lnTo>
                    <a:pt x="25516" y="4512"/>
                  </a:lnTo>
                  <a:lnTo>
                    <a:pt x="24670" y="3807"/>
                  </a:lnTo>
                  <a:lnTo>
                    <a:pt x="23753" y="3102"/>
                  </a:lnTo>
                  <a:lnTo>
                    <a:pt x="22767" y="2538"/>
                  </a:lnTo>
                  <a:lnTo>
                    <a:pt x="22273" y="2256"/>
                  </a:lnTo>
                  <a:lnTo>
                    <a:pt x="21780" y="2115"/>
                  </a:lnTo>
                  <a:lnTo>
                    <a:pt x="21357" y="2045"/>
                  </a:lnTo>
                  <a:lnTo>
                    <a:pt x="20934" y="2045"/>
                  </a:lnTo>
                  <a:lnTo>
                    <a:pt x="20511" y="2186"/>
                  </a:lnTo>
                  <a:lnTo>
                    <a:pt x="20229" y="2397"/>
                  </a:lnTo>
                  <a:lnTo>
                    <a:pt x="20088" y="1129"/>
                  </a:lnTo>
                  <a:lnTo>
                    <a:pt x="19947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" name="Shape 12"/>
            <p:cNvGrpSpPr>
              <a:grpSpLocks/>
            </p:cNvGrpSpPr>
            <p:nvPr/>
          </p:nvGrpSpPr>
          <p:grpSpPr bwMode="auto">
            <a:xfrm>
              <a:off x="818426" y="1333946"/>
              <a:ext cx="913525" cy="1370961"/>
              <a:chOff x="3112201" y="1333946"/>
              <a:chExt cx="913525" cy="1370961"/>
            </a:xfrm>
          </p:grpSpPr>
          <p:sp>
            <p:nvSpPr>
              <p:cNvPr id="42" name="Shape 13"/>
              <p:cNvSpPr>
                <a:spLocks/>
              </p:cNvSpPr>
              <p:nvPr/>
            </p:nvSpPr>
            <p:spPr bwMode="auto">
              <a:xfrm>
                <a:off x="3162776" y="1333946"/>
                <a:ext cx="818695" cy="1279247"/>
              </a:xfrm>
              <a:custGeom>
                <a:avLst/>
                <a:gdLst>
                  <a:gd name="T0" fmla="*/ 0 w 32776"/>
                  <a:gd name="T1" fmla="*/ 0 h 51172"/>
                  <a:gd name="T2" fmla="*/ 32776 w 32776"/>
                  <a:gd name="T3" fmla="*/ 51172 h 51172"/>
                </a:gdLst>
                <a:ahLst/>
                <a:cxnLst>
                  <a:cxn ang="0">
                    <a:pos x="14873" y="635"/>
                  </a:cxn>
                  <a:cxn ang="0">
                    <a:pos x="13040" y="5146"/>
                  </a:cxn>
                  <a:cxn ang="0">
                    <a:pos x="13816" y="12124"/>
                  </a:cxn>
                  <a:cxn ang="0">
                    <a:pos x="14591" y="17692"/>
                  </a:cxn>
                  <a:cxn ang="0">
                    <a:pos x="12829" y="19595"/>
                  </a:cxn>
                  <a:cxn ang="0">
                    <a:pos x="2468" y="22696"/>
                  </a:cxn>
                  <a:cxn ang="0">
                    <a:pos x="1" y="24106"/>
                  </a:cxn>
                  <a:cxn ang="0">
                    <a:pos x="11490" y="23331"/>
                  </a:cxn>
                  <a:cxn ang="0">
                    <a:pos x="8670" y="32353"/>
                  </a:cxn>
                  <a:cxn ang="0">
                    <a:pos x="9446" y="32071"/>
                  </a:cxn>
                  <a:cxn ang="0">
                    <a:pos x="12758" y="30379"/>
                  </a:cxn>
                  <a:cxn ang="0">
                    <a:pos x="12899" y="33339"/>
                  </a:cxn>
                  <a:cxn ang="0">
                    <a:pos x="13957" y="33621"/>
                  </a:cxn>
                  <a:cxn ang="0">
                    <a:pos x="14309" y="30802"/>
                  </a:cxn>
                  <a:cxn ang="0">
                    <a:pos x="12124" y="26220"/>
                  </a:cxn>
                  <a:cxn ang="0">
                    <a:pos x="12829" y="22908"/>
                  </a:cxn>
                  <a:cxn ang="0">
                    <a:pos x="17974" y="24670"/>
                  </a:cxn>
                  <a:cxn ang="0">
                    <a:pos x="21569" y="34538"/>
                  </a:cxn>
                  <a:cxn ang="0">
                    <a:pos x="19384" y="39119"/>
                  </a:cxn>
                  <a:cxn ang="0">
                    <a:pos x="14521" y="41586"/>
                  </a:cxn>
                  <a:cxn ang="0">
                    <a:pos x="12758" y="41798"/>
                  </a:cxn>
                  <a:cxn ang="0">
                    <a:pos x="13604" y="43137"/>
                  </a:cxn>
                  <a:cxn ang="0">
                    <a:pos x="18468" y="41093"/>
                  </a:cxn>
                  <a:cxn ang="0">
                    <a:pos x="18327" y="45181"/>
                  </a:cxn>
                  <a:cxn ang="0">
                    <a:pos x="17128" y="47084"/>
                  </a:cxn>
                  <a:cxn ang="0">
                    <a:pos x="17551" y="48846"/>
                  </a:cxn>
                  <a:cxn ang="0">
                    <a:pos x="20018" y="47507"/>
                  </a:cxn>
                  <a:cxn ang="0">
                    <a:pos x="19807" y="45745"/>
                  </a:cxn>
                  <a:cxn ang="0">
                    <a:pos x="20794" y="38767"/>
                  </a:cxn>
                  <a:cxn ang="0">
                    <a:pos x="25446" y="42925"/>
                  </a:cxn>
                  <a:cxn ang="0">
                    <a:pos x="26432" y="50819"/>
                  </a:cxn>
                  <a:cxn ang="0">
                    <a:pos x="27630" y="50608"/>
                  </a:cxn>
                  <a:cxn ang="0">
                    <a:pos x="27208" y="44828"/>
                  </a:cxn>
                  <a:cxn ang="0">
                    <a:pos x="25586" y="37075"/>
                  </a:cxn>
                  <a:cxn ang="0">
                    <a:pos x="29252" y="38626"/>
                  </a:cxn>
                  <a:cxn ang="0">
                    <a:pos x="31719" y="40458"/>
                  </a:cxn>
                  <a:cxn ang="0">
                    <a:pos x="32635" y="39542"/>
                  </a:cxn>
                  <a:cxn ang="0">
                    <a:pos x="32212" y="38273"/>
                  </a:cxn>
                  <a:cxn ang="0">
                    <a:pos x="30097" y="38062"/>
                  </a:cxn>
                  <a:cxn ang="0">
                    <a:pos x="26080" y="36511"/>
                  </a:cxn>
                  <a:cxn ang="0">
                    <a:pos x="24177" y="35031"/>
                  </a:cxn>
                  <a:cxn ang="0">
                    <a:pos x="21428" y="22132"/>
                  </a:cxn>
                  <a:cxn ang="0">
                    <a:pos x="25446" y="26925"/>
                  </a:cxn>
                  <a:cxn ang="0">
                    <a:pos x="26291" y="27489"/>
                  </a:cxn>
                  <a:cxn ang="0">
                    <a:pos x="29815" y="26009"/>
                  </a:cxn>
                  <a:cxn ang="0">
                    <a:pos x="31930" y="26361"/>
                  </a:cxn>
                  <a:cxn ang="0">
                    <a:pos x="24741" y="22485"/>
                  </a:cxn>
                  <a:cxn ang="0">
                    <a:pos x="18468" y="20652"/>
                  </a:cxn>
                  <a:cxn ang="0">
                    <a:pos x="16917" y="18820"/>
                  </a:cxn>
                  <a:cxn ang="0">
                    <a:pos x="16283" y="10855"/>
                  </a:cxn>
                  <a:cxn ang="0">
                    <a:pos x="24529" y="12758"/>
                  </a:cxn>
                  <a:cxn ang="0">
                    <a:pos x="17269" y="10221"/>
                  </a:cxn>
                  <a:cxn ang="0">
                    <a:pos x="14732" y="9304"/>
                  </a:cxn>
                  <a:cxn ang="0">
                    <a:pos x="13957" y="4864"/>
                  </a:cxn>
                </a:cxnLst>
                <a:rect l="T0" t="T1" r="T2" b="T3"/>
                <a:pathLst>
                  <a:path w="32776" h="51172" extrusionOk="0">
                    <a:moveTo>
                      <a:pt x="15155" y="0"/>
                    </a:moveTo>
                    <a:lnTo>
                      <a:pt x="15026" y="431"/>
                    </a:lnTo>
                    <a:lnTo>
                      <a:pt x="15084" y="353"/>
                    </a:lnTo>
                    <a:lnTo>
                      <a:pt x="15155" y="0"/>
                    </a:lnTo>
                    <a:close/>
                    <a:moveTo>
                      <a:pt x="15026" y="431"/>
                    </a:moveTo>
                    <a:lnTo>
                      <a:pt x="14873" y="635"/>
                    </a:lnTo>
                    <a:lnTo>
                      <a:pt x="14380" y="1339"/>
                    </a:lnTo>
                    <a:lnTo>
                      <a:pt x="13957" y="2044"/>
                    </a:lnTo>
                    <a:lnTo>
                      <a:pt x="13745" y="2397"/>
                    </a:lnTo>
                    <a:lnTo>
                      <a:pt x="13604" y="2820"/>
                    </a:lnTo>
                    <a:lnTo>
                      <a:pt x="13252" y="3947"/>
                    </a:lnTo>
                    <a:lnTo>
                      <a:pt x="13040" y="5146"/>
                    </a:lnTo>
                    <a:lnTo>
                      <a:pt x="12970" y="6273"/>
                    </a:lnTo>
                    <a:lnTo>
                      <a:pt x="12899" y="7472"/>
                    </a:lnTo>
                    <a:lnTo>
                      <a:pt x="12970" y="8670"/>
                    </a:lnTo>
                    <a:lnTo>
                      <a:pt x="13181" y="9798"/>
                    </a:lnTo>
                    <a:lnTo>
                      <a:pt x="13463" y="10996"/>
                    </a:lnTo>
                    <a:lnTo>
                      <a:pt x="13816" y="12124"/>
                    </a:lnTo>
                    <a:lnTo>
                      <a:pt x="14098" y="13251"/>
                    </a:lnTo>
                    <a:lnTo>
                      <a:pt x="14380" y="14379"/>
                    </a:lnTo>
                    <a:lnTo>
                      <a:pt x="14591" y="15436"/>
                    </a:lnTo>
                    <a:lnTo>
                      <a:pt x="14662" y="16564"/>
                    </a:lnTo>
                    <a:lnTo>
                      <a:pt x="14662" y="17128"/>
                    </a:lnTo>
                    <a:lnTo>
                      <a:pt x="14591" y="17692"/>
                    </a:lnTo>
                    <a:lnTo>
                      <a:pt x="14380" y="18115"/>
                    </a:lnTo>
                    <a:lnTo>
                      <a:pt x="14168" y="18538"/>
                    </a:lnTo>
                    <a:lnTo>
                      <a:pt x="13886" y="18820"/>
                    </a:lnTo>
                    <a:lnTo>
                      <a:pt x="13604" y="19172"/>
                    </a:lnTo>
                    <a:lnTo>
                      <a:pt x="13252" y="19383"/>
                    </a:lnTo>
                    <a:lnTo>
                      <a:pt x="12829" y="19595"/>
                    </a:lnTo>
                    <a:lnTo>
                      <a:pt x="11983" y="19947"/>
                    </a:lnTo>
                    <a:lnTo>
                      <a:pt x="10996" y="20229"/>
                    </a:lnTo>
                    <a:lnTo>
                      <a:pt x="9023" y="20652"/>
                    </a:lnTo>
                    <a:lnTo>
                      <a:pt x="7190" y="21146"/>
                    </a:lnTo>
                    <a:lnTo>
                      <a:pt x="4018" y="22132"/>
                    </a:lnTo>
                    <a:lnTo>
                      <a:pt x="2468" y="22696"/>
                    </a:lnTo>
                    <a:lnTo>
                      <a:pt x="1129" y="23260"/>
                    </a:lnTo>
                    <a:lnTo>
                      <a:pt x="635" y="23472"/>
                    </a:lnTo>
                    <a:lnTo>
                      <a:pt x="212" y="23754"/>
                    </a:lnTo>
                    <a:lnTo>
                      <a:pt x="1" y="23965"/>
                    </a:lnTo>
                    <a:lnTo>
                      <a:pt x="1" y="24035"/>
                    </a:lnTo>
                    <a:lnTo>
                      <a:pt x="1" y="24106"/>
                    </a:lnTo>
                    <a:lnTo>
                      <a:pt x="494" y="23965"/>
                    </a:lnTo>
                    <a:lnTo>
                      <a:pt x="1763" y="23613"/>
                    </a:lnTo>
                    <a:lnTo>
                      <a:pt x="5851" y="22555"/>
                    </a:lnTo>
                    <a:lnTo>
                      <a:pt x="10080" y="21568"/>
                    </a:lnTo>
                    <a:lnTo>
                      <a:pt x="12477" y="21075"/>
                    </a:lnTo>
                    <a:lnTo>
                      <a:pt x="11490" y="23331"/>
                    </a:lnTo>
                    <a:lnTo>
                      <a:pt x="10785" y="25163"/>
                    </a:lnTo>
                    <a:lnTo>
                      <a:pt x="10010" y="27207"/>
                    </a:lnTo>
                    <a:lnTo>
                      <a:pt x="9305" y="29251"/>
                    </a:lnTo>
                    <a:lnTo>
                      <a:pt x="8811" y="31013"/>
                    </a:lnTo>
                    <a:lnTo>
                      <a:pt x="8670" y="31718"/>
                    </a:lnTo>
                    <a:lnTo>
                      <a:pt x="8670" y="32353"/>
                    </a:lnTo>
                    <a:lnTo>
                      <a:pt x="8670" y="32705"/>
                    </a:lnTo>
                    <a:lnTo>
                      <a:pt x="8741" y="32846"/>
                    </a:lnTo>
                    <a:lnTo>
                      <a:pt x="8882" y="32916"/>
                    </a:lnTo>
                    <a:lnTo>
                      <a:pt x="8952" y="32916"/>
                    </a:lnTo>
                    <a:lnTo>
                      <a:pt x="9093" y="32705"/>
                    </a:lnTo>
                    <a:lnTo>
                      <a:pt x="9446" y="32071"/>
                    </a:lnTo>
                    <a:lnTo>
                      <a:pt x="10362" y="29815"/>
                    </a:lnTo>
                    <a:lnTo>
                      <a:pt x="11701" y="26220"/>
                    </a:lnTo>
                    <a:lnTo>
                      <a:pt x="11983" y="27207"/>
                    </a:lnTo>
                    <a:lnTo>
                      <a:pt x="12265" y="28265"/>
                    </a:lnTo>
                    <a:lnTo>
                      <a:pt x="12617" y="29322"/>
                    </a:lnTo>
                    <a:lnTo>
                      <a:pt x="12758" y="30379"/>
                    </a:lnTo>
                    <a:lnTo>
                      <a:pt x="13181" y="32071"/>
                    </a:lnTo>
                    <a:lnTo>
                      <a:pt x="12970" y="32141"/>
                    </a:lnTo>
                    <a:lnTo>
                      <a:pt x="12829" y="32282"/>
                    </a:lnTo>
                    <a:lnTo>
                      <a:pt x="12758" y="32494"/>
                    </a:lnTo>
                    <a:lnTo>
                      <a:pt x="12688" y="32705"/>
                    </a:lnTo>
                    <a:lnTo>
                      <a:pt x="12899" y="33339"/>
                    </a:lnTo>
                    <a:lnTo>
                      <a:pt x="13040" y="33621"/>
                    </a:lnTo>
                    <a:lnTo>
                      <a:pt x="13181" y="33762"/>
                    </a:lnTo>
                    <a:lnTo>
                      <a:pt x="13322" y="33903"/>
                    </a:lnTo>
                    <a:lnTo>
                      <a:pt x="13604" y="33903"/>
                    </a:lnTo>
                    <a:lnTo>
                      <a:pt x="13675" y="33833"/>
                    </a:lnTo>
                    <a:lnTo>
                      <a:pt x="13957" y="33621"/>
                    </a:lnTo>
                    <a:lnTo>
                      <a:pt x="14168" y="33269"/>
                    </a:lnTo>
                    <a:lnTo>
                      <a:pt x="14380" y="32705"/>
                    </a:lnTo>
                    <a:lnTo>
                      <a:pt x="14450" y="32141"/>
                    </a:lnTo>
                    <a:lnTo>
                      <a:pt x="14450" y="31718"/>
                    </a:lnTo>
                    <a:lnTo>
                      <a:pt x="14380" y="31225"/>
                    </a:lnTo>
                    <a:lnTo>
                      <a:pt x="14309" y="30802"/>
                    </a:lnTo>
                    <a:lnTo>
                      <a:pt x="14168" y="30379"/>
                    </a:lnTo>
                    <a:lnTo>
                      <a:pt x="13745" y="29533"/>
                    </a:lnTo>
                    <a:lnTo>
                      <a:pt x="13322" y="28687"/>
                    </a:lnTo>
                    <a:lnTo>
                      <a:pt x="12829" y="27842"/>
                    </a:lnTo>
                    <a:lnTo>
                      <a:pt x="12477" y="27066"/>
                    </a:lnTo>
                    <a:lnTo>
                      <a:pt x="12124" y="26220"/>
                    </a:lnTo>
                    <a:lnTo>
                      <a:pt x="12054" y="25868"/>
                    </a:lnTo>
                    <a:lnTo>
                      <a:pt x="11983" y="25445"/>
                    </a:lnTo>
                    <a:lnTo>
                      <a:pt x="11983" y="25093"/>
                    </a:lnTo>
                    <a:lnTo>
                      <a:pt x="12054" y="24740"/>
                    </a:lnTo>
                    <a:lnTo>
                      <a:pt x="12336" y="23824"/>
                    </a:lnTo>
                    <a:lnTo>
                      <a:pt x="12829" y="22908"/>
                    </a:lnTo>
                    <a:lnTo>
                      <a:pt x="13322" y="21921"/>
                    </a:lnTo>
                    <a:lnTo>
                      <a:pt x="13886" y="20934"/>
                    </a:lnTo>
                    <a:lnTo>
                      <a:pt x="14521" y="20088"/>
                    </a:lnTo>
                    <a:lnTo>
                      <a:pt x="15507" y="18749"/>
                    </a:lnTo>
                    <a:lnTo>
                      <a:pt x="16706" y="21709"/>
                    </a:lnTo>
                    <a:lnTo>
                      <a:pt x="17974" y="24670"/>
                    </a:lnTo>
                    <a:lnTo>
                      <a:pt x="20653" y="30520"/>
                    </a:lnTo>
                    <a:lnTo>
                      <a:pt x="21428" y="32212"/>
                    </a:lnTo>
                    <a:lnTo>
                      <a:pt x="21639" y="32846"/>
                    </a:lnTo>
                    <a:lnTo>
                      <a:pt x="21710" y="33410"/>
                    </a:lnTo>
                    <a:lnTo>
                      <a:pt x="21710" y="33974"/>
                    </a:lnTo>
                    <a:lnTo>
                      <a:pt x="21569" y="34538"/>
                    </a:lnTo>
                    <a:lnTo>
                      <a:pt x="21216" y="35242"/>
                    </a:lnTo>
                    <a:lnTo>
                      <a:pt x="20794" y="36088"/>
                    </a:lnTo>
                    <a:lnTo>
                      <a:pt x="20300" y="37146"/>
                    </a:lnTo>
                    <a:lnTo>
                      <a:pt x="19877" y="38203"/>
                    </a:lnTo>
                    <a:lnTo>
                      <a:pt x="19666" y="38626"/>
                    </a:lnTo>
                    <a:lnTo>
                      <a:pt x="19384" y="39119"/>
                    </a:lnTo>
                    <a:lnTo>
                      <a:pt x="19032" y="39472"/>
                    </a:lnTo>
                    <a:lnTo>
                      <a:pt x="18609" y="39824"/>
                    </a:lnTo>
                    <a:lnTo>
                      <a:pt x="18186" y="40035"/>
                    </a:lnTo>
                    <a:lnTo>
                      <a:pt x="17692" y="40317"/>
                    </a:lnTo>
                    <a:lnTo>
                      <a:pt x="16565" y="40811"/>
                    </a:lnTo>
                    <a:lnTo>
                      <a:pt x="14521" y="41586"/>
                    </a:lnTo>
                    <a:lnTo>
                      <a:pt x="14239" y="41586"/>
                    </a:lnTo>
                    <a:lnTo>
                      <a:pt x="13957" y="41516"/>
                    </a:lnTo>
                    <a:lnTo>
                      <a:pt x="13322" y="41445"/>
                    </a:lnTo>
                    <a:lnTo>
                      <a:pt x="13040" y="41516"/>
                    </a:lnTo>
                    <a:lnTo>
                      <a:pt x="12829" y="41657"/>
                    </a:lnTo>
                    <a:lnTo>
                      <a:pt x="12758" y="41798"/>
                    </a:lnTo>
                    <a:lnTo>
                      <a:pt x="12688" y="41938"/>
                    </a:lnTo>
                    <a:lnTo>
                      <a:pt x="12688" y="42432"/>
                    </a:lnTo>
                    <a:lnTo>
                      <a:pt x="12758" y="42784"/>
                    </a:lnTo>
                    <a:lnTo>
                      <a:pt x="12899" y="42996"/>
                    </a:lnTo>
                    <a:lnTo>
                      <a:pt x="13181" y="43066"/>
                    </a:lnTo>
                    <a:lnTo>
                      <a:pt x="13604" y="43137"/>
                    </a:lnTo>
                    <a:lnTo>
                      <a:pt x="14027" y="43066"/>
                    </a:lnTo>
                    <a:lnTo>
                      <a:pt x="14450" y="42925"/>
                    </a:lnTo>
                    <a:lnTo>
                      <a:pt x="15507" y="42502"/>
                    </a:lnTo>
                    <a:lnTo>
                      <a:pt x="16635" y="42009"/>
                    </a:lnTo>
                    <a:lnTo>
                      <a:pt x="17622" y="41516"/>
                    </a:lnTo>
                    <a:lnTo>
                      <a:pt x="18468" y="41093"/>
                    </a:lnTo>
                    <a:lnTo>
                      <a:pt x="19032" y="40881"/>
                    </a:lnTo>
                    <a:lnTo>
                      <a:pt x="18820" y="41868"/>
                    </a:lnTo>
                    <a:lnTo>
                      <a:pt x="18750" y="43066"/>
                    </a:lnTo>
                    <a:lnTo>
                      <a:pt x="18609" y="44194"/>
                    </a:lnTo>
                    <a:lnTo>
                      <a:pt x="18538" y="44687"/>
                    </a:lnTo>
                    <a:lnTo>
                      <a:pt x="18327" y="45181"/>
                    </a:lnTo>
                    <a:lnTo>
                      <a:pt x="18186" y="45463"/>
                    </a:lnTo>
                    <a:lnTo>
                      <a:pt x="18045" y="45745"/>
                    </a:lnTo>
                    <a:lnTo>
                      <a:pt x="17551" y="46238"/>
                    </a:lnTo>
                    <a:lnTo>
                      <a:pt x="17410" y="46449"/>
                    </a:lnTo>
                    <a:lnTo>
                      <a:pt x="17199" y="46802"/>
                    </a:lnTo>
                    <a:lnTo>
                      <a:pt x="17128" y="47084"/>
                    </a:lnTo>
                    <a:lnTo>
                      <a:pt x="17058" y="47436"/>
                    </a:lnTo>
                    <a:lnTo>
                      <a:pt x="17058" y="47859"/>
                    </a:lnTo>
                    <a:lnTo>
                      <a:pt x="17128" y="48212"/>
                    </a:lnTo>
                    <a:lnTo>
                      <a:pt x="17269" y="48494"/>
                    </a:lnTo>
                    <a:lnTo>
                      <a:pt x="17410" y="48705"/>
                    </a:lnTo>
                    <a:lnTo>
                      <a:pt x="17551" y="48846"/>
                    </a:lnTo>
                    <a:lnTo>
                      <a:pt x="17763" y="48987"/>
                    </a:lnTo>
                    <a:lnTo>
                      <a:pt x="18256" y="48987"/>
                    </a:lnTo>
                    <a:lnTo>
                      <a:pt x="18750" y="48846"/>
                    </a:lnTo>
                    <a:lnTo>
                      <a:pt x="19243" y="48494"/>
                    </a:lnTo>
                    <a:lnTo>
                      <a:pt x="19666" y="48071"/>
                    </a:lnTo>
                    <a:lnTo>
                      <a:pt x="20018" y="47507"/>
                    </a:lnTo>
                    <a:lnTo>
                      <a:pt x="20018" y="47366"/>
                    </a:lnTo>
                    <a:lnTo>
                      <a:pt x="20018" y="47154"/>
                    </a:lnTo>
                    <a:lnTo>
                      <a:pt x="19948" y="46943"/>
                    </a:lnTo>
                    <a:lnTo>
                      <a:pt x="19877" y="46661"/>
                    </a:lnTo>
                    <a:lnTo>
                      <a:pt x="19807" y="46379"/>
                    </a:lnTo>
                    <a:lnTo>
                      <a:pt x="19807" y="45745"/>
                    </a:lnTo>
                    <a:lnTo>
                      <a:pt x="19736" y="44969"/>
                    </a:lnTo>
                    <a:lnTo>
                      <a:pt x="19666" y="44123"/>
                    </a:lnTo>
                    <a:lnTo>
                      <a:pt x="19736" y="43348"/>
                    </a:lnTo>
                    <a:lnTo>
                      <a:pt x="19877" y="42150"/>
                    </a:lnTo>
                    <a:lnTo>
                      <a:pt x="20159" y="41022"/>
                    </a:lnTo>
                    <a:lnTo>
                      <a:pt x="20794" y="38767"/>
                    </a:lnTo>
                    <a:lnTo>
                      <a:pt x="21498" y="36511"/>
                    </a:lnTo>
                    <a:lnTo>
                      <a:pt x="22344" y="34326"/>
                    </a:lnTo>
                    <a:lnTo>
                      <a:pt x="23190" y="36441"/>
                    </a:lnTo>
                    <a:lnTo>
                      <a:pt x="24036" y="38555"/>
                    </a:lnTo>
                    <a:lnTo>
                      <a:pt x="24811" y="40740"/>
                    </a:lnTo>
                    <a:lnTo>
                      <a:pt x="25446" y="42925"/>
                    </a:lnTo>
                    <a:lnTo>
                      <a:pt x="25516" y="43630"/>
                    </a:lnTo>
                    <a:lnTo>
                      <a:pt x="25657" y="44687"/>
                    </a:lnTo>
                    <a:lnTo>
                      <a:pt x="25868" y="47366"/>
                    </a:lnTo>
                    <a:lnTo>
                      <a:pt x="26080" y="48775"/>
                    </a:lnTo>
                    <a:lnTo>
                      <a:pt x="26221" y="49903"/>
                    </a:lnTo>
                    <a:lnTo>
                      <a:pt x="26432" y="50819"/>
                    </a:lnTo>
                    <a:lnTo>
                      <a:pt x="26573" y="51031"/>
                    </a:lnTo>
                    <a:lnTo>
                      <a:pt x="26714" y="51172"/>
                    </a:lnTo>
                    <a:lnTo>
                      <a:pt x="27208" y="51172"/>
                    </a:lnTo>
                    <a:lnTo>
                      <a:pt x="27349" y="51031"/>
                    </a:lnTo>
                    <a:lnTo>
                      <a:pt x="27490" y="50890"/>
                    </a:lnTo>
                    <a:lnTo>
                      <a:pt x="27630" y="50608"/>
                    </a:lnTo>
                    <a:lnTo>
                      <a:pt x="27701" y="50326"/>
                    </a:lnTo>
                    <a:lnTo>
                      <a:pt x="27771" y="49480"/>
                    </a:lnTo>
                    <a:lnTo>
                      <a:pt x="27771" y="48494"/>
                    </a:lnTo>
                    <a:lnTo>
                      <a:pt x="27630" y="47366"/>
                    </a:lnTo>
                    <a:lnTo>
                      <a:pt x="27490" y="46168"/>
                    </a:lnTo>
                    <a:lnTo>
                      <a:pt x="27208" y="44828"/>
                    </a:lnTo>
                    <a:lnTo>
                      <a:pt x="26644" y="42150"/>
                    </a:lnTo>
                    <a:lnTo>
                      <a:pt x="25939" y="39753"/>
                    </a:lnTo>
                    <a:lnTo>
                      <a:pt x="25375" y="37850"/>
                    </a:lnTo>
                    <a:lnTo>
                      <a:pt x="25023" y="36793"/>
                    </a:lnTo>
                    <a:lnTo>
                      <a:pt x="25586" y="37075"/>
                    </a:lnTo>
                    <a:lnTo>
                      <a:pt x="26080" y="37216"/>
                    </a:lnTo>
                    <a:lnTo>
                      <a:pt x="27208" y="37568"/>
                    </a:lnTo>
                    <a:lnTo>
                      <a:pt x="27701" y="37780"/>
                    </a:lnTo>
                    <a:lnTo>
                      <a:pt x="28265" y="37991"/>
                    </a:lnTo>
                    <a:lnTo>
                      <a:pt x="28758" y="38273"/>
                    </a:lnTo>
                    <a:lnTo>
                      <a:pt x="29252" y="38626"/>
                    </a:lnTo>
                    <a:lnTo>
                      <a:pt x="29675" y="39049"/>
                    </a:lnTo>
                    <a:lnTo>
                      <a:pt x="30168" y="39683"/>
                    </a:lnTo>
                    <a:lnTo>
                      <a:pt x="30732" y="40247"/>
                    </a:lnTo>
                    <a:lnTo>
                      <a:pt x="30943" y="40388"/>
                    </a:lnTo>
                    <a:lnTo>
                      <a:pt x="31225" y="40458"/>
                    </a:lnTo>
                    <a:lnTo>
                      <a:pt x="31719" y="40458"/>
                    </a:lnTo>
                    <a:lnTo>
                      <a:pt x="31930" y="40388"/>
                    </a:lnTo>
                    <a:lnTo>
                      <a:pt x="32071" y="40317"/>
                    </a:lnTo>
                    <a:lnTo>
                      <a:pt x="32282" y="40176"/>
                    </a:lnTo>
                    <a:lnTo>
                      <a:pt x="32423" y="40035"/>
                    </a:lnTo>
                    <a:lnTo>
                      <a:pt x="32564" y="39824"/>
                    </a:lnTo>
                    <a:lnTo>
                      <a:pt x="32635" y="39542"/>
                    </a:lnTo>
                    <a:lnTo>
                      <a:pt x="32776" y="38908"/>
                    </a:lnTo>
                    <a:lnTo>
                      <a:pt x="32705" y="38696"/>
                    </a:lnTo>
                    <a:lnTo>
                      <a:pt x="32705" y="38555"/>
                    </a:lnTo>
                    <a:lnTo>
                      <a:pt x="32635" y="38414"/>
                    </a:lnTo>
                    <a:lnTo>
                      <a:pt x="32494" y="38344"/>
                    </a:lnTo>
                    <a:lnTo>
                      <a:pt x="32212" y="38273"/>
                    </a:lnTo>
                    <a:lnTo>
                      <a:pt x="31860" y="38273"/>
                    </a:lnTo>
                    <a:lnTo>
                      <a:pt x="31437" y="38344"/>
                    </a:lnTo>
                    <a:lnTo>
                      <a:pt x="31084" y="38414"/>
                    </a:lnTo>
                    <a:lnTo>
                      <a:pt x="30802" y="38414"/>
                    </a:lnTo>
                    <a:lnTo>
                      <a:pt x="30450" y="38273"/>
                    </a:lnTo>
                    <a:lnTo>
                      <a:pt x="30097" y="38062"/>
                    </a:lnTo>
                    <a:lnTo>
                      <a:pt x="29252" y="37568"/>
                    </a:lnTo>
                    <a:lnTo>
                      <a:pt x="28406" y="37075"/>
                    </a:lnTo>
                    <a:lnTo>
                      <a:pt x="27912" y="36864"/>
                    </a:lnTo>
                    <a:lnTo>
                      <a:pt x="27490" y="36723"/>
                    </a:lnTo>
                    <a:lnTo>
                      <a:pt x="26855" y="36582"/>
                    </a:lnTo>
                    <a:lnTo>
                      <a:pt x="26080" y="36511"/>
                    </a:lnTo>
                    <a:lnTo>
                      <a:pt x="25305" y="36370"/>
                    </a:lnTo>
                    <a:lnTo>
                      <a:pt x="25023" y="36300"/>
                    </a:lnTo>
                    <a:lnTo>
                      <a:pt x="24811" y="36229"/>
                    </a:lnTo>
                    <a:lnTo>
                      <a:pt x="24600" y="36018"/>
                    </a:lnTo>
                    <a:lnTo>
                      <a:pt x="24459" y="35736"/>
                    </a:lnTo>
                    <a:lnTo>
                      <a:pt x="24177" y="35031"/>
                    </a:lnTo>
                    <a:lnTo>
                      <a:pt x="23683" y="33621"/>
                    </a:lnTo>
                    <a:lnTo>
                      <a:pt x="18186" y="21568"/>
                    </a:lnTo>
                    <a:lnTo>
                      <a:pt x="19032" y="21639"/>
                    </a:lnTo>
                    <a:lnTo>
                      <a:pt x="19877" y="21709"/>
                    </a:lnTo>
                    <a:lnTo>
                      <a:pt x="20653" y="21921"/>
                    </a:lnTo>
                    <a:lnTo>
                      <a:pt x="21428" y="22132"/>
                    </a:lnTo>
                    <a:lnTo>
                      <a:pt x="22203" y="22414"/>
                    </a:lnTo>
                    <a:lnTo>
                      <a:pt x="22838" y="22837"/>
                    </a:lnTo>
                    <a:lnTo>
                      <a:pt x="23401" y="23260"/>
                    </a:lnTo>
                    <a:lnTo>
                      <a:pt x="23824" y="23824"/>
                    </a:lnTo>
                    <a:lnTo>
                      <a:pt x="24529" y="25022"/>
                    </a:lnTo>
                    <a:lnTo>
                      <a:pt x="25446" y="26925"/>
                    </a:lnTo>
                    <a:lnTo>
                      <a:pt x="26291" y="28758"/>
                    </a:lnTo>
                    <a:lnTo>
                      <a:pt x="26573" y="29392"/>
                    </a:lnTo>
                    <a:lnTo>
                      <a:pt x="26644" y="29815"/>
                    </a:lnTo>
                    <a:lnTo>
                      <a:pt x="26644" y="29040"/>
                    </a:lnTo>
                    <a:lnTo>
                      <a:pt x="26503" y="28265"/>
                    </a:lnTo>
                    <a:lnTo>
                      <a:pt x="26291" y="27489"/>
                    </a:lnTo>
                    <a:lnTo>
                      <a:pt x="26080" y="26714"/>
                    </a:lnTo>
                    <a:lnTo>
                      <a:pt x="25586" y="25093"/>
                    </a:lnTo>
                    <a:lnTo>
                      <a:pt x="25023" y="23683"/>
                    </a:lnTo>
                    <a:lnTo>
                      <a:pt x="26291" y="24317"/>
                    </a:lnTo>
                    <a:lnTo>
                      <a:pt x="28547" y="25445"/>
                    </a:lnTo>
                    <a:lnTo>
                      <a:pt x="29815" y="26009"/>
                    </a:lnTo>
                    <a:lnTo>
                      <a:pt x="30873" y="26432"/>
                    </a:lnTo>
                    <a:lnTo>
                      <a:pt x="31578" y="26714"/>
                    </a:lnTo>
                    <a:lnTo>
                      <a:pt x="31860" y="26714"/>
                    </a:lnTo>
                    <a:lnTo>
                      <a:pt x="31930" y="26643"/>
                    </a:lnTo>
                    <a:lnTo>
                      <a:pt x="31930" y="26502"/>
                    </a:lnTo>
                    <a:lnTo>
                      <a:pt x="31930" y="26361"/>
                    </a:lnTo>
                    <a:lnTo>
                      <a:pt x="31648" y="26079"/>
                    </a:lnTo>
                    <a:lnTo>
                      <a:pt x="31155" y="25657"/>
                    </a:lnTo>
                    <a:lnTo>
                      <a:pt x="30520" y="25234"/>
                    </a:lnTo>
                    <a:lnTo>
                      <a:pt x="28829" y="24317"/>
                    </a:lnTo>
                    <a:lnTo>
                      <a:pt x="26785" y="23331"/>
                    </a:lnTo>
                    <a:lnTo>
                      <a:pt x="24741" y="22485"/>
                    </a:lnTo>
                    <a:lnTo>
                      <a:pt x="22767" y="21709"/>
                    </a:lnTo>
                    <a:lnTo>
                      <a:pt x="21216" y="21146"/>
                    </a:lnTo>
                    <a:lnTo>
                      <a:pt x="20371" y="20864"/>
                    </a:lnTo>
                    <a:lnTo>
                      <a:pt x="19525" y="20793"/>
                    </a:lnTo>
                    <a:lnTo>
                      <a:pt x="18820" y="20723"/>
                    </a:lnTo>
                    <a:lnTo>
                      <a:pt x="18468" y="20652"/>
                    </a:lnTo>
                    <a:lnTo>
                      <a:pt x="18186" y="20511"/>
                    </a:lnTo>
                    <a:lnTo>
                      <a:pt x="17833" y="20370"/>
                    </a:lnTo>
                    <a:lnTo>
                      <a:pt x="17551" y="20159"/>
                    </a:lnTo>
                    <a:lnTo>
                      <a:pt x="17340" y="19877"/>
                    </a:lnTo>
                    <a:lnTo>
                      <a:pt x="17199" y="19595"/>
                    </a:lnTo>
                    <a:lnTo>
                      <a:pt x="16917" y="18820"/>
                    </a:lnTo>
                    <a:lnTo>
                      <a:pt x="16424" y="17410"/>
                    </a:lnTo>
                    <a:lnTo>
                      <a:pt x="15789" y="15718"/>
                    </a:lnTo>
                    <a:lnTo>
                      <a:pt x="15155" y="13956"/>
                    </a:lnTo>
                    <a:lnTo>
                      <a:pt x="14662" y="12194"/>
                    </a:lnTo>
                    <a:lnTo>
                      <a:pt x="14309" y="10432"/>
                    </a:lnTo>
                    <a:lnTo>
                      <a:pt x="16283" y="10855"/>
                    </a:lnTo>
                    <a:lnTo>
                      <a:pt x="19807" y="11701"/>
                    </a:lnTo>
                    <a:lnTo>
                      <a:pt x="23120" y="12546"/>
                    </a:lnTo>
                    <a:lnTo>
                      <a:pt x="24177" y="12828"/>
                    </a:lnTo>
                    <a:lnTo>
                      <a:pt x="24529" y="12969"/>
                    </a:lnTo>
                    <a:lnTo>
                      <a:pt x="24600" y="12899"/>
                    </a:lnTo>
                    <a:lnTo>
                      <a:pt x="24529" y="12758"/>
                    </a:lnTo>
                    <a:lnTo>
                      <a:pt x="24318" y="12546"/>
                    </a:lnTo>
                    <a:lnTo>
                      <a:pt x="23965" y="12265"/>
                    </a:lnTo>
                    <a:lnTo>
                      <a:pt x="23401" y="12053"/>
                    </a:lnTo>
                    <a:lnTo>
                      <a:pt x="22062" y="11560"/>
                    </a:lnTo>
                    <a:lnTo>
                      <a:pt x="20441" y="11066"/>
                    </a:lnTo>
                    <a:lnTo>
                      <a:pt x="17269" y="10221"/>
                    </a:lnTo>
                    <a:lnTo>
                      <a:pt x="16142" y="9868"/>
                    </a:lnTo>
                    <a:lnTo>
                      <a:pt x="15507" y="9727"/>
                    </a:lnTo>
                    <a:lnTo>
                      <a:pt x="15296" y="9727"/>
                    </a:lnTo>
                    <a:lnTo>
                      <a:pt x="15084" y="9657"/>
                    </a:lnTo>
                    <a:lnTo>
                      <a:pt x="14873" y="9516"/>
                    </a:lnTo>
                    <a:lnTo>
                      <a:pt x="14732" y="9304"/>
                    </a:lnTo>
                    <a:lnTo>
                      <a:pt x="14450" y="8740"/>
                    </a:lnTo>
                    <a:lnTo>
                      <a:pt x="14239" y="8035"/>
                    </a:lnTo>
                    <a:lnTo>
                      <a:pt x="14098" y="7331"/>
                    </a:lnTo>
                    <a:lnTo>
                      <a:pt x="13957" y="6626"/>
                    </a:lnTo>
                    <a:lnTo>
                      <a:pt x="13886" y="5639"/>
                    </a:lnTo>
                    <a:lnTo>
                      <a:pt x="13957" y="4864"/>
                    </a:lnTo>
                    <a:lnTo>
                      <a:pt x="14027" y="4159"/>
                    </a:lnTo>
                    <a:lnTo>
                      <a:pt x="14380" y="2749"/>
                    </a:lnTo>
                    <a:lnTo>
                      <a:pt x="14732" y="1410"/>
                    </a:lnTo>
                    <a:lnTo>
                      <a:pt x="15026" y="43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Shape 14"/>
              <p:cNvSpPr>
                <a:spLocks/>
              </p:cNvSpPr>
              <p:nvPr/>
            </p:nvSpPr>
            <p:spPr bwMode="auto">
              <a:xfrm>
                <a:off x="3757041" y="2554687"/>
                <a:ext cx="58478" cy="60088"/>
              </a:xfrm>
              <a:custGeom>
                <a:avLst/>
                <a:gdLst>
                  <a:gd name="T0" fmla="*/ 0 w 2326"/>
                  <a:gd name="T1" fmla="*/ 0 h 2398"/>
                  <a:gd name="T2" fmla="*/ 2326 w 2326"/>
                  <a:gd name="T3" fmla="*/ 2398 h 239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423" y="212"/>
                  </a:cxn>
                  <a:cxn ang="0">
                    <a:pos x="211" y="424"/>
                  </a:cxn>
                  <a:cxn ang="0">
                    <a:pos x="141" y="565"/>
                  </a:cxn>
                  <a:cxn ang="0">
                    <a:pos x="0" y="776"/>
                  </a:cxn>
                  <a:cxn ang="0">
                    <a:pos x="0" y="1199"/>
                  </a:cxn>
                  <a:cxn ang="0">
                    <a:pos x="70" y="1693"/>
                  </a:cxn>
                  <a:cxn ang="0">
                    <a:pos x="141" y="1834"/>
                  </a:cxn>
                  <a:cxn ang="0">
                    <a:pos x="282" y="2045"/>
                  </a:cxn>
                  <a:cxn ang="0">
                    <a:pos x="423" y="2186"/>
                  </a:cxn>
                  <a:cxn ang="0">
                    <a:pos x="634" y="2327"/>
                  </a:cxn>
                  <a:cxn ang="0">
                    <a:pos x="916" y="2397"/>
                  </a:cxn>
                  <a:cxn ang="0">
                    <a:pos x="1198" y="2397"/>
                  </a:cxn>
                  <a:cxn ang="0">
                    <a:pos x="1410" y="2327"/>
                  </a:cxn>
                  <a:cxn ang="0">
                    <a:pos x="1692" y="2256"/>
                  </a:cxn>
                  <a:cxn ang="0">
                    <a:pos x="1903" y="2115"/>
                  </a:cxn>
                  <a:cxn ang="0">
                    <a:pos x="2044" y="1974"/>
                  </a:cxn>
                  <a:cxn ang="0">
                    <a:pos x="2185" y="1834"/>
                  </a:cxn>
                  <a:cxn ang="0">
                    <a:pos x="2255" y="1622"/>
                  </a:cxn>
                  <a:cxn ang="0">
                    <a:pos x="2326" y="1129"/>
                  </a:cxn>
                  <a:cxn ang="0">
                    <a:pos x="2185" y="706"/>
                  </a:cxn>
                  <a:cxn ang="0">
                    <a:pos x="2115" y="494"/>
                  </a:cxn>
                  <a:cxn ang="0">
                    <a:pos x="1974" y="353"/>
                  </a:cxn>
                  <a:cxn ang="0">
                    <a:pos x="1833" y="212"/>
                  </a:cxn>
                  <a:cxn ang="0">
                    <a:pos x="1621" y="71"/>
                  </a:cxn>
                  <a:cxn ang="0">
                    <a:pos x="1339" y="1"/>
                  </a:cxn>
                </a:cxnLst>
                <a:rect l="T0" t="T1" r="T2" b="T3"/>
                <a:pathLst>
                  <a:path w="2326" h="239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423" y="212"/>
                    </a:lnTo>
                    <a:lnTo>
                      <a:pt x="211" y="424"/>
                    </a:lnTo>
                    <a:lnTo>
                      <a:pt x="141" y="565"/>
                    </a:lnTo>
                    <a:lnTo>
                      <a:pt x="0" y="776"/>
                    </a:lnTo>
                    <a:lnTo>
                      <a:pt x="0" y="1199"/>
                    </a:lnTo>
                    <a:lnTo>
                      <a:pt x="70" y="1693"/>
                    </a:lnTo>
                    <a:lnTo>
                      <a:pt x="141" y="1834"/>
                    </a:lnTo>
                    <a:lnTo>
                      <a:pt x="282" y="2045"/>
                    </a:lnTo>
                    <a:lnTo>
                      <a:pt x="423" y="2186"/>
                    </a:lnTo>
                    <a:lnTo>
                      <a:pt x="634" y="2327"/>
                    </a:lnTo>
                    <a:lnTo>
                      <a:pt x="916" y="2397"/>
                    </a:lnTo>
                    <a:lnTo>
                      <a:pt x="1198" y="2397"/>
                    </a:lnTo>
                    <a:lnTo>
                      <a:pt x="1410" y="2327"/>
                    </a:lnTo>
                    <a:lnTo>
                      <a:pt x="1692" y="2256"/>
                    </a:lnTo>
                    <a:lnTo>
                      <a:pt x="1903" y="2115"/>
                    </a:lnTo>
                    <a:lnTo>
                      <a:pt x="2044" y="1974"/>
                    </a:lnTo>
                    <a:lnTo>
                      <a:pt x="2185" y="1834"/>
                    </a:lnTo>
                    <a:lnTo>
                      <a:pt x="2255" y="1622"/>
                    </a:lnTo>
                    <a:lnTo>
                      <a:pt x="2326" y="1129"/>
                    </a:lnTo>
                    <a:lnTo>
                      <a:pt x="2185" y="706"/>
                    </a:lnTo>
                    <a:lnTo>
                      <a:pt x="2115" y="494"/>
                    </a:lnTo>
                    <a:lnTo>
                      <a:pt x="1974" y="353"/>
                    </a:lnTo>
                    <a:lnTo>
                      <a:pt x="1833" y="212"/>
                    </a:lnTo>
                    <a:lnTo>
                      <a:pt x="1621" y="71"/>
                    </a:lnTo>
                    <a:lnTo>
                      <a:pt x="1339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Shape 15"/>
              <p:cNvSpPr>
                <a:spLocks/>
              </p:cNvSpPr>
              <p:nvPr/>
            </p:nvSpPr>
            <p:spPr bwMode="auto">
              <a:xfrm>
                <a:off x="3752299" y="2630588"/>
                <a:ext cx="75864" cy="74319"/>
              </a:xfrm>
              <a:custGeom>
                <a:avLst/>
                <a:gdLst>
                  <a:gd name="T0" fmla="*/ 0 w 3032"/>
                  <a:gd name="T1" fmla="*/ 0 h 2962"/>
                  <a:gd name="T2" fmla="*/ 3032 w 3032"/>
                  <a:gd name="T3" fmla="*/ 2962 h 2962"/>
                </a:gdLst>
                <a:ahLst/>
                <a:cxnLst>
                  <a:cxn ang="0">
                    <a:pos x="1199" y="1"/>
                  </a:cxn>
                  <a:cxn ang="0">
                    <a:pos x="917" y="71"/>
                  </a:cxn>
                  <a:cxn ang="0">
                    <a:pos x="635" y="212"/>
                  </a:cxn>
                  <a:cxn ang="0">
                    <a:pos x="424" y="424"/>
                  </a:cxn>
                  <a:cxn ang="0">
                    <a:pos x="212" y="706"/>
                  </a:cxn>
                  <a:cxn ang="0">
                    <a:pos x="71" y="988"/>
                  </a:cxn>
                  <a:cxn ang="0">
                    <a:pos x="1" y="1269"/>
                  </a:cxn>
                  <a:cxn ang="0">
                    <a:pos x="1" y="1551"/>
                  </a:cxn>
                  <a:cxn ang="0">
                    <a:pos x="71" y="1763"/>
                  </a:cxn>
                  <a:cxn ang="0">
                    <a:pos x="142" y="2045"/>
                  </a:cxn>
                  <a:cxn ang="0">
                    <a:pos x="353" y="2327"/>
                  </a:cxn>
                  <a:cxn ang="0">
                    <a:pos x="494" y="2538"/>
                  </a:cxn>
                  <a:cxn ang="0">
                    <a:pos x="706" y="2679"/>
                  </a:cxn>
                  <a:cxn ang="0">
                    <a:pos x="988" y="2820"/>
                  </a:cxn>
                  <a:cxn ang="0">
                    <a:pos x="1270" y="2961"/>
                  </a:cxn>
                  <a:cxn ang="0">
                    <a:pos x="1834" y="2961"/>
                  </a:cxn>
                  <a:cxn ang="0">
                    <a:pos x="2115" y="2891"/>
                  </a:cxn>
                  <a:cxn ang="0">
                    <a:pos x="2327" y="2750"/>
                  </a:cxn>
                  <a:cxn ang="0">
                    <a:pos x="2609" y="2538"/>
                  </a:cxn>
                  <a:cxn ang="0">
                    <a:pos x="2820" y="2256"/>
                  </a:cxn>
                  <a:cxn ang="0">
                    <a:pos x="2961" y="1974"/>
                  </a:cxn>
                  <a:cxn ang="0">
                    <a:pos x="3032" y="1763"/>
                  </a:cxn>
                  <a:cxn ang="0">
                    <a:pos x="3032" y="1481"/>
                  </a:cxn>
                  <a:cxn ang="0">
                    <a:pos x="2961" y="1199"/>
                  </a:cxn>
                  <a:cxn ang="0">
                    <a:pos x="2820" y="917"/>
                  </a:cxn>
                  <a:cxn ang="0">
                    <a:pos x="2679" y="635"/>
                  </a:cxn>
                  <a:cxn ang="0">
                    <a:pos x="2468" y="424"/>
                  </a:cxn>
                  <a:cxn ang="0">
                    <a:pos x="2256" y="283"/>
                  </a:cxn>
                  <a:cxn ang="0">
                    <a:pos x="2045" y="142"/>
                  </a:cxn>
                  <a:cxn ang="0">
                    <a:pos x="1763" y="1"/>
                  </a:cxn>
                </a:cxnLst>
                <a:rect l="T0" t="T1" r="T2" b="T3"/>
                <a:pathLst>
                  <a:path w="3032" h="2962" extrusionOk="0">
                    <a:moveTo>
                      <a:pt x="1199" y="1"/>
                    </a:moveTo>
                    <a:lnTo>
                      <a:pt x="917" y="71"/>
                    </a:lnTo>
                    <a:lnTo>
                      <a:pt x="635" y="212"/>
                    </a:lnTo>
                    <a:lnTo>
                      <a:pt x="424" y="424"/>
                    </a:lnTo>
                    <a:lnTo>
                      <a:pt x="212" y="706"/>
                    </a:lnTo>
                    <a:lnTo>
                      <a:pt x="71" y="988"/>
                    </a:lnTo>
                    <a:lnTo>
                      <a:pt x="1" y="1269"/>
                    </a:lnTo>
                    <a:lnTo>
                      <a:pt x="1" y="1551"/>
                    </a:lnTo>
                    <a:lnTo>
                      <a:pt x="71" y="1763"/>
                    </a:lnTo>
                    <a:lnTo>
                      <a:pt x="142" y="2045"/>
                    </a:lnTo>
                    <a:lnTo>
                      <a:pt x="353" y="2327"/>
                    </a:lnTo>
                    <a:lnTo>
                      <a:pt x="494" y="2538"/>
                    </a:lnTo>
                    <a:lnTo>
                      <a:pt x="706" y="2679"/>
                    </a:lnTo>
                    <a:lnTo>
                      <a:pt x="988" y="2820"/>
                    </a:lnTo>
                    <a:lnTo>
                      <a:pt x="1270" y="2961"/>
                    </a:lnTo>
                    <a:lnTo>
                      <a:pt x="1834" y="2961"/>
                    </a:lnTo>
                    <a:lnTo>
                      <a:pt x="2115" y="2891"/>
                    </a:lnTo>
                    <a:lnTo>
                      <a:pt x="2327" y="2750"/>
                    </a:lnTo>
                    <a:lnTo>
                      <a:pt x="2609" y="2538"/>
                    </a:lnTo>
                    <a:lnTo>
                      <a:pt x="2820" y="2256"/>
                    </a:lnTo>
                    <a:lnTo>
                      <a:pt x="2961" y="1974"/>
                    </a:lnTo>
                    <a:lnTo>
                      <a:pt x="3032" y="1763"/>
                    </a:lnTo>
                    <a:lnTo>
                      <a:pt x="3032" y="1481"/>
                    </a:lnTo>
                    <a:lnTo>
                      <a:pt x="2961" y="1199"/>
                    </a:lnTo>
                    <a:lnTo>
                      <a:pt x="2820" y="917"/>
                    </a:lnTo>
                    <a:lnTo>
                      <a:pt x="2679" y="635"/>
                    </a:lnTo>
                    <a:lnTo>
                      <a:pt x="2468" y="424"/>
                    </a:lnTo>
                    <a:lnTo>
                      <a:pt x="2256" y="283"/>
                    </a:lnTo>
                    <a:lnTo>
                      <a:pt x="2045" y="142"/>
                    </a:lnTo>
                    <a:lnTo>
                      <a:pt x="1763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Shape 16"/>
              <p:cNvSpPr>
                <a:spLocks/>
              </p:cNvSpPr>
              <p:nvPr/>
            </p:nvSpPr>
            <p:spPr bwMode="auto">
              <a:xfrm>
                <a:off x="3851870" y="2619518"/>
                <a:ext cx="64800" cy="69576"/>
              </a:xfrm>
              <a:custGeom>
                <a:avLst/>
                <a:gdLst>
                  <a:gd name="T0" fmla="*/ 0 w 2608"/>
                  <a:gd name="T1" fmla="*/ 0 h 2750"/>
                  <a:gd name="T2" fmla="*/ 2608 w 2608"/>
                  <a:gd name="T3" fmla="*/ 2750 h 2750"/>
                </a:gdLst>
                <a:ahLst/>
                <a:cxnLst>
                  <a:cxn ang="0">
                    <a:pos x="1128" y="1"/>
                  </a:cxn>
                  <a:cxn ang="0">
                    <a:pos x="705" y="142"/>
                  </a:cxn>
                  <a:cxn ang="0">
                    <a:pos x="493" y="283"/>
                  </a:cxn>
                  <a:cxn ang="0">
                    <a:pos x="353" y="424"/>
                  </a:cxn>
                  <a:cxn ang="0">
                    <a:pos x="212" y="635"/>
                  </a:cxn>
                  <a:cxn ang="0">
                    <a:pos x="71" y="847"/>
                  </a:cxn>
                  <a:cxn ang="0">
                    <a:pos x="0" y="1129"/>
                  </a:cxn>
                  <a:cxn ang="0">
                    <a:pos x="71" y="1411"/>
                  </a:cxn>
                  <a:cxn ang="0">
                    <a:pos x="71" y="1763"/>
                  </a:cxn>
                  <a:cxn ang="0">
                    <a:pos x="212" y="2045"/>
                  </a:cxn>
                  <a:cxn ang="0">
                    <a:pos x="353" y="2256"/>
                  </a:cxn>
                  <a:cxn ang="0">
                    <a:pos x="564" y="2468"/>
                  </a:cxn>
                  <a:cxn ang="0">
                    <a:pos x="775" y="2609"/>
                  </a:cxn>
                  <a:cxn ang="0">
                    <a:pos x="987" y="2679"/>
                  </a:cxn>
                  <a:cxn ang="0">
                    <a:pos x="1269" y="2750"/>
                  </a:cxn>
                  <a:cxn ang="0">
                    <a:pos x="1692" y="2750"/>
                  </a:cxn>
                  <a:cxn ang="0">
                    <a:pos x="1974" y="2609"/>
                  </a:cxn>
                  <a:cxn ang="0">
                    <a:pos x="2115" y="2538"/>
                  </a:cxn>
                  <a:cxn ang="0">
                    <a:pos x="2326" y="2327"/>
                  </a:cxn>
                  <a:cxn ang="0">
                    <a:pos x="2467" y="2115"/>
                  </a:cxn>
                  <a:cxn ang="0">
                    <a:pos x="2538" y="1904"/>
                  </a:cxn>
                  <a:cxn ang="0">
                    <a:pos x="2608" y="1552"/>
                  </a:cxn>
                  <a:cxn ang="0">
                    <a:pos x="2608" y="1199"/>
                  </a:cxn>
                  <a:cxn ang="0">
                    <a:pos x="2538" y="917"/>
                  </a:cxn>
                  <a:cxn ang="0">
                    <a:pos x="2397" y="635"/>
                  </a:cxn>
                  <a:cxn ang="0">
                    <a:pos x="2256" y="424"/>
                  </a:cxn>
                  <a:cxn ang="0">
                    <a:pos x="2044" y="283"/>
                  </a:cxn>
                  <a:cxn ang="0">
                    <a:pos x="1833" y="142"/>
                  </a:cxn>
                  <a:cxn ang="0">
                    <a:pos x="1621" y="71"/>
                  </a:cxn>
                  <a:cxn ang="0">
                    <a:pos x="1128" y="1"/>
                  </a:cxn>
                </a:cxnLst>
                <a:rect l="T0" t="T1" r="T2" b="T3"/>
                <a:pathLst>
                  <a:path w="2608" h="2750" extrusionOk="0">
                    <a:moveTo>
                      <a:pt x="1128" y="1"/>
                    </a:moveTo>
                    <a:lnTo>
                      <a:pt x="705" y="142"/>
                    </a:lnTo>
                    <a:lnTo>
                      <a:pt x="493" y="283"/>
                    </a:lnTo>
                    <a:lnTo>
                      <a:pt x="353" y="424"/>
                    </a:lnTo>
                    <a:lnTo>
                      <a:pt x="212" y="635"/>
                    </a:lnTo>
                    <a:lnTo>
                      <a:pt x="71" y="847"/>
                    </a:lnTo>
                    <a:lnTo>
                      <a:pt x="0" y="1129"/>
                    </a:lnTo>
                    <a:lnTo>
                      <a:pt x="71" y="1411"/>
                    </a:lnTo>
                    <a:lnTo>
                      <a:pt x="71" y="1763"/>
                    </a:lnTo>
                    <a:lnTo>
                      <a:pt x="212" y="2045"/>
                    </a:lnTo>
                    <a:lnTo>
                      <a:pt x="353" y="2256"/>
                    </a:lnTo>
                    <a:lnTo>
                      <a:pt x="564" y="2468"/>
                    </a:lnTo>
                    <a:lnTo>
                      <a:pt x="775" y="2609"/>
                    </a:lnTo>
                    <a:lnTo>
                      <a:pt x="987" y="2679"/>
                    </a:lnTo>
                    <a:lnTo>
                      <a:pt x="1269" y="2750"/>
                    </a:lnTo>
                    <a:lnTo>
                      <a:pt x="1692" y="2750"/>
                    </a:lnTo>
                    <a:lnTo>
                      <a:pt x="1974" y="2609"/>
                    </a:lnTo>
                    <a:lnTo>
                      <a:pt x="2115" y="2538"/>
                    </a:lnTo>
                    <a:lnTo>
                      <a:pt x="2326" y="2327"/>
                    </a:lnTo>
                    <a:lnTo>
                      <a:pt x="2467" y="2115"/>
                    </a:lnTo>
                    <a:lnTo>
                      <a:pt x="2538" y="1904"/>
                    </a:lnTo>
                    <a:lnTo>
                      <a:pt x="2608" y="1552"/>
                    </a:lnTo>
                    <a:lnTo>
                      <a:pt x="2608" y="1199"/>
                    </a:lnTo>
                    <a:lnTo>
                      <a:pt x="2538" y="917"/>
                    </a:lnTo>
                    <a:lnTo>
                      <a:pt x="2397" y="635"/>
                    </a:lnTo>
                    <a:lnTo>
                      <a:pt x="2256" y="424"/>
                    </a:lnTo>
                    <a:lnTo>
                      <a:pt x="2044" y="283"/>
                    </a:lnTo>
                    <a:lnTo>
                      <a:pt x="1833" y="142"/>
                    </a:lnTo>
                    <a:lnTo>
                      <a:pt x="1621" y="71"/>
                    </a:lnTo>
                    <a:lnTo>
                      <a:pt x="1128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Shape 17"/>
              <p:cNvSpPr>
                <a:spLocks/>
              </p:cNvSpPr>
              <p:nvPr/>
            </p:nvSpPr>
            <p:spPr bwMode="auto">
              <a:xfrm>
                <a:off x="3872416" y="2545199"/>
                <a:ext cx="66381" cy="67994"/>
              </a:xfrm>
              <a:custGeom>
                <a:avLst/>
                <a:gdLst>
                  <a:gd name="T0" fmla="*/ 0 w 2680"/>
                  <a:gd name="T1" fmla="*/ 0 h 2749"/>
                  <a:gd name="T2" fmla="*/ 2680 w 2680"/>
                  <a:gd name="T3" fmla="*/ 2749 h 2749"/>
                </a:gdLst>
                <a:ahLst/>
                <a:cxnLst>
                  <a:cxn ang="0">
                    <a:pos x="1270" y="0"/>
                  </a:cxn>
                  <a:cxn ang="0">
                    <a:pos x="917" y="71"/>
                  </a:cxn>
                  <a:cxn ang="0">
                    <a:pos x="706" y="211"/>
                  </a:cxn>
                  <a:cxn ang="0">
                    <a:pos x="424" y="352"/>
                  </a:cxn>
                  <a:cxn ang="0">
                    <a:pos x="283" y="564"/>
                  </a:cxn>
                  <a:cxn ang="0">
                    <a:pos x="142" y="846"/>
                  </a:cxn>
                  <a:cxn ang="0">
                    <a:pos x="71" y="1057"/>
                  </a:cxn>
                  <a:cxn ang="0">
                    <a:pos x="1" y="1339"/>
                  </a:cxn>
                  <a:cxn ang="0">
                    <a:pos x="1" y="1621"/>
                  </a:cxn>
                  <a:cxn ang="0">
                    <a:pos x="71" y="1833"/>
                  </a:cxn>
                  <a:cxn ang="0">
                    <a:pos x="142" y="2115"/>
                  </a:cxn>
                  <a:cxn ang="0">
                    <a:pos x="283" y="2326"/>
                  </a:cxn>
                  <a:cxn ang="0">
                    <a:pos x="494" y="2467"/>
                  </a:cxn>
                  <a:cxn ang="0">
                    <a:pos x="706" y="2608"/>
                  </a:cxn>
                  <a:cxn ang="0">
                    <a:pos x="917" y="2749"/>
                  </a:cxn>
                  <a:cxn ang="0">
                    <a:pos x="1551" y="2749"/>
                  </a:cxn>
                  <a:cxn ang="0">
                    <a:pos x="1833" y="2608"/>
                  </a:cxn>
                  <a:cxn ang="0">
                    <a:pos x="2115" y="2537"/>
                  </a:cxn>
                  <a:cxn ang="0">
                    <a:pos x="2327" y="2326"/>
                  </a:cxn>
                  <a:cxn ang="0">
                    <a:pos x="2468" y="2185"/>
                  </a:cxn>
                  <a:cxn ang="0">
                    <a:pos x="2538" y="1974"/>
                  </a:cxn>
                  <a:cxn ang="0">
                    <a:pos x="2609" y="1762"/>
                  </a:cxn>
                  <a:cxn ang="0">
                    <a:pos x="2679" y="1269"/>
                  </a:cxn>
                  <a:cxn ang="0">
                    <a:pos x="2538" y="846"/>
                  </a:cxn>
                  <a:cxn ang="0">
                    <a:pos x="2256" y="423"/>
                  </a:cxn>
                  <a:cxn ang="0">
                    <a:pos x="2045" y="282"/>
                  </a:cxn>
                  <a:cxn ang="0">
                    <a:pos x="1833" y="141"/>
                  </a:cxn>
                  <a:cxn ang="0">
                    <a:pos x="1551" y="0"/>
                  </a:cxn>
                </a:cxnLst>
                <a:rect l="T0" t="T1" r="T2" b="T3"/>
                <a:pathLst>
                  <a:path w="2680" h="2749" extrusionOk="0">
                    <a:moveTo>
                      <a:pt x="1270" y="0"/>
                    </a:moveTo>
                    <a:lnTo>
                      <a:pt x="917" y="71"/>
                    </a:lnTo>
                    <a:lnTo>
                      <a:pt x="706" y="211"/>
                    </a:lnTo>
                    <a:lnTo>
                      <a:pt x="424" y="352"/>
                    </a:lnTo>
                    <a:lnTo>
                      <a:pt x="283" y="564"/>
                    </a:lnTo>
                    <a:lnTo>
                      <a:pt x="142" y="846"/>
                    </a:lnTo>
                    <a:lnTo>
                      <a:pt x="71" y="1057"/>
                    </a:lnTo>
                    <a:lnTo>
                      <a:pt x="1" y="1339"/>
                    </a:lnTo>
                    <a:lnTo>
                      <a:pt x="1" y="1621"/>
                    </a:lnTo>
                    <a:lnTo>
                      <a:pt x="71" y="1833"/>
                    </a:lnTo>
                    <a:lnTo>
                      <a:pt x="142" y="2115"/>
                    </a:lnTo>
                    <a:lnTo>
                      <a:pt x="283" y="2326"/>
                    </a:lnTo>
                    <a:lnTo>
                      <a:pt x="494" y="2467"/>
                    </a:lnTo>
                    <a:lnTo>
                      <a:pt x="706" y="2608"/>
                    </a:lnTo>
                    <a:lnTo>
                      <a:pt x="917" y="2749"/>
                    </a:lnTo>
                    <a:lnTo>
                      <a:pt x="1551" y="2749"/>
                    </a:lnTo>
                    <a:lnTo>
                      <a:pt x="1833" y="2608"/>
                    </a:lnTo>
                    <a:lnTo>
                      <a:pt x="2115" y="2537"/>
                    </a:lnTo>
                    <a:lnTo>
                      <a:pt x="2327" y="2326"/>
                    </a:lnTo>
                    <a:lnTo>
                      <a:pt x="2468" y="2185"/>
                    </a:lnTo>
                    <a:lnTo>
                      <a:pt x="2538" y="1974"/>
                    </a:lnTo>
                    <a:lnTo>
                      <a:pt x="2609" y="1762"/>
                    </a:lnTo>
                    <a:lnTo>
                      <a:pt x="2679" y="1269"/>
                    </a:lnTo>
                    <a:lnTo>
                      <a:pt x="2538" y="846"/>
                    </a:lnTo>
                    <a:lnTo>
                      <a:pt x="2256" y="423"/>
                    </a:lnTo>
                    <a:lnTo>
                      <a:pt x="2045" y="282"/>
                    </a:lnTo>
                    <a:lnTo>
                      <a:pt x="1833" y="141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Shape 18"/>
              <p:cNvSpPr>
                <a:spLocks/>
              </p:cNvSpPr>
              <p:nvPr/>
            </p:nvSpPr>
            <p:spPr bwMode="auto">
              <a:xfrm>
                <a:off x="3877159" y="2455067"/>
                <a:ext cx="55317" cy="61670"/>
              </a:xfrm>
              <a:custGeom>
                <a:avLst/>
                <a:gdLst>
                  <a:gd name="T0" fmla="*/ 0 w 2257"/>
                  <a:gd name="T1" fmla="*/ 0 h 2468"/>
                  <a:gd name="T2" fmla="*/ 2257 w 2257"/>
                  <a:gd name="T3" fmla="*/ 2468 h 2468"/>
                </a:gdLst>
                <a:ahLst/>
                <a:cxnLst>
                  <a:cxn ang="0">
                    <a:pos x="1481" y="0"/>
                  </a:cxn>
                  <a:cxn ang="0">
                    <a:pos x="1199" y="71"/>
                  </a:cxn>
                  <a:cxn ang="0">
                    <a:pos x="988" y="141"/>
                  </a:cxn>
                  <a:cxn ang="0">
                    <a:pos x="706" y="212"/>
                  </a:cxn>
                  <a:cxn ang="0">
                    <a:pos x="494" y="423"/>
                  </a:cxn>
                  <a:cxn ang="0">
                    <a:pos x="353" y="635"/>
                  </a:cxn>
                  <a:cxn ang="0">
                    <a:pos x="142" y="917"/>
                  </a:cxn>
                  <a:cxn ang="0">
                    <a:pos x="71" y="1128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03"/>
                  </a:cxn>
                  <a:cxn ang="0">
                    <a:pos x="283" y="2115"/>
                  </a:cxn>
                  <a:cxn ang="0">
                    <a:pos x="494" y="2326"/>
                  </a:cxn>
                  <a:cxn ang="0">
                    <a:pos x="847" y="2397"/>
                  </a:cxn>
                  <a:cxn ang="0">
                    <a:pos x="1270" y="2467"/>
                  </a:cxn>
                  <a:cxn ang="0">
                    <a:pos x="1552" y="2326"/>
                  </a:cxn>
                  <a:cxn ang="0">
                    <a:pos x="1833" y="2185"/>
                  </a:cxn>
                  <a:cxn ang="0">
                    <a:pos x="2045" y="1903"/>
                  </a:cxn>
                  <a:cxn ang="0">
                    <a:pos x="2186" y="1621"/>
                  </a:cxn>
                  <a:cxn ang="0">
                    <a:pos x="2256" y="1269"/>
                  </a:cxn>
                  <a:cxn ang="0">
                    <a:pos x="2256" y="917"/>
                  </a:cxn>
                  <a:cxn ang="0">
                    <a:pos x="2186" y="564"/>
                  </a:cxn>
                  <a:cxn ang="0">
                    <a:pos x="1974" y="282"/>
                  </a:cxn>
                  <a:cxn ang="0">
                    <a:pos x="1692" y="141"/>
                  </a:cxn>
                  <a:cxn ang="0">
                    <a:pos x="1481" y="0"/>
                  </a:cxn>
                </a:cxnLst>
                <a:rect l="T0" t="T1" r="T2" b="T3"/>
                <a:pathLst>
                  <a:path w="2257" h="2468" extrusionOk="0">
                    <a:moveTo>
                      <a:pt x="1481" y="0"/>
                    </a:moveTo>
                    <a:lnTo>
                      <a:pt x="1199" y="71"/>
                    </a:lnTo>
                    <a:lnTo>
                      <a:pt x="988" y="141"/>
                    </a:lnTo>
                    <a:lnTo>
                      <a:pt x="706" y="212"/>
                    </a:lnTo>
                    <a:lnTo>
                      <a:pt x="494" y="423"/>
                    </a:lnTo>
                    <a:lnTo>
                      <a:pt x="353" y="635"/>
                    </a:lnTo>
                    <a:lnTo>
                      <a:pt x="142" y="917"/>
                    </a:lnTo>
                    <a:lnTo>
                      <a:pt x="71" y="1128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03"/>
                    </a:lnTo>
                    <a:lnTo>
                      <a:pt x="283" y="2115"/>
                    </a:lnTo>
                    <a:lnTo>
                      <a:pt x="494" y="2326"/>
                    </a:lnTo>
                    <a:lnTo>
                      <a:pt x="847" y="2397"/>
                    </a:lnTo>
                    <a:lnTo>
                      <a:pt x="1270" y="2467"/>
                    </a:lnTo>
                    <a:lnTo>
                      <a:pt x="1552" y="2326"/>
                    </a:lnTo>
                    <a:lnTo>
                      <a:pt x="1833" y="2185"/>
                    </a:lnTo>
                    <a:lnTo>
                      <a:pt x="2045" y="1903"/>
                    </a:lnTo>
                    <a:lnTo>
                      <a:pt x="2186" y="1621"/>
                    </a:lnTo>
                    <a:lnTo>
                      <a:pt x="2256" y="1269"/>
                    </a:lnTo>
                    <a:lnTo>
                      <a:pt x="2256" y="917"/>
                    </a:lnTo>
                    <a:lnTo>
                      <a:pt x="2186" y="564"/>
                    </a:lnTo>
                    <a:lnTo>
                      <a:pt x="1974" y="282"/>
                    </a:lnTo>
                    <a:lnTo>
                      <a:pt x="1692" y="141"/>
                    </a:lnTo>
                    <a:lnTo>
                      <a:pt x="1481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Shape 19"/>
              <p:cNvSpPr>
                <a:spLocks/>
              </p:cNvSpPr>
              <p:nvPr/>
            </p:nvSpPr>
            <p:spPr bwMode="auto">
              <a:xfrm>
                <a:off x="3673275" y="2434510"/>
                <a:ext cx="45835" cy="49019"/>
              </a:xfrm>
              <a:custGeom>
                <a:avLst/>
                <a:gdLst>
                  <a:gd name="T0" fmla="*/ 0 w 1833"/>
                  <a:gd name="T1" fmla="*/ 0 h 1905"/>
                  <a:gd name="T2" fmla="*/ 1833 w 1833"/>
                  <a:gd name="T3" fmla="*/ 1905 h 1905"/>
                </a:gdLst>
                <a:ahLst/>
                <a:cxnLst>
                  <a:cxn ang="0">
                    <a:pos x="1058" y="1"/>
                  </a:cxn>
                  <a:cxn ang="0">
                    <a:pos x="635" y="71"/>
                  </a:cxn>
                  <a:cxn ang="0">
                    <a:pos x="423" y="142"/>
                  </a:cxn>
                  <a:cxn ang="0">
                    <a:pos x="282" y="212"/>
                  </a:cxn>
                  <a:cxn ang="0">
                    <a:pos x="141" y="353"/>
                  </a:cxn>
                  <a:cxn ang="0">
                    <a:pos x="71" y="494"/>
                  </a:cxn>
                  <a:cxn ang="0">
                    <a:pos x="0" y="847"/>
                  </a:cxn>
                  <a:cxn ang="0">
                    <a:pos x="71" y="1199"/>
                  </a:cxn>
                  <a:cxn ang="0">
                    <a:pos x="212" y="1552"/>
                  </a:cxn>
                  <a:cxn ang="0">
                    <a:pos x="494" y="1763"/>
                  </a:cxn>
                  <a:cxn ang="0">
                    <a:pos x="776" y="1904"/>
                  </a:cxn>
                  <a:cxn ang="0">
                    <a:pos x="987" y="1904"/>
                  </a:cxn>
                  <a:cxn ang="0">
                    <a:pos x="1198" y="1834"/>
                  </a:cxn>
                  <a:cxn ang="0">
                    <a:pos x="1551" y="1622"/>
                  </a:cxn>
                  <a:cxn ang="0">
                    <a:pos x="1762" y="1340"/>
                  </a:cxn>
                  <a:cxn ang="0">
                    <a:pos x="1833" y="988"/>
                  </a:cxn>
                  <a:cxn ang="0">
                    <a:pos x="1762" y="635"/>
                  </a:cxn>
                  <a:cxn ang="0">
                    <a:pos x="1621" y="353"/>
                  </a:cxn>
                  <a:cxn ang="0">
                    <a:pos x="1410" y="142"/>
                  </a:cxn>
                  <a:cxn ang="0">
                    <a:pos x="1058" y="1"/>
                  </a:cxn>
                </a:cxnLst>
                <a:rect l="T0" t="T1" r="T2" b="T3"/>
                <a:pathLst>
                  <a:path w="1833" h="1905" extrusionOk="0">
                    <a:moveTo>
                      <a:pt x="1058" y="1"/>
                    </a:moveTo>
                    <a:lnTo>
                      <a:pt x="635" y="71"/>
                    </a:lnTo>
                    <a:lnTo>
                      <a:pt x="423" y="142"/>
                    </a:lnTo>
                    <a:lnTo>
                      <a:pt x="282" y="212"/>
                    </a:lnTo>
                    <a:lnTo>
                      <a:pt x="141" y="353"/>
                    </a:lnTo>
                    <a:lnTo>
                      <a:pt x="71" y="494"/>
                    </a:lnTo>
                    <a:lnTo>
                      <a:pt x="0" y="847"/>
                    </a:lnTo>
                    <a:lnTo>
                      <a:pt x="71" y="1199"/>
                    </a:lnTo>
                    <a:lnTo>
                      <a:pt x="212" y="1552"/>
                    </a:lnTo>
                    <a:lnTo>
                      <a:pt x="494" y="1763"/>
                    </a:lnTo>
                    <a:lnTo>
                      <a:pt x="776" y="1904"/>
                    </a:lnTo>
                    <a:lnTo>
                      <a:pt x="987" y="1904"/>
                    </a:lnTo>
                    <a:lnTo>
                      <a:pt x="1198" y="1834"/>
                    </a:lnTo>
                    <a:lnTo>
                      <a:pt x="1551" y="1622"/>
                    </a:lnTo>
                    <a:lnTo>
                      <a:pt x="1762" y="1340"/>
                    </a:lnTo>
                    <a:lnTo>
                      <a:pt x="1833" y="988"/>
                    </a:lnTo>
                    <a:lnTo>
                      <a:pt x="1762" y="635"/>
                    </a:lnTo>
                    <a:lnTo>
                      <a:pt x="1621" y="353"/>
                    </a:lnTo>
                    <a:lnTo>
                      <a:pt x="1410" y="142"/>
                    </a:lnTo>
                    <a:lnTo>
                      <a:pt x="1058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Shape 20"/>
              <p:cNvSpPr>
                <a:spLocks/>
              </p:cNvSpPr>
              <p:nvPr/>
            </p:nvSpPr>
            <p:spPr bwMode="auto">
              <a:xfrm>
                <a:off x="3823422" y="2059749"/>
                <a:ext cx="72703" cy="61670"/>
              </a:xfrm>
              <a:custGeom>
                <a:avLst/>
                <a:gdLst>
                  <a:gd name="T0" fmla="*/ 0 w 2891"/>
                  <a:gd name="T1" fmla="*/ 0 h 2468"/>
                  <a:gd name="T2" fmla="*/ 2891 w 2891"/>
                  <a:gd name="T3" fmla="*/ 2468 h 246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282" y="353"/>
                  </a:cxn>
                  <a:cxn ang="0">
                    <a:pos x="141" y="776"/>
                  </a:cxn>
                  <a:cxn ang="0">
                    <a:pos x="0" y="1340"/>
                  </a:cxn>
                  <a:cxn ang="0">
                    <a:pos x="71" y="1692"/>
                  </a:cxn>
                  <a:cxn ang="0">
                    <a:pos x="141" y="1974"/>
                  </a:cxn>
                  <a:cxn ang="0">
                    <a:pos x="353" y="2186"/>
                  </a:cxn>
                  <a:cxn ang="0">
                    <a:pos x="564" y="2327"/>
                  </a:cxn>
                  <a:cxn ang="0">
                    <a:pos x="846" y="2397"/>
                  </a:cxn>
                  <a:cxn ang="0">
                    <a:pos x="1058" y="2468"/>
                  </a:cxn>
                  <a:cxn ang="0">
                    <a:pos x="1339" y="2468"/>
                  </a:cxn>
                  <a:cxn ang="0">
                    <a:pos x="1551" y="2397"/>
                  </a:cxn>
                  <a:cxn ang="0">
                    <a:pos x="2115" y="2468"/>
                  </a:cxn>
                  <a:cxn ang="0">
                    <a:pos x="2538" y="2397"/>
                  </a:cxn>
                  <a:cxn ang="0">
                    <a:pos x="2749" y="2256"/>
                  </a:cxn>
                  <a:cxn ang="0">
                    <a:pos x="2890" y="1974"/>
                  </a:cxn>
                  <a:cxn ang="0">
                    <a:pos x="2820" y="1692"/>
                  </a:cxn>
                  <a:cxn ang="0">
                    <a:pos x="2749" y="1340"/>
                  </a:cxn>
                  <a:cxn ang="0">
                    <a:pos x="2538" y="988"/>
                  </a:cxn>
                  <a:cxn ang="0">
                    <a:pos x="2256" y="706"/>
                  </a:cxn>
                  <a:cxn ang="0">
                    <a:pos x="1903" y="424"/>
                  </a:cxn>
                  <a:cxn ang="0">
                    <a:pos x="1551" y="212"/>
                  </a:cxn>
                  <a:cxn ang="0">
                    <a:pos x="1198" y="71"/>
                  </a:cxn>
                  <a:cxn ang="0">
                    <a:pos x="846" y="1"/>
                  </a:cxn>
                </a:cxnLst>
                <a:rect l="T0" t="T1" r="T2" b="T3"/>
                <a:pathLst>
                  <a:path w="2891" h="246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282" y="353"/>
                    </a:lnTo>
                    <a:lnTo>
                      <a:pt x="141" y="776"/>
                    </a:lnTo>
                    <a:lnTo>
                      <a:pt x="0" y="1340"/>
                    </a:lnTo>
                    <a:lnTo>
                      <a:pt x="71" y="1692"/>
                    </a:lnTo>
                    <a:lnTo>
                      <a:pt x="141" y="1974"/>
                    </a:lnTo>
                    <a:lnTo>
                      <a:pt x="353" y="2186"/>
                    </a:lnTo>
                    <a:lnTo>
                      <a:pt x="564" y="2327"/>
                    </a:lnTo>
                    <a:lnTo>
                      <a:pt x="846" y="2397"/>
                    </a:lnTo>
                    <a:lnTo>
                      <a:pt x="1058" y="2468"/>
                    </a:lnTo>
                    <a:lnTo>
                      <a:pt x="1339" y="2468"/>
                    </a:lnTo>
                    <a:lnTo>
                      <a:pt x="1551" y="2397"/>
                    </a:lnTo>
                    <a:lnTo>
                      <a:pt x="2115" y="2468"/>
                    </a:lnTo>
                    <a:lnTo>
                      <a:pt x="2538" y="2397"/>
                    </a:lnTo>
                    <a:lnTo>
                      <a:pt x="2749" y="2256"/>
                    </a:lnTo>
                    <a:lnTo>
                      <a:pt x="2890" y="1974"/>
                    </a:lnTo>
                    <a:lnTo>
                      <a:pt x="2820" y="1692"/>
                    </a:lnTo>
                    <a:lnTo>
                      <a:pt x="2749" y="1340"/>
                    </a:lnTo>
                    <a:lnTo>
                      <a:pt x="2538" y="988"/>
                    </a:lnTo>
                    <a:lnTo>
                      <a:pt x="2256" y="706"/>
                    </a:lnTo>
                    <a:lnTo>
                      <a:pt x="1903" y="424"/>
                    </a:lnTo>
                    <a:lnTo>
                      <a:pt x="1551" y="212"/>
                    </a:lnTo>
                    <a:lnTo>
                      <a:pt x="1198" y="71"/>
                    </a:lnTo>
                    <a:lnTo>
                      <a:pt x="846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Shape 21"/>
              <p:cNvSpPr>
                <a:spLocks/>
              </p:cNvSpPr>
              <p:nvPr/>
            </p:nvSpPr>
            <p:spPr bwMode="auto">
              <a:xfrm>
                <a:off x="3962506" y="1963292"/>
                <a:ext cx="63220" cy="66413"/>
              </a:xfrm>
              <a:custGeom>
                <a:avLst/>
                <a:gdLst>
                  <a:gd name="T0" fmla="*/ 0 w 2538"/>
                  <a:gd name="T1" fmla="*/ 0 h 2679"/>
                  <a:gd name="T2" fmla="*/ 2538 w 2538"/>
                  <a:gd name="T3" fmla="*/ 2679 h 2679"/>
                </a:gdLst>
                <a:ahLst/>
                <a:cxnLst>
                  <a:cxn ang="0">
                    <a:pos x="1340" y="0"/>
                  </a:cxn>
                  <a:cxn ang="0">
                    <a:pos x="1128" y="71"/>
                  </a:cxn>
                  <a:cxn ang="0">
                    <a:pos x="846" y="141"/>
                  </a:cxn>
                  <a:cxn ang="0">
                    <a:pos x="635" y="353"/>
                  </a:cxn>
                  <a:cxn ang="0">
                    <a:pos x="423" y="564"/>
                  </a:cxn>
                  <a:cxn ang="0">
                    <a:pos x="212" y="776"/>
                  </a:cxn>
                  <a:cxn ang="0">
                    <a:pos x="71" y="1057"/>
                  </a:cxn>
                  <a:cxn ang="0">
                    <a:pos x="0" y="1339"/>
                  </a:cxn>
                  <a:cxn ang="0">
                    <a:pos x="0" y="1621"/>
                  </a:cxn>
                  <a:cxn ang="0">
                    <a:pos x="0" y="1903"/>
                  </a:cxn>
                  <a:cxn ang="0">
                    <a:pos x="141" y="2115"/>
                  </a:cxn>
                  <a:cxn ang="0">
                    <a:pos x="282" y="2326"/>
                  </a:cxn>
                  <a:cxn ang="0">
                    <a:pos x="564" y="2538"/>
                  </a:cxn>
                  <a:cxn ang="0">
                    <a:pos x="776" y="2608"/>
                  </a:cxn>
                  <a:cxn ang="0">
                    <a:pos x="987" y="2679"/>
                  </a:cxn>
                  <a:cxn ang="0">
                    <a:pos x="1410" y="2608"/>
                  </a:cxn>
                  <a:cxn ang="0">
                    <a:pos x="1763" y="2397"/>
                  </a:cxn>
                  <a:cxn ang="0">
                    <a:pos x="2115" y="2115"/>
                  </a:cxn>
                  <a:cxn ang="0">
                    <a:pos x="2326" y="1833"/>
                  </a:cxn>
                  <a:cxn ang="0">
                    <a:pos x="2467" y="1410"/>
                  </a:cxn>
                  <a:cxn ang="0">
                    <a:pos x="2538" y="987"/>
                  </a:cxn>
                  <a:cxn ang="0">
                    <a:pos x="2467" y="776"/>
                  </a:cxn>
                  <a:cxn ang="0">
                    <a:pos x="2397" y="635"/>
                  </a:cxn>
                  <a:cxn ang="0">
                    <a:pos x="2185" y="282"/>
                  </a:cxn>
                  <a:cxn ang="0">
                    <a:pos x="1904" y="141"/>
                  </a:cxn>
                  <a:cxn ang="0">
                    <a:pos x="1622" y="0"/>
                  </a:cxn>
                </a:cxnLst>
                <a:rect l="T0" t="T1" r="T2" b="T3"/>
                <a:pathLst>
                  <a:path w="2538" h="2679" extrusionOk="0">
                    <a:moveTo>
                      <a:pt x="1340" y="0"/>
                    </a:moveTo>
                    <a:lnTo>
                      <a:pt x="1128" y="71"/>
                    </a:lnTo>
                    <a:lnTo>
                      <a:pt x="846" y="141"/>
                    </a:lnTo>
                    <a:lnTo>
                      <a:pt x="635" y="353"/>
                    </a:lnTo>
                    <a:lnTo>
                      <a:pt x="423" y="564"/>
                    </a:lnTo>
                    <a:lnTo>
                      <a:pt x="212" y="776"/>
                    </a:lnTo>
                    <a:lnTo>
                      <a:pt x="71" y="1057"/>
                    </a:lnTo>
                    <a:lnTo>
                      <a:pt x="0" y="1339"/>
                    </a:lnTo>
                    <a:lnTo>
                      <a:pt x="0" y="1621"/>
                    </a:lnTo>
                    <a:lnTo>
                      <a:pt x="0" y="1903"/>
                    </a:lnTo>
                    <a:lnTo>
                      <a:pt x="141" y="2115"/>
                    </a:lnTo>
                    <a:lnTo>
                      <a:pt x="282" y="2326"/>
                    </a:lnTo>
                    <a:lnTo>
                      <a:pt x="564" y="2538"/>
                    </a:lnTo>
                    <a:lnTo>
                      <a:pt x="776" y="2608"/>
                    </a:lnTo>
                    <a:lnTo>
                      <a:pt x="987" y="2679"/>
                    </a:lnTo>
                    <a:lnTo>
                      <a:pt x="1410" y="2608"/>
                    </a:lnTo>
                    <a:lnTo>
                      <a:pt x="1763" y="2397"/>
                    </a:lnTo>
                    <a:lnTo>
                      <a:pt x="2115" y="2115"/>
                    </a:lnTo>
                    <a:lnTo>
                      <a:pt x="2326" y="1833"/>
                    </a:lnTo>
                    <a:lnTo>
                      <a:pt x="2467" y="1410"/>
                    </a:lnTo>
                    <a:lnTo>
                      <a:pt x="2538" y="987"/>
                    </a:lnTo>
                    <a:lnTo>
                      <a:pt x="2467" y="776"/>
                    </a:lnTo>
                    <a:lnTo>
                      <a:pt x="2397" y="635"/>
                    </a:lnTo>
                    <a:lnTo>
                      <a:pt x="2185" y="282"/>
                    </a:lnTo>
                    <a:lnTo>
                      <a:pt x="1904" y="141"/>
                    </a:lnTo>
                    <a:lnTo>
                      <a:pt x="1622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Shape 22"/>
              <p:cNvSpPr>
                <a:spLocks/>
              </p:cNvSpPr>
              <p:nvPr/>
            </p:nvSpPr>
            <p:spPr bwMode="auto">
              <a:xfrm>
                <a:off x="3930896" y="1933248"/>
                <a:ext cx="50576" cy="42695"/>
              </a:xfrm>
              <a:custGeom>
                <a:avLst/>
                <a:gdLst>
                  <a:gd name="T0" fmla="*/ 0 w 2045"/>
                  <a:gd name="T1" fmla="*/ 0 h 1693"/>
                  <a:gd name="T2" fmla="*/ 2045 w 2045"/>
                  <a:gd name="T3" fmla="*/ 1693 h 1693"/>
                </a:gdLst>
                <a:ahLst/>
                <a:cxnLst>
                  <a:cxn ang="0">
                    <a:pos x="847" y="1"/>
                  </a:cxn>
                  <a:cxn ang="0">
                    <a:pos x="635" y="71"/>
                  </a:cxn>
                  <a:cxn ang="0">
                    <a:pos x="353" y="212"/>
                  </a:cxn>
                  <a:cxn ang="0">
                    <a:pos x="142" y="283"/>
                  </a:cxn>
                  <a:cxn ang="0">
                    <a:pos x="1" y="494"/>
                  </a:cxn>
                  <a:cxn ang="0">
                    <a:pos x="1" y="706"/>
                  </a:cxn>
                  <a:cxn ang="0">
                    <a:pos x="1" y="917"/>
                  </a:cxn>
                  <a:cxn ang="0">
                    <a:pos x="142" y="1199"/>
                  </a:cxn>
                  <a:cxn ang="0">
                    <a:pos x="424" y="1481"/>
                  </a:cxn>
                  <a:cxn ang="0">
                    <a:pos x="565" y="1622"/>
                  </a:cxn>
                  <a:cxn ang="0">
                    <a:pos x="776" y="1693"/>
                  </a:cxn>
                  <a:cxn ang="0">
                    <a:pos x="1199" y="1693"/>
                  </a:cxn>
                  <a:cxn ang="0">
                    <a:pos x="1551" y="1481"/>
                  </a:cxn>
                  <a:cxn ang="0">
                    <a:pos x="1833" y="1199"/>
                  </a:cxn>
                  <a:cxn ang="0">
                    <a:pos x="1974" y="917"/>
                  </a:cxn>
                  <a:cxn ang="0">
                    <a:pos x="2045" y="635"/>
                  </a:cxn>
                  <a:cxn ang="0">
                    <a:pos x="1974" y="424"/>
                  </a:cxn>
                  <a:cxn ang="0">
                    <a:pos x="1833" y="212"/>
                  </a:cxn>
                  <a:cxn ang="0">
                    <a:pos x="1622" y="142"/>
                  </a:cxn>
                  <a:cxn ang="0">
                    <a:pos x="1410" y="71"/>
                  </a:cxn>
                  <a:cxn ang="0">
                    <a:pos x="1129" y="1"/>
                  </a:cxn>
                </a:cxnLst>
                <a:rect l="T0" t="T1" r="T2" b="T3"/>
                <a:pathLst>
                  <a:path w="2045" h="1693" extrusionOk="0">
                    <a:moveTo>
                      <a:pt x="847" y="1"/>
                    </a:moveTo>
                    <a:lnTo>
                      <a:pt x="635" y="71"/>
                    </a:lnTo>
                    <a:lnTo>
                      <a:pt x="353" y="212"/>
                    </a:lnTo>
                    <a:lnTo>
                      <a:pt x="142" y="283"/>
                    </a:lnTo>
                    <a:lnTo>
                      <a:pt x="1" y="494"/>
                    </a:lnTo>
                    <a:lnTo>
                      <a:pt x="1" y="706"/>
                    </a:lnTo>
                    <a:lnTo>
                      <a:pt x="1" y="917"/>
                    </a:lnTo>
                    <a:lnTo>
                      <a:pt x="142" y="1199"/>
                    </a:lnTo>
                    <a:lnTo>
                      <a:pt x="424" y="1481"/>
                    </a:lnTo>
                    <a:lnTo>
                      <a:pt x="565" y="1622"/>
                    </a:lnTo>
                    <a:lnTo>
                      <a:pt x="776" y="1693"/>
                    </a:lnTo>
                    <a:lnTo>
                      <a:pt x="1199" y="1693"/>
                    </a:lnTo>
                    <a:lnTo>
                      <a:pt x="1551" y="1481"/>
                    </a:lnTo>
                    <a:lnTo>
                      <a:pt x="1833" y="1199"/>
                    </a:lnTo>
                    <a:lnTo>
                      <a:pt x="1974" y="917"/>
                    </a:lnTo>
                    <a:lnTo>
                      <a:pt x="2045" y="635"/>
                    </a:lnTo>
                    <a:lnTo>
                      <a:pt x="1974" y="424"/>
                    </a:lnTo>
                    <a:lnTo>
                      <a:pt x="1833" y="212"/>
                    </a:lnTo>
                    <a:lnTo>
                      <a:pt x="1622" y="142"/>
                    </a:lnTo>
                    <a:lnTo>
                      <a:pt x="1410" y="71"/>
                    </a:lnTo>
                    <a:lnTo>
                      <a:pt x="1129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Shape 23"/>
              <p:cNvSpPr>
                <a:spLocks/>
              </p:cNvSpPr>
              <p:nvPr/>
            </p:nvSpPr>
            <p:spPr bwMode="auto">
              <a:xfrm>
                <a:off x="3342952" y="2167275"/>
                <a:ext cx="50576" cy="50601"/>
              </a:xfrm>
              <a:custGeom>
                <a:avLst/>
                <a:gdLst>
                  <a:gd name="T0" fmla="*/ 0 w 2045"/>
                  <a:gd name="T1" fmla="*/ 0 h 2045"/>
                  <a:gd name="T2" fmla="*/ 2045 w 2045"/>
                  <a:gd name="T3" fmla="*/ 2045 h 2045"/>
                </a:gdLst>
                <a:ahLst/>
                <a:cxnLst>
                  <a:cxn ang="0">
                    <a:pos x="846" y="0"/>
                  </a:cxn>
                  <a:cxn ang="0">
                    <a:pos x="635" y="71"/>
                  </a:cxn>
                  <a:cxn ang="0">
                    <a:pos x="494" y="141"/>
                  </a:cxn>
                  <a:cxn ang="0">
                    <a:pos x="282" y="353"/>
                  </a:cxn>
                  <a:cxn ang="0">
                    <a:pos x="141" y="494"/>
                  </a:cxn>
                  <a:cxn ang="0">
                    <a:pos x="71" y="705"/>
                  </a:cxn>
                  <a:cxn ang="0">
                    <a:pos x="0" y="917"/>
                  </a:cxn>
                  <a:cxn ang="0">
                    <a:pos x="0" y="1058"/>
                  </a:cxn>
                  <a:cxn ang="0">
                    <a:pos x="141" y="1410"/>
                  </a:cxn>
                  <a:cxn ang="0">
                    <a:pos x="353" y="1762"/>
                  </a:cxn>
                  <a:cxn ang="0">
                    <a:pos x="705" y="1974"/>
                  </a:cxn>
                  <a:cxn ang="0">
                    <a:pos x="1058" y="2044"/>
                  </a:cxn>
                  <a:cxn ang="0">
                    <a:pos x="1269" y="2044"/>
                  </a:cxn>
                  <a:cxn ang="0">
                    <a:pos x="1410" y="1974"/>
                  </a:cxn>
                  <a:cxn ang="0">
                    <a:pos x="1621" y="1833"/>
                  </a:cxn>
                  <a:cxn ang="0">
                    <a:pos x="1762" y="1692"/>
                  </a:cxn>
                  <a:cxn ang="0">
                    <a:pos x="1903" y="1551"/>
                  </a:cxn>
                  <a:cxn ang="0">
                    <a:pos x="2044" y="1340"/>
                  </a:cxn>
                  <a:cxn ang="0">
                    <a:pos x="2044" y="1128"/>
                  </a:cxn>
                  <a:cxn ang="0">
                    <a:pos x="2044" y="987"/>
                  </a:cxn>
                  <a:cxn ang="0">
                    <a:pos x="1974" y="635"/>
                  </a:cxn>
                  <a:cxn ang="0">
                    <a:pos x="1692" y="282"/>
                  </a:cxn>
                  <a:cxn ang="0">
                    <a:pos x="1410" y="71"/>
                  </a:cxn>
                  <a:cxn ang="0">
                    <a:pos x="1058" y="0"/>
                  </a:cxn>
                </a:cxnLst>
                <a:rect l="T0" t="T1" r="T2" b="T3"/>
                <a:pathLst>
                  <a:path w="2045" h="2045" extrusionOk="0">
                    <a:moveTo>
                      <a:pt x="846" y="0"/>
                    </a:moveTo>
                    <a:lnTo>
                      <a:pt x="635" y="71"/>
                    </a:lnTo>
                    <a:lnTo>
                      <a:pt x="494" y="141"/>
                    </a:lnTo>
                    <a:lnTo>
                      <a:pt x="282" y="353"/>
                    </a:lnTo>
                    <a:lnTo>
                      <a:pt x="141" y="494"/>
                    </a:lnTo>
                    <a:lnTo>
                      <a:pt x="71" y="705"/>
                    </a:lnTo>
                    <a:lnTo>
                      <a:pt x="0" y="917"/>
                    </a:lnTo>
                    <a:lnTo>
                      <a:pt x="0" y="1058"/>
                    </a:lnTo>
                    <a:lnTo>
                      <a:pt x="141" y="1410"/>
                    </a:lnTo>
                    <a:lnTo>
                      <a:pt x="353" y="1762"/>
                    </a:lnTo>
                    <a:lnTo>
                      <a:pt x="705" y="1974"/>
                    </a:lnTo>
                    <a:lnTo>
                      <a:pt x="1058" y="2044"/>
                    </a:lnTo>
                    <a:lnTo>
                      <a:pt x="1269" y="2044"/>
                    </a:lnTo>
                    <a:lnTo>
                      <a:pt x="1410" y="1974"/>
                    </a:lnTo>
                    <a:lnTo>
                      <a:pt x="1621" y="1833"/>
                    </a:lnTo>
                    <a:lnTo>
                      <a:pt x="1762" y="1692"/>
                    </a:lnTo>
                    <a:lnTo>
                      <a:pt x="1903" y="1551"/>
                    </a:lnTo>
                    <a:lnTo>
                      <a:pt x="2044" y="1340"/>
                    </a:lnTo>
                    <a:lnTo>
                      <a:pt x="2044" y="1128"/>
                    </a:lnTo>
                    <a:lnTo>
                      <a:pt x="2044" y="987"/>
                    </a:lnTo>
                    <a:lnTo>
                      <a:pt x="1974" y="635"/>
                    </a:lnTo>
                    <a:lnTo>
                      <a:pt x="1692" y="282"/>
                    </a:lnTo>
                    <a:lnTo>
                      <a:pt x="1410" y="71"/>
                    </a:lnTo>
                    <a:lnTo>
                      <a:pt x="1058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Shape 24"/>
              <p:cNvSpPr>
                <a:spLocks/>
              </p:cNvSpPr>
              <p:nvPr/>
            </p:nvSpPr>
            <p:spPr bwMode="auto">
              <a:xfrm>
                <a:off x="3399850" y="2151462"/>
                <a:ext cx="31610" cy="25300"/>
              </a:xfrm>
              <a:custGeom>
                <a:avLst/>
                <a:gdLst>
                  <a:gd name="T0" fmla="*/ 0 w 1269"/>
                  <a:gd name="T1" fmla="*/ 0 h 987"/>
                  <a:gd name="T2" fmla="*/ 1269 w 1269"/>
                  <a:gd name="T3" fmla="*/ 987 h 987"/>
                </a:gdLst>
                <a:ahLst/>
                <a:cxnLst>
                  <a:cxn ang="0">
                    <a:pos x="705" y="0"/>
                  </a:cxn>
                  <a:cxn ang="0">
                    <a:pos x="423" y="71"/>
                  </a:cxn>
                  <a:cxn ang="0">
                    <a:pos x="141" y="282"/>
                  </a:cxn>
                  <a:cxn ang="0">
                    <a:pos x="71" y="352"/>
                  </a:cxn>
                  <a:cxn ang="0">
                    <a:pos x="0" y="493"/>
                  </a:cxn>
                  <a:cxn ang="0">
                    <a:pos x="71" y="564"/>
                  </a:cxn>
                  <a:cxn ang="0">
                    <a:pos x="141" y="705"/>
                  </a:cxn>
                  <a:cxn ang="0">
                    <a:pos x="282" y="846"/>
                  </a:cxn>
                  <a:cxn ang="0">
                    <a:pos x="564" y="916"/>
                  </a:cxn>
                  <a:cxn ang="0">
                    <a:pos x="776" y="987"/>
                  </a:cxn>
                  <a:cxn ang="0">
                    <a:pos x="987" y="987"/>
                  </a:cxn>
                  <a:cxn ang="0">
                    <a:pos x="1057" y="916"/>
                  </a:cxn>
                  <a:cxn ang="0">
                    <a:pos x="1128" y="775"/>
                  </a:cxn>
                  <a:cxn ang="0">
                    <a:pos x="1128" y="493"/>
                  </a:cxn>
                  <a:cxn ang="0">
                    <a:pos x="1198" y="282"/>
                  </a:cxn>
                  <a:cxn ang="0">
                    <a:pos x="1269" y="141"/>
                  </a:cxn>
                  <a:cxn ang="0">
                    <a:pos x="1198" y="71"/>
                  </a:cxn>
                  <a:cxn ang="0">
                    <a:pos x="1128" y="0"/>
                  </a:cxn>
                </a:cxnLst>
                <a:rect l="T0" t="T1" r="T2" b="T3"/>
                <a:pathLst>
                  <a:path w="1269" h="987" extrusionOk="0">
                    <a:moveTo>
                      <a:pt x="705" y="0"/>
                    </a:moveTo>
                    <a:lnTo>
                      <a:pt x="423" y="71"/>
                    </a:lnTo>
                    <a:lnTo>
                      <a:pt x="141" y="282"/>
                    </a:lnTo>
                    <a:lnTo>
                      <a:pt x="71" y="352"/>
                    </a:lnTo>
                    <a:lnTo>
                      <a:pt x="0" y="493"/>
                    </a:lnTo>
                    <a:lnTo>
                      <a:pt x="71" y="564"/>
                    </a:lnTo>
                    <a:lnTo>
                      <a:pt x="141" y="705"/>
                    </a:lnTo>
                    <a:lnTo>
                      <a:pt x="282" y="846"/>
                    </a:lnTo>
                    <a:lnTo>
                      <a:pt x="564" y="916"/>
                    </a:lnTo>
                    <a:lnTo>
                      <a:pt x="776" y="987"/>
                    </a:lnTo>
                    <a:lnTo>
                      <a:pt x="987" y="987"/>
                    </a:lnTo>
                    <a:lnTo>
                      <a:pt x="1057" y="916"/>
                    </a:lnTo>
                    <a:lnTo>
                      <a:pt x="1128" y="775"/>
                    </a:lnTo>
                    <a:lnTo>
                      <a:pt x="1128" y="493"/>
                    </a:lnTo>
                    <a:lnTo>
                      <a:pt x="1198" y="282"/>
                    </a:lnTo>
                    <a:lnTo>
                      <a:pt x="1269" y="141"/>
                    </a:lnTo>
                    <a:lnTo>
                      <a:pt x="1198" y="71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Shape 25"/>
              <p:cNvSpPr>
                <a:spLocks/>
              </p:cNvSpPr>
              <p:nvPr/>
            </p:nvSpPr>
            <p:spPr bwMode="auto">
              <a:xfrm>
                <a:off x="3112201" y="1920597"/>
                <a:ext cx="55317" cy="55345"/>
              </a:xfrm>
              <a:custGeom>
                <a:avLst/>
                <a:gdLst>
                  <a:gd name="T0" fmla="*/ 0 w 2185"/>
                  <a:gd name="T1" fmla="*/ 0 h 2186"/>
                  <a:gd name="T2" fmla="*/ 2185 w 2185"/>
                  <a:gd name="T3" fmla="*/ 2186 h 2186"/>
                </a:gdLst>
                <a:ahLst/>
                <a:cxnLst>
                  <a:cxn ang="0">
                    <a:pos x="987" y="1"/>
                  </a:cxn>
                  <a:cxn ang="0">
                    <a:pos x="634" y="71"/>
                  </a:cxn>
                  <a:cxn ang="0">
                    <a:pos x="352" y="283"/>
                  </a:cxn>
                  <a:cxn ang="0">
                    <a:pos x="141" y="564"/>
                  </a:cxn>
                  <a:cxn ang="0">
                    <a:pos x="0" y="846"/>
                  </a:cxn>
                  <a:cxn ang="0">
                    <a:pos x="0" y="1199"/>
                  </a:cxn>
                  <a:cxn ang="0">
                    <a:pos x="70" y="1551"/>
                  </a:cxn>
                  <a:cxn ang="0">
                    <a:pos x="352" y="1833"/>
                  </a:cxn>
                  <a:cxn ang="0">
                    <a:pos x="634" y="2045"/>
                  </a:cxn>
                  <a:cxn ang="0">
                    <a:pos x="846" y="2115"/>
                  </a:cxn>
                  <a:cxn ang="0">
                    <a:pos x="1128" y="2186"/>
                  </a:cxn>
                  <a:cxn ang="0">
                    <a:pos x="1339" y="2115"/>
                  </a:cxn>
                  <a:cxn ang="0">
                    <a:pos x="1551" y="2045"/>
                  </a:cxn>
                  <a:cxn ang="0">
                    <a:pos x="1762" y="1904"/>
                  </a:cxn>
                  <a:cxn ang="0">
                    <a:pos x="1903" y="1763"/>
                  </a:cxn>
                  <a:cxn ang="0">
                    <a:pos x="2044" y="1551"/>
                  </a:cxn>
                  <a:cxn ang="0">
                    <a:pos x="2115" y="1340"/>
                  </a:cxn>
                  <a:cxn ang="0">
                    <a:pos x="2185" y="1128"/>
                  </a:cxn>
                  <a:cxn ang="0">
                    <a:pos x="2185" y="846"/>
                  </a:cxn>
                  <a:cxn ang="0">
                    <a:pos x="2185" y="635"/>
                  </a:cxn>
                  <a:cxn ang="0">
                    <a:pos x="2044" y="423"/>
                  </a:cxn>
                  <a:cxn ang="0">
                    <a:pos x="1903" y="283"/>
                  </a:cxn>
                  <a:cxn ang="0">
                    <a:pos x="1692" y="71"/>
                  </a:cxn>
                  <a:cxn ang="0">
                    <a:pos x="1410" y="1"/>
                  </a:cxn>
                </a:cxnLst>
                <a:rect l="T0" t="T1" r="T2" b="T3"/>
                <a:pathLst>
                  <a:path w="2185" h="2186" extrusionOk="0">
                    <a:moveTo>
                      <a:pt x="987" y="1"/>
                    </a:moveTo>
                    <a:lnTo>
                      <a:pt x="634" y="71"/>
                    </a:lnTo>
                    <a:lnTo>
                      <a:pt x="352" y="283"/>
                    </a:lnTo>
                    <a:lnTo>
                      <a:pt x="141" y="564"/>
                    </a:lnTo>
                    <a:lnTo>
                      <a:pt x="0" y="846"/>
                    </a:lnTo>
                    <a:lnTo>
                      <a:pt x="0" y="1199"/>
                    </a:lnTo>
                    <a:lnTo>
                      <a:pt x="70" y="1551"/>
                    </a:lnTo>
                    <a:lnTo>
                      <a:pt x="352" y="1833"/>
                    </a:lnTo>
                    <a:lnTo>
                      <a:pt x="634" y="2045"/>
                    </a:lnTo>
                    <a:lnTo>
                      <a:pt x="846" y="2115"/>
                    </a:lnTo>
                    <a:lnTo>
                      <a:pt x="1128" y="2186"/>
                    </a:lnTo>
                    <a:lnTo>
                      <a:pt x="1339" y="2115"/>
                    </a:lnTo>
                    <a:lnTo>
                      <a:pt x="1551" y="2045"/>
                    </a:lnTo>
                    <a:lnTo>
                      <a:pt x="1762" y="1904"/>
                    </a:lnTo>
                    <a:lnTo>
                      <a:pt x="1903" y="1763"/>
                    </a:lnTo>
                    <a:lnTo>
                      <a:pt x="2044" y="1551"/>
                    </a:lnTo>
                    <a:lnTo>
                      <a:pt x="2115" y="1340"/>
                    </a:lnTo>
                    <a:lnTo>
                      <a:pt x="2185" y="1128"/>
                    </a:lnTo>
                    <a:lnTo>
                      <a:pt x="2185" y="846"/>
                    </a:lnTo>
                    <a:lnTo>
                      <a:pt x="2185" y="635"/>
                    </a:lnTo>
                    <a:lnTo>
                      <a:pt x="2044" y="423"/>
                    </a:lnTo>
                    <a:lnTo>
                      <a:pt x="1903" y="283"/>
                    </a:lnTo>
                    <a:lnTo>
                      <a:pt x="1692" y="71"/>
                    </a:lnTo>
                    <a:lnTo>
                      <a:pt x="1410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Shape 26"/>
              <p:cNvSpPr>
                <a:spLocks/>
              </p:cNvSpPr>
              <p:nvPr/>
            </p:nvSpPr>
            <p:spPr bwMode="auto">
              <a:xfrm>
                <a:off x="3151711" y="1836790"/>
                <a:ext cx="74284" cy="69576"/>
              </a:xfrm>
              <a:custGeom>
                <a:avLst/>
                <a:gdLst>
                  <a:gd name="T0" fmla="*/ 0 w 3032"/>
                  <a:gd name="T1" fmla="*/ 0 h 2820"/>
                  <a:gd name="T2" fmla="*/ 3032 w 3032"/>
                  <a:gd name="T3" fmla="*/ 2820 h 2820"/>
                </a:gdLst>
                <a:ahLst/>
                <a:cxnLst>
                  <a:cxn ang="0">
                    <a:pos x="1692" y="0"/>
                  </a:cxn>
                  <a:cxn ang="0">
                    <a:pos x="1410" y="71"/>
                  </a:cxn>
                  <a:cxn ang="0">
                    <a:pos x="1128" y="141"/>
                  </a:cxn>
                  <a:cxn ang="0">
                    <a:pos x="705" y="353"/>
                  </a:cxn>
                  <a:cxn ang="0">
                    <a:pos x="283" y="705"/>
                  </a:cxn>
                  <a:cxn ang="0">
                    <a:pos x="142" y="917"/>
                  </a:cxn>
                  <a:cxn ang="0">
                    <a:pos x="71" y="1199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74"/>
                  </a:cxn>
                  <a:cxn ang="0">
                    <a:pos x="212" y="2256"/>
                  </a:cxn>
                  <a:cxn ang="0">
                    <a:pos x="424" y="2467"/>
                  </a:cxn>
                  <a:cxn ang="0">
                    <a:pos x="705" y="2679"/>
                  </a:cxn>
                  <a:cxn ang="0">
                    <a:pos x="987" y="2749"/>
                  </a:cxn>
                  <a:cxn ang="0">
                    <a:pos x="1269" y="2820"/>
                  </a:cxn>
                  <a:cxn ang="0">
                    <a:pos x="1551" y="2749"/>
                  </a:cxn>
                  <a:cxn ang="0">
                    <a:pos x="1833" y="2679"/>
                  </a:cxn>
                  <a:cxn ang="0">
                    <a:pos x="2115" y="2608"/>
                  </a:cxn>
                  <a:cxn ang="0">
                    <a:pos x="2397" y="2397"/>
                  </a:cxn>
                  <a:cxn ang="0">
                    <a:pos x="2609" y="2256"/>
                  </a:cxn>
                  <a:cxn ang="0">
                    <a:pos x="2820" y="2044"/>
                  </a:cxn>
                  <a:cxn ang="0">
                    <a:pos x="2961" y="1762"/>
                  </a:cxn>
                  <a:cxn ang="0">
                    <a:pos x="3031" y="1551"/>
                  </a:cxn>
                  <a:cxn ang="0">
                    <a:pos x="3031" y="1269"/>
                  </a:cxn>
                  <a:cxn ang="0">
                    <a:pos x="2961" y="987"/>
                  </a:cxn>
                  <a:cxn ang="0">
                    <a:pos x="2820" y="705"/>
                  </a:cxn>
                  <a:cxn ang="0">
                    <a:pos x="2609" y="423"/>
                  </a:cxn>
                  <a:cxn ang="0">
                    <a:pos x="2397" y="282"/>
                  </a:cxn>
                  <a:cxn ang="0">
                    <a:pos x="2186" y="141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3032" h="2820" extrusionOk="0">
                    <a:moveTo>
                      <a:pt x="1692" y="0"/>
                    </a:moveTo>
                    <a:lnTo>
                      <a:pt x="1410" y="71"/>
                    </a:lnTo>
                    <a:lnTo>
                      <a:pt x="1128" y="141"/>
                    </a:lnTo>
                    <a:lnTo>
                      <a:pt x="705" y="353"/>
                    </a:lnTo>
                    <a:lnTo>
                      <a:pt x="283" y="705"/>
                    </a:lnTo>
                    <a:lnTo>
                      <a:pt x="142" y="917"/>
                    </a:lnTo>
                    <a:lnTo>
                      <a:pt x="71" y="1199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74"/>
                    </a:lnTo>
                    <a:lnTo>
                      <a:pt x="212" y="2256"/>
                    </a:lnTo>
                    <a:lnTo>
                      <a:pt x="424" y="2467"/>
                    </a:lnTo>
                    <a:lnTo>
                      <a:pt x="705" y="2679"/>
                    </a:lnTo>
                    <a:lnTo>
                      <a:pt x="987" y="2749"/>
                    </a:lnTo>
                    <a:lnTo>
                      <a:pt x="1269" y="2820"/>
                    </a:lnTo>
                    <a:lnTo>
                      <a:pt x="1551" y="2749"/>
                    </a:lnTo>
                    <a:lnTo>
                      <a:pt x="1833" y="2679"/>
                    </a:lnTo>
                    <a:lnTo>
                      <a:pt x="2115" y="2608"/>
                    </a:lnTo>
                    <a:lnTo>
                      <a:pt x="2397" y="2397"/>
                    </a:lnTo>
                    <a:lnTo>
                      <a:pt x="2609" y="2256"/>
                    </a:lnTo>
                    <a:lnTo>
                      <a:pt x="2820" y="2044"/>
                    </a:lnTo>
                    <a:lnTo>
                      <a:pt x="2961" y="1762"/>
                    </a:lnTo>
                    <a:lnTo>
                      <a:pt x="3031" y="1551"/>
                    </a:lnTo>
                    <a:lnTo>
                      <a:pt x="3031" y="1269"/>
                    </a:lnTo>
                    <a:lnTo>
                      <a:pt x="2961" y="987"/>
                    </a:lnTo>
                    <a:lnTo>
                      <a:pt x="2820" y="705"/>
                    </a:lnTo>
                    <a:lnTo>
                      <a:pt x="2609" y="423"/>
                    </a:lnTo>
                    <a:lnTo>
                      <a:pt x="2397" y="282"/>
                    </a:lnTo>
                    <a:lnTo>
                      <a:pt x="2186" y="141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Shape 27"/>
              <p:cNvSpPr>
                <a:spLocks/>
              </p:cNvSpPr>
              <p:nvPr/>
            </p:nvSpPr>
            <p:spPr bwMode="auto">
              <a:xfrm>
                <a:off x="3183322" y="1952222"/>
                <a:ext cx="39513" cy="39532"/>
              </a:xfrm>
              <a:custGeom>
                <a:avLst/>
                <a:gdLst>
                  <a:gd name="T0" fmla="*/ 0 w 1622"/>
                  <a:gd name="T1" fmla="*/ 0 h 1551"/>
                  <a:gd name="T2" fmla="*/ 1622 w 1622"/>
                  <a:gd name="T3" fmla="*/ 1551 h 1551"/>
                </a:gdLst>
                <a:ahLst/>
                <a:cxnLst>
                  <a:cxn ang="0">
                    <a:pos x="423" y="0"/>
                  </a:cxn>
                  <a:cxn ang="0">
                    <a:pos x="141" y="212"/>
                  </a:cxn>
                  <a:cxn ang="0">
                    <a:pos x="71" y="353"/>
                  </a:cxn>
                  <a:cxn ang="0">
                    <a:pos x="0" y="494"/>
                  </a:cxn>
                  <a:cxn ang="0">
                    <a:pos x="0" y="705"/>
                  </a:cxn>
                  <a:cxn ang="0">
                    <a:pos x="0" y="917"/>
                  </a:cxn>
                  <a:cxn ang="0">
                    <a:pos x="141" y="1199"/>
                  </a:cxn>
                  <a:cxn ang="0">
                    <a:pos x="282" y="1410"/>
                  </a:cxn>
                  <a:cxn ang="0">
                    <a:pos x="564" y="1480"/>
                  </a:cxn>
                  <a:cxn ang="0">
                    <a:pos x="776" y="1551"/>
                  </a:cxn>
                  <a:cxn ang="0">
                    <a:pos x="1058" y="1551"/>
                  </a:cxn>
                  <a:cxn ang="0">
                    <a:pos x="1269" y="1410"/>
                  </a:cxn>
                  <a:cxn ang="0">
                    <a:pos x="1410" y="1269"/>
                  </a:cxn>
                  <a:cxn ang="0">
                    <a:pos x="1551" y="987"/>
                  </a:cxn>
                  <a:cxn ang="0">
                    <a:pos x="1621" y="776"/>
                  </a:cxn>
                  <a:cxn ang="0">
                    <a:pos x="1551" y="564"/>
                  </a:cxn>
                  <a:cxn ang="0">
                    <a:pos x="1551" y="353"/>
                  </a:cxn>
                  <a:cxn ang="0">
                    <a:pos x="1410" y="212"/>
                  </a:cxn>
                  <a:cxn ang="0">
                    <a:pos x="1128" y="0"/>
                  </a:cxn>
                </a:cxnLst>
                <a:rect l="T0" t="T1" r="T2" b="T3"/>
                <a:pathLst>
                  <a:path w="1622" h="1551" extrusionOk="0">
                    <a:moveTo>
                      <a:pt x="423" y="0"/>
                    </a:moveTo>
                    <a:lnTo>
                      <a:pt x="141" y="212"/>
                    </a:lnTo>
                    <a:lnTo>
                      <a:pt x="71" y="353"/>
                    </a:lnTo>
                    <a:lnTo>
                      <a:pt x="0" y="494"/>
                    </a:lnTo>
                    <a:lnTo>
                      <a:pt x="0" y="705"/>
                    </a:lnTo>
                    <a:lnTo>
                      <a:pt x="0" y="917"/>
                    </a:lnTo>
                    <a:lnTo>
                      <a:pt x="141" y="1199"/>
                    </a:lnTo>
                    <a:lnTo>
                      <a:pt x="282" y="1410"/>
                    </a:lnTo>
                    <a:lnTo>
                      <a:pt x="564" y="1480"/>
                    </a:lnTo>
                    <a:lnTo>
                      <a:pt x="776" y="1551"/>
                    </a:lnTo>
                    <a:lnTo>
                      <a:pt x="1058" y="1551"/>
                    </a:lnTo>
                    <a:lnTo>
                      <a:pt x="1269" y="1410"/>
                    </a:lnTo>
                    <a:lnTo>
                      <a:pt x="1410" y="1269"/>
                    </a:lnTo>
                    <a:lnTo>
                      <a:pt x="1551" y="987"/>
                    </a:lnTo>
                    <a:lnTo>
                      <a:pt x="1621" y="776"/>
                    </a:lnTo>
                    <a:lnTo>
                      <a:pt x="1551" y="564"/>
                    </a:lnTo>
                    <a:lnTo>
                      <a:pt x="1551" y="353"/>
                    </a:lnTo>
                    <a:lnTo>
                      <a:pt x="1410" y="212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Shape 28"/>
              <p:cNvSpPr>
                <a:spLocks/>
              </p:cNvSpPr>
              <p:nvPr/>
            </p:nvSpPr>
            <p:spPr bwMode="auto">
              <a:xfrm>
                <a:off x="3709626" y="1667594"/>
                <a:ext cx="58478" cy="60088"/>
              </a:xfrm>
              <a:custGeom>
                <a:avLst/>
                <a:gdLst>
                  <a:gd name="T0" fmla="*/ 0 w 2327"/>
                  <a:gd name="T1" fmla="*/ 0 h 2398"/>
                  <a:gd name="T2" fmla="*/ 2327 w 2327"/>
                  <a:gd name="T3" fmla="*/ 2398 h 2398"/>
                </a:gdLst>
                <a:ahLst/>
                <a:cxnLst>
                  <a:cxn ang="0">
                    <a:pos x="1199" y="1"/>
                  </a:cxn>
                  <a:cxn ang="0">
                    <a:pos x="847" y="71"/>
                  </a:cxn>
                  <a:cxn ang="0">
                    <a:pos x="565" y="142"/>
                  </a:cxn>
                  <a:cxn ang="0">
                    <a:pos x="353" y="283"/>
                  </a:cxn>
                  <a:cxn ang="0">
                    <a:pos x="212" y="494"/>
                  </a:cxn>
                  <a:cxn ang="0">
                    <a:pos x="71" y="776"/>
                  </a:cxn>
                  <a:cxn ang="0">
                    <a:pos x="71" y="988"/>
                  </a:cxn>
                  <a:cxn ang="0">
                    <a:pos x="1" y="1270"/>
                  </a:cxn>
                  <a:cxn ang="0">
                    <a:pos x="71" y="1481"/>
                  </a:cxn>
                  <a:cxn ang="0">
                    <a:pos x="142" y="1763"/>
                  </a:cxn>
                  <a:cxn ang="0">
                    <a:pos x="283" y="1974"/>
                  </a:cxn>
                  <a:cxn ang="0">
                    <a:pos x="424" y="2186"/>
                  </a:cxn>
                  <a:cxn ang="0">
                    <a:pos x="635" y="2327"/>
                  </a:cxn>
                  <a:cxn ang="0">
                    <a:pos x="847" y="2397"/>
                  </a:cxn>
                  <a:cxn ang="0">
                    <a:pos x="1129" y="2397"/>
                  </a:cxn>
                  <a:cxn ang="0">
                    <a:pos x="1481" y="2327"/>
                  </a:cxn>
                  <a:cxn ang="0">
                    <a:pos x="1763" y="2186"/>
                  </a:cxn>
                  <a:cxn ang="0">
                    <a:pos x="2045" y="1904"/>
                  </a:cxn>
                  <a:cxn ang="0">
                    <a:pos x="2256" y="1551"/>
                  </a:cxn>
                  <a:cxn ang="0">
                    <a:pos x="2327" y="1199"/>
                  </a:cxn>
                  <a:cxn ang="0">
                    <a:pos x="2327" y="776"/>
                  </a:cxn>
                  <a:cxn ang="0">
                    <a:pos x="2256" y="494"/>
                  </a:cxn>
                  <a:cxn ang="0">
                    <a:pos x="1974" y="212"/>
                  </a:cxn>
                  <a:cxn ang="0">
                    <a:pos x="1763" y="142"/>
                  </a:cxn>
                  <a:cxn ang="0">
                    <a:pos x="1552" y="71"/>
                  </a:cxn>
                  <a:cxn ang="0">
                    <a:pos x="1199" y="1"/>
                  </a:cxn>
                </a:cxnLst>
                <a:rect l="T0" t="T1" r="T2" b="T3"/>
                <a:pathLst>
                  <a:path w="2327" h="2398" extrusionOk="0">
                    <a:moveTo>
                      <a:pt x="1199" y="1"/>
                    </a:moveTo>
                    <a:lnTo>
                      <a:pt x="847" y="71"/>
                    </a:lnTo>
                    <a:lnTo>
                      <a:pt x="565" y="142"/>
                    </a:lnTo>
                    <a:lnTo>
                      <a:pt x="353" y="283"/>
                    </a:lnTo>
                    <a:lnTo>
                      <a:pt x="212" y="494"/>
                    </a:lnTo>
                    <a:lnTo>
                      <a:pt x="71" y="776"/>
                    </a:lnTo>
                    <a:lnTo>
                      <a:pt x="71" y="988"/>
                    </a:lnTo>
                    <a:lnTo>
                      <a:pt x="1" y="1270"/>
                    </a:lnTo>
                    <a:lnTo>
                      <a:pt x="71" y="1481"/>
                    </a:lnTo>
                    <a:lnTo>
                      <a:pt x="142" y="1763"/>
                    </a:lnTo>
                    <a:lnTo>
                      <a:pt x="283" y="1974"/>
                    </a:lnTo>
                    <a:lnTo>
                      <a:pt x="424" y="2186"/>
                    </a:lnTo>
                    <a:lnTo>
                      <a:pt x="635" y="2327"/>
                    </a:lnTo>
                    <a:lnTo>
                      <a:pt x="847" y="2397"/>
                    </a:lnTo>
                    <a:lnTo>
                      <a:pt x="1129" y="2397"/>
                    </a:lnTo>
                    <a:lnTo>
                      <a:pt x="1481" y="2327"/>
                    </a:lnTo>
                    <a:lnTo>
                      <a:pt x="1763" y="2186"/>
                    </a:lnTo>
                    <a:lnTo>
                      <a:pt x="2045" y="1904"/>
                    </a:lnTo>
                    <a:lnTo>
                      <a:pt x="2256" y="1551"/>
                    </a:lnTo>
                    <a:lnTo>
                      <a:pt x="2327" y="1199"/>
                    </a:lnTo>
                    <a:lnTo>
                      <a:pt x="2327" y="776"/>
                    </a:lnTo>
                    <a:lnTo>
                      <a:pt x="2256" y="494"/>
                    </a:lnTo>
                    <a:lnTo>
                      <a:pt x="1974" y="212"/>
                    </a:lnTo>
                    <a:lnTo>
                      <a:pt x="1763" y="142"/>
                    </a:lnTo>
                    <a:lnTo>
                      <a:pt x="1552" y="71"/>
                    </a:lnTo>
                    <a:lnTo>
                      <a:pt x="1199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Shape 29"/>
              <p:cNvSpPr>
                <a:spLocks/>
              </p:cNvSpPr>
              <p:nvPr/>
            </p:nvSpPr>
            <p:spPr bwMode="auto">
              <a:xfrm>
                <a:off x="3755460" y="1591692"/>
                <a:ext cx="53737" cy="52182"/>
              </a:xfrm>
              <a:custGeom>
                <a:avLst/>
                <a:gdLst>
                  <a:gd name="T0" fmla="*/ 0 w 2116"/>
                  <a:gd name="T1" fmla="*/ 0 h 2116"/>
                  <a:gd name="T2" fmla="*/ 2116 w 2116"/>
                  <a:gd name="T3" fmla="*/ 2116 h 2116"/>
                </a:gdLst>
                <a:ahLst/>
                <a:cxnLst>
                  <a:cxn ang="0">
                    <a:pos x="1270" y="1"/>
                  </a:cxn>
                  <a:cxn ang="0">
                    <a:pos x="988" y="71"/>
                  </a:cxn>
                  <a:cxn ang="0">
                    <a:pos x="706" y="142"/>
                  </a:cxn>
                  <a:cxn ang="0">
                    <a:pos x="353" y="353"/>
                  </a:cxn>
                  <a:cxn ang="0">
                    <a:pos x="142" y="635"/>
                  </a:cxn>
                  <a:cxn ang="0">
                    <a:pos x="1" y="988"/>
                  </a:cxn>
                  <a:cxn ang="0">
                    <a:pos x="1" y="1270"/>
                  </a:cxn>
                  <a:cxn ang="0">
                    <a:pos x="71" y="1622"/>
                  </a:cxn>
                  <a:cxn ang="0">
                    <a:pos x="283" y="1904"/>
                  </a:cxn>
                  <a:cxn ang="0">
                    <a:pos x="565" y="2045"/>
                  </a:cxn>
                  <a:cxn ang="0">
                    <a:pos x="988" y="2116"/>
                  </a:cxn>
                  <a:cxn ang="0">
                    <a:pos x="1270" y="2116"/>
                  </a:cxn>
                  <a:cxn ang="0">
                    <a:pos x="1552" y="2045"/>
                  </a:cxn>
                  <a:cxn ang="0">
                    <a:pos x="1763" y="1904"/>
                  </a:cxn>
                  <a:cxn ang="0">
                    <a:pos x="1904" y="1763"/>
                  </a:cxn>
                  <a:cxn ang="0">
                    <a:pos x="2045" y="1552"/>
                  </a:cxn>
                  <a:cxn ang="0">
                    <a:pos x="2115" y="1340"/>
                  </a:cxn>
                  <a:cxn ang="0">
                    <a:pos x="2115" y="917"/>
                  </a:cxn>
                  <a:cxn ang="0">
                    <a:pos x="2045" y="706"/>
                  </a:cxn>
                  <a:cxn ang="0">
                    <a:pos x="1974" y="494"/>
                  </a:cxn>
                  <a:cxn ang="0">
                    <a:pos x="1833" y="283"/>
                  </a:cxn>
                  <a:cxn ang="0">
                    <a:pos x="1693" y="142"/>
                  </a:cxn>
                  <a:cxn ang="0">
                    <a:pos x="1481" y="71"/>
                  </a:cxn>
                  <a:cxn ang="0">
                    <a:pos x="1270" y="1"/>
                  </a:cxn>
                </a:cxnLst>
                <a:rect l="T0" t="T1" r="T2" b="T3"/>
                <a:pathLst>
                  <a:path w="2116" h="2116" extrusionOk="0">
                    <a:moveTo>
                      <a:pt x="1270" y="1"/>
                    </a:moveTo>
                    <a:lnTo>
                      <a:pt x="988" y="71"/>
                    </a:lnTo>
                    <a:lnTo>
                      <a:pt x="706" y="142"/>
                    </a:lnTo>
                    <a:lnTo>
                      <a:pt x="353" y="353"/>
                    </a:lnTo>
                    <a:lnTo>
                      <a:pt x="142" y="635"/>
                    </a:lnTo>
                    <a:lnTo>
                      <a:pt x="1" y="988"/>
                    </a:lnTo>
                    <a:lnTo>
                      <a:pt x="1" y="1270"/>
                    </a:lnTo>
                    <a:lnTo>
                      <a:pt x="71" y="1622"/>
                    </a:lnTo>
                    <a:lnTo>
                      <a:pt x="283" y="1904"/>
                    </a:lnTo>
                    <a:lnTo>
                      <a:pt x="565" y="2045"/>
                    </a:lnTo>
                    <a:lnTo>
                      <a:pt x="988" y="2116"/>
                    </a:lnTo>
                    <a:lnTo>
                      <a:pt x="1270" y="2116"/>
                    </a:lnTo>
                    <a:lnTo>
                      <a:pt x="1552" y="2045"/>
                    </a:lnTo>
                    <a:lnTo>
                      <a:pt x="1763" y="1904"/>
                    </a:lnTo>
                    <a:lnTo>
                      <a:pt x="1904" y="1763"/>
                    </a:lnTo>
                    <a:lnTo>
                      <a:pt x="2045" y="1552"/>
                    </a:lnTo>
                    <a:lnTo>
                      <a:pt x="2115" y="1340"/>
                    </a:lnTo>
                    <a:lnTo>
                      <a:pt x="2115" y="917"/>
                    </a:lnTo>
                    <a:lnTo>
                      <a:pt x="2045" y="706"/>
                    </a:lnTo>
                    <a:lnTo>
                      <a:pt x="1974" y="494"/>
                    </a:lnTo>
                    <a:lnTo>
                      <a:pt x="1833" y="283"/>
                    </a:lnTo>
                    <a:lnTo>
                      <a:pt x="1693" y="142"/>
                    </a:lnTo>
                    <a:lnTo>
                      <a:pt x="1481" y="71"/>
                    </a:lnTo>
                    <a:lnTo>
                      <a:pt x="1270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Shape 30"/>
              <p:cNvSpPr>
                <a:spLocks/>
              </p:cNvSpPr>
              <p:nvPr/>
            </p:nvSpPr>
            <p:spPr bwMode="auto">
              <a:xfrm>
                <a:off x="3812357" y="1635968"/>
                <a:ext cx="36352" cy="39532"/>
              </a:xfrm>
              <a:custGeom>
                <a:avLst/>
                <a:gdLst>
                  <a:gd name="T0" fmla="*/ 0 w 1411"/>
                  <a:gd name="T1" fmla="*/ 0 h 1622"/>
                  <a:gd name="T2" fmla="*/ 1411 w 1411"/>
                  <a:gd name="T3" fmla="*/ 1622 h 1622"/>
                </a:gdLst>
                <a:ahLst/>
                <a:cxnLst>
                  <a:cxn ang="0">
                    <a:pos x="564" y="0"/>
                  </a:cxn>
                  <a:cxn ang="0">
                    <a:pos x="423" y="71"/>
                  </a:cxn>
                  <a:cxn ang="0">
                    <a:pos x="212" y="353"/>
                  </a:cxn>
                  <a:cxn ang="0">
                    <a:pos x="71" y="775"/>
                  </a:cxn>
                  <a:cxn ang="0">
                    <a:pos x="0" y="1198"/>
                  </a:cxn>
                  <a:cxn ang="0">
                    <a:pos x="71" y="1339"/>
                  </a:cxn>
                  <a:cxn ang="0">
                    <a:pos x="141" y="1480"/>
                  </a:cxn>
                  <a:cxn ang="0">
                    <a:pos x="282" y="1551"/>
                  </a:cxn>
                  <a:cxn ang="0">
                    <a:pos x="494" y="1621"/>
                  </a:cxn>
                  <a:cxn ang="0">
                    <a:pos x="705" y="1551"/>
                  </a:cxn>
                  <a:cxn ang="0">
                    <a:pos x="1058" y="1410"/>
                  </a:cxn>
                  <a:cxn ang="0">
                    <a:pos x="1269" y="1269"/>
                  </a:cxn>
                  <a:cxn ang="0">
                    <a:pos x="1340" y="1128"/>
                  </a:cxn>
                  <a:cxn ang="0">
                    <a:pos x="1410" y="916"/>
                  </a:cxn>
                  <a:cxn ang="0">
                    <a:pos x="1410" y="775"/>
                  </a:cxn>
                  <a:cxn ang="0">
                    <a:pos x="1199" y="493"/>
                  </a:cxn>
                  <a:cxn ang="0">
                    <a:pos x="987" y="212"/>
                  </a:cxn>
                  <a:cxn ang="0">
                    <a:pos x="846" y="71"/>
                  </a:cxn>
                  <a:cxn ang="0">
                    <a:pos x="705" y="0"/>
                  </a:cxn>
                </a:cxnLst>
                <a:rect l="T0" t="T1" r="T2" b="T3"/>
                <a:pathLst>
                  <a:path w="1411" h="1622" extrusionOk="0">
                    <a:moveTo>
                      <a:pt x="564" y="0"/>
                    </a:moveTo>
                    <a:lnTo>
                      <a:pt x="423" y="71"/>
                    </a:lnTo>
                    <a:lnTo>
                      <a:pt x="212" y="353"/>
                    </a:lnTo>
                    <a:lnTo>
                      <a:pt x="71" y="775"/>
                    </a:lnTo>
                    <a:lnTo>
                      <a:pt x="0" y="1198"/>
                    </a:lnTo>
                    <a:lnTo>
                      <a:pt x="71" y="1339"/>
                    </a:lnTo>
                    <a:lnTo>
                      <a:pt x="141" y="1480"/>
                    </a:lnTo>
                    <a:lnTo>
                      <a:pt x="282" y="1551"/>
                    </a:lnTo>
                    <a:lnTo>
                      <a:pt x="494" y="1621"/>
                    </a:lnTo>
                    <a:lnTo>
                      <a:pt x="705" y="1551"/>
                    </a:lnTo>
                    <a:lnTo>
                      <a:pt x="1058" y="1410"/>
                    </a:lnTo>
                    <a:lnTo>
                      <a:pt x="1269" y="1269"/>
                    </a:lnTo>
                    <a:lnTo>
                      <a:pt x="1340" y="1128"/>
                    </a:lnTo>
                    <a:lnTo>
                      <a:pt x="1410" y="916"/>
                    </a:lnTo>
                    <a:lnTo>
                      <a:pt x="1410" y="775"/>
                    </a:lnTo>
                    <a:lnTo>
                      <a:pt x="1199" y="493"/>
                    </a:lnTo>
                    <a:lnTo>
                      <a:pt x="987" y="212"/>
                    </a:lnTo>
                    <a:lnTo>
                      <a:pt x="846" y="71"/>
                    </a:lnTo>
                    <a:lnTo>
                      <a:pt x="705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Shape 31"/>
              <p:cNvSpPr>
                <a:spLocks/>
              </p:cNvSpPr>
              <p:nvPr/>
            </p:nvSpPr>
            <p:spPr bwMode="auto">
              <a:xfrm>
                <a:off x="3763364" y="1669176"/>
                <a:ext cx="50576" cy="45856"/>
              </a:xfrm>
              <a:custGeom>
                <a:avLst/>
                <a:gdLst>
                  <a:gd name="T0" fmla="*/ 0 w 2045"/>
                  <a:gd name="T1" fmla="*/ 0 h 1833"/>
                  <a:gd name="T2" fmla="*/ 2045 w 2045"/>
                  <a:gd name="T3" fmla="*/ 1833 h 1833"/>
                </a:gdLst>
                <a:ahLst/>
                <a:cxnLst>
                  <a:cxn ang="0">
                    <a:pos x="776" y="0"/>
                  </a:cxn>
                  <a:cxn ang="0">
                    <a:pos x="424" y="141"/>
                  </a:cxn>
                  <a:cxn ang="0">
                    <a:pos x="283" y="212"/>
                  </a:cxn>
                  <a:cxn ang="0">
                    <a:pos x="142" y="353"/>
                  </a:cxn>
                  <a:cxn ang="0">
                    <a:pos x="71" y="564"/>
                  </a:cxn>
                  <a:cxn ang="0">
                    <a:pos x="1" y="705"/>
                  </a:cxn>
                  <a:cxn ang="0">
                    <a:pos x="1" y="987"/>
                  </a:cxn>
                  <a:cxn ang="0">
                    <a:pos x="71" y="1199"/>
                  </a:cxn>
                  <a:cxn ang="0">
                    <a:pos x="283" y="1480"/>
                  </a:cxn>
                  <a:cxn ang="0">
                    <a:pos x="565" y="1692"/>
                  </a:cxn>
                  <a:cxn ang="0">
                    <a:pos x="917" y="1833"/>
                  </a:cxn>
                  <a:cxn ang="0">
                    <a:pos x="1551" y="1833"/>
                  </a:cxn>
                  <a:cxn ang="0">
                    <a:pos x="1833" y="1621"/>
                  </a:cxn>
                  <a:cxn ang="0">
                    <a:pos x="1904" y="1480"/>
                  </a:cxn>
                  <a:cxn ang="0">
                    <a:pos x="1974" y="1340"/>
                  </a:cxn>
                  <a:cxn ang="0">
                    <a:pos x="2045" y="917"/>
                  </a:cxn>
                  <a:cxn ang="0">
                    <a:pos x="1974" y="635"/>
                  </a:cxn>
                  <a:cxn ang="0">
                    <a:pos x="1904" y="423"/>
                  </a:cxn>
                  <a:cxn ang="0">
                    <a:pos x="1763" y="282"/>
                  </a:cxn>
                  <a:cxn ang="0">
                    <a:pos x="1551" y="141"/>
                  </a:cxn>
                  <a:cxn ang="0">
                    <a:pos x="1199" y="0"/>
                  </a:cxn>
                </a:cxnLst>
                <a:rect l="T0" t="T1" r="T2" b="T3"/>
                <a:pathLst>
                  <a:path w="2045" h="1833" extrusionOk="0">
                    <a:moveTo>
                      <a:pt x="776" y="0"/>
                    </a:moveTo>
                    <a:lnTo>
                      <a:pt x="424" y="141"/>
                    </a:lnTo>
                    <a:lnTo>
                      <a:pt x="283" y="212"/>
                    </a:lnTo>
                    <a:lnTo>
                      <a:pt x="142" y="353"/>
                    </a:lnTo>
                    <a:lnTo>
                      <a:pt x="71" y="564"/>
                    </a:lnTo>
                    <a:lnTo>
                      <a:pt x="1" y="705"/>
                    </a:lnTo>
                    <a:lnTo>
                      <a:pt x="1" y="987"/>
                    </a:lnTo>
                    <a:lnTo>
                      <a:pt x="71" y="1199"/>
                    </a:lnTo>
                    <a:lnTo>
                      <a:pt x="283" y="1480"/>
                    </a:lnTo>
                    <a:lnTo>
                      <a:pt x="565" y="1692"/>
                    </a:lnTo>
                    <a:lnTo>
                      <a:pt x="917" y="1833"/>
                    </a:lnTo>
                    <a:lnTo>
                      <a:pt x="1551" y="1833"/>
                    </a:lnTo>
                    <a:lnTo>
                      <a:pt x="1833" y="1621"/>
                    </a:lnTo>
                    <a:lnTo>
                      <a:pt x="1904" y="1480"/>
                    </a:lnTo>
                    <a:lnTo>
                      <a:pt x="1974" y="1340"/>
                    </a:lnTo>
                    <a:lnTo>
                      <a:pt x="2045" y="917"/>
                    </a:lnTo>
                    <a:lnTo>
                      <a:pt x="1974" y="635"/>
                    </a:lnTo>
                    <a:lnTo>
                      <a:pt x="1904" y="423"/>
                    </a:lnTo>
                    <a:lnTo>
                      <a:pt x="1763" y="282"/>
                    </a:lnTo>
                    <a:lnTo>
                      <a:pt x="1551" y="141"/>
                    </a:lnTo>
                    <a:lnTo>
                      <a:pt x="1199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Shape 32"/>
            <p:cNvSpPr>
              <a:spLocks/>
            </p:cNvSpPr>
            <p:nvPr/>
          </p:nvSpPr>
          <p:spPr bwMode="auto">
            <a:xfrm>
              <a:off x="1177196" y="2516736"/>
              <a:ext cx="652744" cy="1567039"/>
            </a:xfrm>
            <a:custGeom>
              <a:avLst/>
              <a:gdLst>
                <a:gd name="T0" fmla="*/ 0 w 26080"/>
                <a:gd name="T1" fmla="*/ 0 h 62661"/>
                <a:gd name="T2" fmla="*/ 26080 w 26080"/>
                <a:gd name="T3" fmla="*/ 62661 h 62661"/>
              </a:gdLst>
              <a:ahLst/>
              <a:cxnLst>
                <a:cxn ang="0">
                  <a:pos x="14802" y="16917"/>
                </a:cxn>
                <a:cxn ang="0">
                  <a:pos x="18044" y="19383"/>
                </a:cxn>
                <a:cxn ang="0">
                  <a:pos x="13111" y="22555"/>
                </a:cxn>
                <a:cxn ang="0">
                  <a:pos x="8600" y="23683"/>
                </a:cxn>
                <a:cxn ang="0">
                  <a:pos x="9727" y="24317"/>
                </a:cxn>
                <a:cxn ang="0">
                  <a:pos x="9164" y="25586"/>
                </a:cxn>
                <a:cxn ang="0">
                  <a:pos x="18326" y="30168"/>
                </a:cxn>
                <a:cxn ang="0">
                  <a:pos x="22696" y="31366"/>
                </a:cxn>
                <a:cxn ang="0">
                  <a:pos x="20934" y="33410"/>
                </a:cxn>
                <a:cxn ang="0">
                  <a:pos x="22767" y="34115"/>
                </a:cxn>
                <a:cxn ang="0">
                  <a:pos x="20511" y="39612"/>
                </a:cxn>
                <a:cxn ang="0">
                  <a:pos x="7260" y="41234"/>
                </a:cxn>
                <a:cxn ang="0">
                  <a:pos x="22767" y="41375"/>
                </a:cxn>
                <a:cxn ang="0">
                  <a:pos x="2256" y="43489"/>
                </a:cxn>
                <a:cxn ang="0">
                  <a:pos x="4441" y="43419"/>
                </a:cxn>
                <a:cxn ang="0">
                  <a:pos x="12688" y="46238"/>
                </a:cxn>
                <a:cxn ang="0">
                  <a:pos x="2186" y="49128"/>
                </a:cxn>
                <a:cxn ang="0">
                  <a:pos x="16635" y="50185"/>
                </a:cxn>
                <a:cxn ang="0">
                  <a:pos x="11208" y="47789"/>
                </a:cxn>
                <a:cxn ang="0">
                  <a:pos x="13886" y="51524"/>
                </a:cxn>
                <a:cxn ang="0">
                  <a:pos x="11912" y="52229"/>
                </a:cxn>
                <a:cxn ang="0">
                  <a:pos x="10644" y="54273"/>
                </a:cxn>
                <a:cxn ang="0">
                  <a:pos x="10714" y="58361"/>
                </a:cxn>
                <a:cxn ang="0">
                  <a:pos x="9727" y="58784"/>
                </a:cxn>
                <a:cxn ang="0">
                  <a:pos x="20441" y="12899"/>
                </a:cxn>
                <a:cxn ang="0">
                  <a:pos x="20441" y="14872"/>
                </a:cxn>
                <a:cxn ang="0">
                  <a:pos x="12617" y="16987"/>
                </a:cxn>
                <a:cxn ang="0">
                  <a:pos x="9445" y="19031"/>
                </a:cxn>
                <a:cxn ang="0">
                  <a:pos x="8177" y="18961"/>
                </a:cxn>
                <a:cxn ang="0">
                  <a:pos x="8106" y="22062"/>
                </a:cxn>
                <a:cxn ang="0">
                  <a:pos x="7190" y="26291"/>
                </a:cxn>
                <a:cxn ang="0">
                  <a:pos x="9657" y="28969"/>
                </a:cxn>
                <a:cxn ang="0">
                  <a:pos x="11489" y="22555"/>
                </a:cxn>
                <a:cxn ang="0">
                  <a:pos x="15084" y="19806"/>
                </a:cxn>
                <a:cxn ang="0">
                  <a:pos x="18890" y="19736"/>
                </a:cxn>
                <a:cxn ang="0">
                  <a:pos x="19666" y="20088"/>
                </a:cxn>
                <a:cxn ang="0">
                  <a:pos x="6979" y="35524"/>
                </a:cxn>
                <a:cxn ang="0">
                  <a:pos x="5428" y="39260"/>
                </a:cxn>
                <a:cxn ang="0">
                  <a:pos x="1622" y="47013"/>
                </a:cxn>
                <a:cxn ang="0">
                  <a:pos x="3384" y="49974"/>
                </a:cxn>
                <a:cxn ang="0">
                  <a:pos x="6556" y="45392"/>
                </a:cxn>
                <a:cxn ang="0">
                  <a:pos x="6556" y="42291"/>
                </a:cxn>
                <a:cxn ang="0">
                  <a:pos x="9375" y="36018"/>
                </a:cxn>
                <a:cxn ang="0">
                  <a:pos x="8529" y="54485"/>
                </a:cxn>
                <a:cxn ang="0">
                  <a:pos x="8459" y="58150"/>
                </a:cxn>
                <a:cxn ang="0">
                  <a:pos x="11912" y="61181"/>
                </a:cxn>
                <a:cxn ang="0">
                  <a:pos x="14732" y="53639"/>
                </a:cxn>
                <a:cxn ang="0">
                  <a:pos x="16635" y="51806"/>
                </a:cxn>
                <a:cxn ang="0">
                  <a:pos x="14238" y="48212"/>
                </a:cxn>
                <a:cxn ang="0">
                  <a:pos x="14238" y="43278"/>
                </a:cxn>
                <a:cxn ang="0">
                  <a:pos x="17763" y="26925"/>
                </a:cxn>
                <a:cxn ang="0">
                  <a:pos x="17481" y="31295"/>
                </a:cxn>
                <a:cxn ang="0">
                  <a:pos x="19031" y="34256"/>
                </a:cxn>
                <a:cxn ang="0">
                  <a:pos x="19877" y="37709"/>
                </a:cxn>
                <a:cxn ang="0">
                  <a:pos x="21569" y="41022"/>
                </a:cxn>
                <a:cxn ang="0">
                  <a:pos x="25093" y="39542"/>
                </a:cxn>
                <a:cxn ang="0">
                  <a:pos x="26080" y="35665"/>
                </a:cxn>
                <a:cxn ang="0">
                  <a:pos x="22626" y="32141"/>
                </a:cxn>
                <a:cxn ang="0">
                  <a:pos x="22978" y="27912"/>
                </a:cxn>
                <a:cxn ang="0">
                  <a:pos x="25868" y="8670"/>
                </a:cxn>
              </a:cxnLst>
              <a:rect l="T0" t="T1" r="T2" b="T3"/>
              <a:pathLst>
                <a:path w="26080" h="62661" extrusionOk="0">
                  <a:moveTo>
                    <a:pt x="19525" y="13956"/>
                  </a:moveTo>
                  <a:lnTo>
                    <a:pt x="19807" y="14027"/>
                  </a:lnTo>
                  <a:lnTo>
                    <a:pt x="20088" y="14168"/>
                  </a:lnTo>
                  <a:lnTo>
                    <a:pt x="19595" y="14168"/>
                  </a:lnTo>
                  <a:lnTo>
                    <a:pt x="19243" y="14097"/>
                  </a:lnTo>
                  <a:lnTo>
                    <a:pt x="19313" y="14027"/>
                  </a:lnTo>
                  <a:lnTo>
                    <a:pt x="19313" y="13956"/>
                  </a:lnTo>
                  <a:close/>
                  <a:moveTo>
                    <a:pt x="16353" y="15366"/>
                  </a:moveTo>
                  <a:lnTo>
                    <a:pt x="16635" y="15507"/>
                  </a:lnTo>
                  <a:lnTo>
                    <a:pt x="16776" y="15648"/>
                  </a:lnTo>
                  <a:lnTo>
                    <a:pt x="16917" y="15930"/>
                  </a:lnTo>
                  <a:lnTo>
                    <a:pt x="16917" y="16353"/>
                  </a:lnTo>
                  <a:lnTo>
                    <a:pt x="16846" y="16423"/>
                  </a:lnTo>
                  <a:lnTo>
                    <a:pt x="16776" y="16564"/>
                  </a:lnTo>
                  <a:lnTo>
                    <a:pt x="16494" y="16705"/>
                  </a:lnTo>
                  <a:lnTo>
                    <a:pt x="16141" y="16776"/>
                  </a:lnTo>
                  <a:lnTo>
                    <a:pt x="15648" y="16846"/>
                  </a:lnTo>
                  <a:lnTo>
                    <a:pt x="14802" y="16917"/>
                  </a:lnTo>
                  <a:lnTo>
                    <a:pt x="14309" y="16846"/>
                  </a:lnTo>
                  <a:lnTo>
                    <a:pt x="13956" y="16776"/>
                  </a:lnTo>
                  <a:lnTo>
                    <a:pt x="13815" y="16635"/>
                  </a:lnTo>
                  <a:lnTo>
                    <a:pt x="13745" y="16494"/>
                  </a:lnTo>
                  <a:lnTo>
                    <a:pt x="13815" y="16282"/>
                  </a:lnTo>
                  <a:lnTo>
                    <a:pt x="14027" y="16141"/>
                  </a:lnTo>
                  <a:lnTo>
                    <a:pt x="14238" y="15930"/>
                  </a:lnTo>
                  <a:lnTo>
                    <a:pt x="14943" y="15577"/>
                  </a:lnTo>
                  <a:lnTo>
                    <a:pt x="15296" y="15436"/>
                  </a:lnTo>
                  <a:lnTo>
                    <a:pt x="15648" y="15366"/>
                  </a:lnTo>
                  <a:close/>
                  <a:moveTo>
                    <a:pt x="18397" y="17269"/>
                  </a:moveTo>
                  <a:lnTo>
                    <a:pt x="18820" y="17480"/>
                  </a:lnTo>
                  <a:lnTo>
                    <a:pt x="18890" y="17692"/>
                  </a:lnTo>
                  <a:lnTo>
                    <a:pt x="18890" y="17833"/>
                  </a:lnTo>
                  <a:lnTo>
                    <a:pt x="18820" y="17974"/>
                  </a:lnTo>
                  <a:lnTo>
                    <a:pt x="18749" y="18115"/>
                  </a:lnTo>
                  <a:lnTo>
                    <a:pt x="18326" y="18890"/>
                  </a:lnTo>
                  <a:lnTo>
                    <a:pt x="18044" y="19383"/>
                  </a:lnTo>
                  <a:lnTo>
                    <a:pt x="17763" y="19665"/>
                  </a:lnTo>
                  <a:lnTo>
                    <a:pt x="17551" y="19736"/>
                  </a:lnTo>
                  <a:lnTo>
                    <a:pt x="17340" y="19736"/>
                  </a:lnTo>
                  <a:lnTo>
                    <a:pt x="17199" y="19595"/>
                  </a:lnTo>
                  <a:lnTo>
                    <a:pt x="17128" y="19313"/>
                  </a:lnTo>
                  <a:lnTo>
                    <a:pt x="17058" y="18961"/>
                  </a:lnTo>
                  <a:lnTo>
                    <a:pt x="17128" y="18608"/>
                  </a:lnTo>
                  <a:lnTo>
                    <a:pt x="17199" y="18256"/>
                  </a:lnTo>
                  <a:lnTo>
                    <a:pt x="17340" y="17903"/>
                  </a:lnTo>
                  <a:lnTo>
                    <a:pt x="17481" y="17621"/>
                  </a:lnTo>
                  <a:lnTo>
                    <a:pt x="17763" y="17410"/>
                  </a:lnTo>
                  <a:lnTo>
                    <a:pt x="18044" y="17269"/>
                  </a:lnTo>
                  <a:close/>
                  <a:moveTo>
                    <a:pt x="13886" y="20441"/>
                  </a:moveTo>
                  <a:lnTo>
                    <a:pt x="13674" y="21005"/>
                  </a:lnTo>
                  <a:lnTo>
                    <a:pt x="13604" y="21568"/>
                  </a:lnTo>
                  <a:lnTo>
                    <a:pt x="13534" y="21850"/>
                  </a:lnTo>
                  <a:lnTo>
                    <a:pt x="13252" y="22344"/>
                  </a:lnTo>
                  <a:lnTo>
                    <a:pt x="13111" y="22555"/>
                  </a:lnTo>
                  <a:lnTo>
                    <a:pt x="12970" y="22696"/>
                  </a:lnTo>
                  <a:lnTo>
                    <a:pt x="12758" y="22767"/>
                  </a:lnTo>
                  <a:lnTo>
                    <a:pt x="12617" y="22696"/>
                  </a:lnTo>
                  <a:lnTo>
                    <a:pt x="12406" y="22485"/>
                  </a:lnTo>
                  <a:lnTo>
                    <a:pt x="12335" y="22344"/>
                  </a:lnTo>
                  <a:lnTo>
                    <a:pt x="12265" y="22132"/>
                  </a:lnTo>
                  <a:lnTo>
                    <a:pt x="12265" y="21921"/>
                  </a:lnTo>
                  <a:lnTo>
                    <a:pt x="12406" y="21639"/>
                  </a:lnTo>
                  <a:lnTo>
                    <a:pt x="12617" y="21287"/>
                  </a:lnTo>
                  <a:lnTo>
                    <a:pt x="12970" y="21005"/>
                  </a:lnTo>
                  <a:lnTo>
                    <a:pt x="13322" y="20723"/>
                  </a:lnTo>
                  <a:lnTo>
                    <a:pt x="13886" y="20441"/>
                  </a:lnTo>
                  <a:close/>
                  <a:moveTo>
                    <a:pt x="6979" y="22767"/>
                  </a:moveTo>
                  <a:lnTo>
                    <a:pt x="7401" y="22837"/>
                  </a:lnTo>
                  <a:lnTo>
                    <a:pt x="7824" y="23049"/>
                  </a:lnTo>
                  <a:lnTo>
                    <a:pt x="8247" y="23190"/>
                  </a:lnTo>
                  <a:lnTo>
                    <a:pt x="8811" y="23472"/>
                  </a:lnTo>
                  <a:lnTo>
                    <a:pt x="8600" y="23683"/>
                  </a:lnTo>
                  <a:lnTo>
                    <a:pt x="8247" y="23894"/>
                  </a:lnTo>
                  <a:lnTo>
                    <a:pt x="7754" y="24035"/>
                  </a:lnTo>
                  <a:lnTo>
                    <a:pt x="7260" y="24176"/>
                  </a:lnTo>
                  <a:lnTo>
                    <a:pt x="6767" y="24176"/>
                  </a:lnTo>
                  <a:lnTo>
                    <a:pt x="6415" y="24106"/>
                  </a:lnTo>
                  <a:lnTo>
                    <a:pt x="6274" y="23965"/>
                  </a:lnTo>
                  <a:lnTo>
                    <a:pt x="6203" y="23824"/>
                  </a:lnTo>
                  <a:lnTo>
                    <a:pt x="6133" y="23683"/>
                  </a:lnTo>
                  <a:lnTo>
                    <a:pt x="6133" y="23472"/>
                  </a:lnTo>
                  <a:lnTo>
                    <a:pt x="6203" y="23190"/>
                  </a:lnTo>
                  <a:lnTo>
                    <a:pt x="6274" y="23049"/>
                  </a:lnTo>
                  <a:lnTo>
                    <a:pt x="6415" y="22908"/>
                  </a:lnTo>
                  <a:lnTo>
                    <a:pt x="6556" y="22837"/>
                  </a:lnTo>
                  <a:lnTo>
                    <a:pt x="6979" y="22767"/>
                  </a:lnTo>
                  <a:close/>
                  <a:moveTo>
                    <a:pt x="9868" y="23965"/>
                  </a:moveTo>
                  <a:lnTo>
                    <a:pt x="9868" y="24247"/>
                  </a:lnTo>
                  <a:lnTo>
                    <a:pt x="9868" y="24458"/>
                  </a:lnTo>
                  <a:lnTo>
                    <a:pt x="9727" y="24317"/>
                  </a:lnTo>
                  <a:lnTo>
                    <a:pt x="9727" y="24247"/>
                  </a:lnTo>
                  <a:lnTo>
                    <a:pt x="9727" y="24106"/>
                  </a:lnTo>
                  <a:lnTo>
                    <a:pt x="9868" y="23965"/>
                  </a:lnTo>
                  <a:close/>
                  <a:moveTo>
                    <a:pt x="9868" y="24599"/>
                  </a:moveTo>
                  <a:lnTo>
                    <a:pt x="9939" y="26079"/>
                  </a:lnTo>
                  <a:lnTo>
                    <a:pt x="9868" y="26502"/>
                  </a:lnTo>
                  <a:lnTo>
                    <a:pt x="9798" y="26925"/>
                  </a:lnTo>
                  <a:lnTo>
                    <a:pt x="9657" y="27348"/>
                  </a:lnTo>
                  <a:lnTo>
                    <a:pt x="9445" y="27701"/>
                  </a:lnTo>
                  <a:lnTo>
                    <a:pt x="9234" y="27912"/>
                  </a:lnTo>
                  <a:lnTo>
                    <a:pt x="9023" y="27912"/>
                  </a:lnTo>
                  <a:lnTo>
                    <a:pt x="8952" y="27771"/>
                  </a:lnTo>
                  <a:lnTo>
                    <a:pt x="8882" y="27630"/>
                  </a:lnTo>
                  <a:lnTo>
                    <a:pt x="8670" y="27066"/>
                  </a:lnTo>
                  <a:lnTo>
                    <a:pt x="8670" y="26502"/>
                  </a:lnTo>
                  <a:lnTo>
                    <a:pt x="8741" y="26150"/>
                  </a:lnTo>
                  <a:lnTo>
                    <a:pt x="8952" y="25798"/>
                  </a:lnTo>
                  <a:lnTo>
                    <a:pt x="9164" y="25586"/>
                  </a:lnTo>
                  <a:lnTo>
                    <a:pt x="9657" y="25163"/>
                  </a:lnTo>
                  <a:lnTo>
                    <a:pt x="9798" y="24952"/>
                  </a:lnTo>
                  <a:lnTo>
                    <a:pt x="9868" y="24599"/>
                  </a:lnTo>
                  <a:close/>
                  <a:moveTo>
                    <a:pt x="19313" y="28335"/>
                  </a:moveTo>
                  <a:lnTo>
                    <a:pt x="19243" y="28687"/>
                  </a:lnTo>
                  <a:lnTo>
                    <a:pt x="19243" y="29040"/>
                  </a:lnTo>
                  <a:lnTo>
                    <a:pt x="19313" y="29181"/>
                  </a:lnTo>
                  <a:lnTo>
                    <a:pt x="19454" y="29322"/>
                  </a:lnTo>
                  <a:lnTo>
                    <a:pt x="19595" y="29392"/>
                  </a:lnTo>
                  <a:lnTo>
                    <a:pt x="19807" y="29392"/>
                  </a:lnTo>
                  <a:lnTo>
                    <a:pt x="19313" y="30238"/>
                  </a:lnTo>
                  <a:lnTo>
                    <a:pt x="19031" y="30661"/>
                  </a:lnTo>
                  <a:lnTo>
                    <a:pt x="18679" y="31084"/>
                  </a:lnTo>
                  <a:lnTo>
                    <a:pt x="18538" y="31013"/>
                  </a:lnTo>
                  <a:lnTo>
                    <a:pt x="18397" y="30872"/>
                  </a:lnTo>
                  <a:lnTo>
                    <a:pt x="18326" y="30731"/>
                  </a:lnTo>
                  <a:lnTo>
                    <a:pt x="18256" y="30590"/>
                  </a:lnTo>
                  <a:lnTo>
                    <a:pt x="18326" y="30168"/>
                  </a:lnTo>
                  <a:lnTo>
                    <a:pt x="18467" y="29745"/>
                  </a:lnTo>
                  <a:lnTo>
                    <a:pt x="18679" y="29251"/>
                  </a:lnTo>
                  <a:lnTo>
                    <a:pt x="18961" y="28899"/>
                  </a:lnTo>
                  <a:lnTo>
                    <a:pt x="19313" y="28335"/>
                  </a:lnTo>
                  <a:close/>
                  <a:moveTo>
                    <a:pt x="21569" y="28758"/>
                  </a:moveTo>
                  <a:lnTo>
                    <a:pt x="22062" y="28969"/>
                  </a:lnTo>
                  <a:lnTo>
                    <a:pt x="22555" y="29181"/>
                  </a:lnTo>
                  <a:lnTo>
                    <a:pt x="23049" y="29533"/>
                  </a:lnTo>
                  <a:lnTo>
                    <a:pt x="23472" y="29886"/>
                  </a:lnTo>
                  <a:lnTo>
                    <a:pt x="23754" y="30238"/>
                  </a:lnTo>
                  <a:lnTo>
                    <a:pt x="23824" y="30450"/>
                  </a:lnTo>
                  <a:lnTo>
                    <a:pt x="23824" y="30661"/>
                  </a:lnTo>
                  <a:lnTo>
                    <a:pt x="23754" y="30872"/>
                  </a:lnTo>
                  <a:lnTo>
                    <a:pt x="23613" y="31013"/>
                  </a:lnTo>
                  <a:lnTo>
                    <a:pt x="23401" y="31225"/>
                  </a:lnTo>
                  <a:lnTo>
                    <a:pt x="23190" y="31366"/>
                  </a:lnTo>
                  <a:lnTo>
                    <a:pt x="22908" y="31436"/>
                  </a:lnTo>
                  <a:lnTo>
                    <a:pt x="22696" y="31366"/>
                  </a:lnTo>
                  <a:lnTo>
                    <a:pt x="22485" y="31295"/>
                  </a:lnTo>
                  <a:lnTo>
                    <a:pt x="22203" y="31154"/>
                  </a:lnTo>
                  <a:lnTo>
                    <a:pt x="21780" y="30802"/>
                  </a:lnTo>
                  <a:lnTo>
                    <a:pt x="21428" y="30309"/>
                  </a:lnTo>
                  <a:lnTo>
                    <a:pt x="21216" y="29745"/>
                  </a:lnTo>
                  <a:lnTo>
                    <a:pt x="21146" y="29251"/>
                  </a:lnTo>
                  <a:lnTo>
                    <a:pt x="21146" y="28969"/>
                  </a:lnTo>
                  <a:lnTo>
                    <a:pt x="21216" y="28758"/>
                  </a:lnTo>
                  <a:close/>
                  <a:moveTo>
                    <a:pt x="20934" y="33410"/>
                  </a:moveTo>
                  <a:lnTo>
                    <a:pt x="21075" y="33692"/>
                  </a:lnTo>
                  <a:lnTo>
                    <a:pt x="21133" y="33749"/>
                  </a:lnTo>
                  <a:lnTo>
                    <a:pt x="21005" y="34326"/>
                  </a:lnTo>
                  <a:lnTo>
                    <a:pt x="20511" y="34467"/>
                  </a:lnTo>
                  <a:lnTo>
                    <a:pt x="20018" y="34538"/>
                  </a:lnTo>
                  <a:lnTo>
                    <a:pt x="20159" y="34185"/>
                  </a:lnTo>
                  <a:lnTo>
                    <a:pt x="20441" y="33903"/>
                  </a:lnTo>
                  <a:lnTo>
                    <a:pt x="20934" y="33410"/>
                  </a:lnTo>
                  <a:close/>
                  <a:moveTo>
                    <a:pt x="22767" y="34115"/>
                  </a:moveTo>
                  <a:lnTo>
                    <a:pt x="23260" y="34185"/>
                  </a:lnTo>
                  <a:lnTo>
                    <a:pt x="23754" y="34256"/>
                  </a:lnTo>
                  <a:lnTo>
                    <a:pt x="24247" y="34467"/>
                  </a:lnTo>
                  <a:lnTo>
                    <a:pt x="24670" y="34749"/>
                  </a:lnTo>
                  <a:lnTo>
                    <a:pt x="24811" y="34890"/>
                  </a:lnTo>
                  <a:lnTo>
                    <a:pt x="24881" y="35031"/>
                  </a:lnTo>
                  <a:lnTo>
                    <a:pt x="24881" y="35172"/>
                  </a:lnTo>
                  <a:lnTo>
                    <a:pt x="24811" y="35313"/>
                  </a:lnTo>
                  <a:lnTo>
                    <a:pt x="24599" y="35454"/>
                  </a:lnTo>
                  <a:lnTo>
                    <a:pt x="24247" y="35524"/>
                  </a:lnTo>
                  <a:lnTo>
                    <a:pt x="23824" y="35454"/>
                  </a:lnTo>
                  <a:lnTo>
                    <a:pt x="23613" y="35383"/>
                  </a:lnTo>
                  <a:lnTo>
                    <a:pt x="23401" y="35242"/>
                  </a:lnTo>
                  <a:lnTo>
                    <a:pt x="23190" y="35031"/>
                  </a:lnTo>
                  <a:lnTo>
                    <a:pt x="23049" y="34820"/>
                  </a:lnTo>
                  <a:lnTo>
                    <a:pt x="22837" y="34467"/>
                  </a:lnTo>
                  <a:lnTo>
                    <a:pt x="22767" y="34115"/>
                  </a:lnTo>
                  <a:close/>
                  <a:moveTo>
                    <a:pt x="7260" y="35877"/>
                  </a:moveTo>
                  <a:lnTo>
                    <a:pt x="6626" y="36723"/>
                  </a:lnTo>
                  <a:lnTo>
                    <a:pt x="5851" y="37498"/>
                  </a:lnTo>
                  <a:lnTo>
                    <a:pt x="5146" y="37991"/>
                  </a:lnTo>
                  <a:lnTo>
                    <a:pt x="4441" y="38485"/>
                  </a:lnTo>
                  <a:lnTo>
                    <a:pt x="4723" y="38273"/>
                  </a:lnTo>
                  <a:lnTo>
                    <a:pt x="4935" y="37991"/>
                  </a:lnTo>
                  <a:lnTo>
                    <a:pt x="5569" y="37216"/>
                  </a:lnTo>
                  <a:lnTo>
                    <a:pt x="5921" y="36793"/>
                  </a:lnTo>
                  <a:lnTo>
                    <a:pt x="6344" y="36370"/>
                  </a:lnTo>
                  <a:lnTo>
                    <a:pt x="6767" y="36088"/>
                  </a:lnTo>
                  <a:lnTo>
                    <a:pt x="7260" y="35877"/>
                  </a:lnTo>
                  <a:close/>
                  <a:moveTo>
                    <a:pt x="21639" y="37568"/>
                  </a:moveTo>
                  <a:lnTo>
                    <a:pt x="21569" y="37921"/>
                  </a:lnTo>
                  <a:lnTo>
                    <a:pt x="21357" y="38344"/>
                  </a:lnTo>
                  <a:lnTo>
                    <a:pt x="20934" y="38978"/>
                  </a:lnTo>
                  <a:lnTo>
                    <a:pt x="20723" y="39331"/>
                  </a:lnTo>
                  <a:lnTo>
                    <a:pt x="20511" y="39612"/>
                  </a:lnTo>
                  <a:lnTo>
                    <a:pt x="20229" y="39824"/>
                  </a:lnTo>
                  <a:lnTo>
                    <a:pt x="19948" y="40035"/>
                  </a:lnTo>
                  <a:lnTo>
                    <a:pt x="19807" y="40035"/>
                  </a:lnTo>
                  <a:lnTo>
                    <a:pt x="19736" y="39894"/>
                  </a:lnTo>
                  <a:lnTo>
                    <a:pt x="19736" y="39824"/>
                  </a:lnTo>
                  <a:lnTo>
                    <a:pt x="19807" y="39612"/>
                  </a:lnTo>
                  <a:lnTo>
                    <a:pt x="20088" y="39260"/>
                  </a:lnTo>
                  <a:lnTo>
                    <a:pt x="20441" y="38767"/>
                  </a:lnTo>
                  <a:lnTo>
                    <a:pt x="21287" y="37921"/>
                  </a:lnTo>
                  <a:lnTo>
                    <a:pt x="21639" y="37568"/>
                  </a:lnTo>
                  <a:close/>
                  <a:moveTo>
                    <a:pt x="7754" y="38203"/>
                  </a:moveTo>
                  <a:lnTo>
                    <a:pt x="7824" y="38767"/>
                  </a:lnTo>
                  <a:lnTo>
                    <a:pt x="7824" y="39331"/>
                  </a:lnTo>
                  <a:lnTo>
                    <a:pt x="7824" y="39894"/>
                  </a:lnTo>
                  <a:lnTo>
                    <a:pt x="7683" y="40388"/>
                  </a:lnTo>
                  <a:lnTo>
                    <a:pt x="7613" y="40811"/>
                  </a:lnTo>
                  <a:lnTo>
                    <a:pt x="7331" y="41163"/>
                  </a:lnTo>
                  <a:lnTo>
                    <a:pt x="7260" y="41234"/>
                  </a:lnTo>
                  <a:lnTo>
                    <a:pt x="7190" y="41163"/>
                  </a:lnTo>
                  <a:lnTo>
                    <a:pt x="7120" y="40952"/>
                  </a:lnTo>
                  <a:lnTo>
                    <a:pt x="7120" y="40529"/>
                  </a:lnTo>
                  <a:lnTo>
                    <a:pt x="7260" y="39965"/>
                  </a:lnTo>
                  <a:lnTo>
                    <a:pt x="7542" y="38837"/>
                  </a:lnTo>
                  <a:lnTo>
                    <a:pt x="7754" y="38203"/>
                  </a:lnTo>
                  <a:close/>
                  <a:moveTo>
                    <a:pt x="22908" y="38203"/>
                  </a:moveTo>
                  <a:lnTo>
                    <a:pt x="23472" y="38555"/>
                  </a:lnTo>
                  <a:lnTo>
                    <a:pt x="23824" y="38908"/>
                  </a:lnTo>
                  <a:lnTo>
                    <a:pt x="24036" y="39260"/>
                  </a:lnTo>
                  <a:lnTo>
                    <a:pt x="24106" y="39612"/>
                  </a:lnTo>
                  <a:lnTo>
                    <a:pt x="24106" y="40035"/>
                  </a:lnTo>
                  <a:lnTo>
                    <a:pt x="23965" y="40317"/>
                  </a:lnTo>
                  <a:lnTo>
                    <a:pt x="23754" y="40670"/>
                  </a:lnTo>
                  <a:lnTo>
                    <a:pt x="23542" y="40952"/>
                  </a:lnTo>
                  <a:lnTo>
                    <a:pt x="23331" y="41163"/>
                  </a:lnTo>
                  <a:lnTo>
                    <a:pt x="23049" y="41304"/>
                  </a:lnTo>
                  <a:lnTo>
                    <a:pt x="22767" y="41375"/>
                  </a:lnTo>
                  <a:lnTo>
                    <a:pt x="22555" y="41375"/>
                  </a:lnTo>
                  <a:lnTo>
                    <a:pt x="22414" y="41234"/>
                  </a:lnTo>
                  <a:lnTo>
                    <a:pt x="22344" y="41022"/>
                  </a:lnTo>
                  <a:lnTo>
                    <a:pt x="22344" y="40670"/>
                  </a:lnTo>
                  <a:lnTo>
                    <a:pt x="22414" y="40247"/>
                  </a:lnTo>
                  <a:lnTo>
                    <a:pt x="22696" y="39190"/>
                  </a:lnTo>
                  <a:lnTo>
                    <a:pt x="22908" y="38203"/>
                  </a:lnTo>
                  <a:close/>
                  <a:moveTo>
                    <a:pt x="3102" y="42784"/>
                  </a:moveTo>
                  <a:lnTo>
                    <a:pt x="3172" y="42925"/>
                  </a:lnTo>
                  <a:lnTo>
                    <a:pt x="3172" y="43137"/>
                  </a:lnTo>
                  <a:lnTo>
                    <a:pt x="2961" y="43630"/>
                  </a:lnTo>
                  <a:lnTo>
                    <a:pt x="2538" y="44405"/>
                  </a:lnTo>
                  <a:lnTo>
                    <a:pt x="1904" y="44828"/>
                  </a:lnTo>
                  <a:lnTo>
                    <a:pt x="1481" y="44828"/>
                  </a:lnTo>
                  <a:lnTo>
                    <a:pt x="1481" y="44687"/>
                  </a:lnTo>
                  <a:lnTo>
                    <a:pt x="1622" y="44405"/>
                  </a:lnTo>
                  <a:lnTo>
                    <a:pt x="1904" y="43983"/>
                  </a:lnTo>
                  <a:lnTo>
                    <a:pt x="2256" y="43489"/>
                  </a:lnTo>
                  <a:lnTo>
                    <a:pt x="2679" y="43066"/>
                  </a:lnTo>
                  <a:lnTo>
                    <a:pt x="3102" y="42784"/>
                  </a:lnTo>
                  <a:close/>
                  <a:moveTo>
                    <a:pt x="4441" y="43419"/>
                  </a:moveTo>
                  <a:lnTo>
                    <a:pt x="4935" y="43771"/>
                  </a:lnTo>
                  <a:lnTo>
                    <a:pt x="5075" y="43912"/>
                  </a:lnTo>
                  <a:lnTo>
                    <a:pt x="5146" y="44194"/>
                  </a:lnTo>
                  <a:lnTo>
                    <a:pt x="5146" y="44405"/>
                  </a:lnTo>
                  <a:lnTo>
                    <a:pt x="5146" y="44617"/>
                  </a:lnTo>
                  <a:lnTo>
                    <a:pt x="5005" y="45110"/>
                  </a:lnTo>
                  <a:lnTo>
                    <a:pt x="4794" y="45392"/>
                  </a:lnTo>
                  <a:lnTo>
                    <a:pt x="4653" y="45463"/>
                  </a:lnTo>
                  <a:lnTo>
                    <a:pt x="4512" y="45463"/>
                  </a:lnTo>
                  <a:lnTo>
                    <a:pt x="4441" y="45392"/>
                  </a:lnTo>
                  <a:lnTo>
                    <a:pt x="4300" y="45251"/>
                  </a:lnTo>
                  <a:lnTo>
                    <a:pt x="4300" y="44969"/>
                  </a:lnTo>
                  <a:lnTo>
                    <a:pt x="4300" y="44617"/>
                  </a:lnTo>
                  <a:lnTo>
                    <a:pt x="4300" y="44053"/>
                  </a:lnTo>
                  <a:lnTo>
                    <a:pt x="4441" y="43419"/>
                  </a:lnTo>
                  <a:close/>
                  <a:moveTo>
                    <a:pt x="12688" y="43912"/>
                  </a:moveTo>
                  <a:lnTo>
                    <a:pt x="13322" y="44053"/>
                  </a:lnTo>
                  <a:lnTo>
                    <a:pt x="13956" y="44335"/>
                  </a:lnTo>
                  <a:lnTo>
                    <a:pt x="14450" y="44687"/>
                  </a:lnTo>
                  <a:lnTo>
                    <a:pt x="14661" y="44899"/>
                  </a:lnTo>
                  <a:lnTo>
                    <a:pt x="14873" y="45181"/>
                  </a:lnTo>
                  <a:lnTo>
                    <a:pt x="14943" y="45322"/>
                  </a:lnTo>
                  <a:lnTo>
                    <a:pt x="15014" y="45392"/>
                  </a:lnTo>
                  <a:lnTo>
                    <a:pt x="15014" y="45533"/>
                  </a:lnTo>
                  <a:lnTo>
                    <a:pt x="14873" y="45674"/>
                  </a:lnTo>
                  <a:lnTo>
                    <a:pt x="14661" y="45674"/>
                  </a:lnTo>
                  <a:lnTo>
                    <a:pt x="14379" y="45533"/>
                  </a:lnTo>
                  <a:lnTo>
                    <a:pt x="14027" y="45322"/>
                  </a:lnTo>
                  <a:lnTo>
                    <a:pt x="13674" y="45040"/>
                  </a:lnTo>
                  <a:lnTo>
                    <a:pt x="13040" y="44405"/>
                  </a:lnTo>
                  <a:lnTo>
                    <a:pt x="12688" y="43912"/>
                  </a:lnTo>
                  <a:close/>
                  <a:moveTo>
                    <a:pt x="12617" y="46168"/>
                  </a:moveTo>
                  <a:lnTo>
                    <a:pt x="12688" y="46238"/>
                  </a:lnTo>
                  <a:lnTo>
                    <a:pt x="12688" y="46520"/>
                  </a:lnTo>
                  <a:lnTo>
                    <a:pt x="12688" y="46872"/>
                  </a:lnTo>
                  <a:lnTo>
                    <a:pt x="12547" y="47859"/>
                  </a:lnTo>
                  <a:lnTo>
                    <a:pt x="12406" y="48353"/>
                  </a:lnTo>
                  <a:lnTo>
                    <a:pt x="12265" y="48705"/>
                  </a:lnTo>
                  <a:lnTo>
                    <a:pt x="12053" y="48987"/>
                  </a:lnTo>
                  <a:lnTo>
                    <a:pt x="11912" y="49057"/>
                  </a:lnTo>
                  <a:lnTo>
                    <a:pt x="11771" y="49057"/>
                  </a:lnTo>
                  <a:lnTo>
                    <a:pt x="11701" y="48987"/>
                  </a:lnTo>
                  <a:lnTo>
                    <a:pt x="11701" y="48916"/>
                  </a:lnTo>
                  <a:lnTo>
                    <a:pt x="11701" y="48494"/>
                  </a:lnTo>
                  <a:lnTo>
                    <a:pt x="11771" y="48000"/>
                  </a:lnTo>
                  <a:lnTo>
                    <a:pt x="11983" y="47436"/>
                  </a:lnTo>
                  <a:lnTo>
                    <a:pt x="12194" y="46872"/>
                  </a:lnTo>
                  <a:lnTo>
                    <a:pt x="12406" y="46449"/>
                  </a:lnTo>
                  <a:lnTo>
                    <a:pt x="12547" y="46238"/>
                  </a:lnTo>
                  <a:lnTo>
                    <a:pt x="12617" y="46168"/>
                  </a:lnTo>
                  <a:close/>
                  <a:moveTo>
                    <a:pt x="2186" y="49128"/>
                  </a:moveTo>
                  <a:lnTo>
                    <a:pt x="2256" y="49692"/>
                  </a:lnTo>
                  <a:lnTo>
                    <a:pt x="2186" y="49833"/>
                  </a:lnTo>
                  <a:lnTo>
                    <a:pt x="2115" y="49974"/>
                  </a:lnTo>
                  <a:lnTo>
                    <a:pt x="1904" y="50185"/>
                  </a:lnTo>
                  <a:lnTo>
                    <a:pt x="1622" y="50256"/>
                  </a:lnTo>
                  <a:lnTo>
                    <a:pt x="1340" y="50185"/>
                  </a:lnTo>
                  <a:lnTo>
                    <a:pt x="1128" y="49974"/>
                  </a:lnTo>
                  <a:lnTo>
                    <a:pt x="987" y="49762"/>
                  </a:lnTo>
                  <a:lnTo>
                    <a:pt x="987" y="49621"/>
                  </a:lnTo>
                  <a:lnTo>
                    <a:pt x="1058" y="49480"/>
                  </a:lnTo>
                  <a:lnTo>
                    <a:pt x="1269" y="49128"/>
                  </a:lnTo>
                  <a:lnTo>
                    <a:pt x="1481" y="49269"/>
                  </a:lnTo>
                  <a:lnTo>
                    <a:pt x="1692" y="49410"/>
                  </a:lnTo>
                  <a:lnTo>
                    <a:pt x="1904" y="49339"/>
                  </a:lnTo>
                  <a:lnTo>
                    <a:pt x="2186" y="49128"/>
                  </a:lnTo>
                  <a:close/>
                  <a:moveTo>
                    <a:pt x="14732" y="49551"/>
                  </a:moveTo>
                  <a:lnTo>
                    <a:pt x="16423" y="50185"/>
                  </a:lnTo>
                  <a:lnTo>
                    <a:pt x="16635" y="50185"/>
                  </a:lnTo>
                  <a:lnTo>
                    <a:pt x="16705" y="50256"/>
                  </a:lnTo>
                  <a:lnTo>
                    <a:pt x="16705" y="50397"/>
                  </a:lnTo>
                  <a:lnTo>
                    <a:pt x="16635" y="50538"/>
                  </a:lnTo>
                  <a:lnTo>
                    <a:pt x="16141" y="50538"/>
                  </a:lnTo>
                  <a:lnTo>
                    <a:pt x="15859" y="50467"/>
                  </a:lnTo>
                  <a:lnTo>
                    <a:pt x="15578" y="50256"/>
                  </a:lnTo>
                  <a:lnTo>
                    <a:pt x="15155" y="49903"/>
                  </a:lnTo>
                  <a:lnTo>
                    <a:pt x="14732" y="49551"/>
                  </a:lnTo>
                  <a:close/>
                  <a:moveTo>
                    <a:pt x="11208" y="42925"/>
                  </a:moveTo>
                  <a:lnTo>
                    <a:pt x="12194" y="45040"/>
                  </a:lnTo>
                  <a:lnTo>
                    <a:pt x="12194" y="45392"/>
                  </a:lnTo>
                  <a:lnTo>
                    <a:pt x="12194" y="45674"/>
                  </a:lnTo>
                  <a:lnTo>
                    <a:pt x="12265" y="46027"/>
                  </a:lnTo>
                  <a:lnTo>
                    <a:pt x="12194" y="46379"/>
                  </a:lnTo>
                  <a:lnTo>
                    <a:pt x="12124" y="46661"/>
                  </a:lnTo>
                  <a:lnTo>
                    <a:pt x="11912" y="46943"/>
                  </a:lnTo>
                  <a:lnTo>
                    <a:pt x="11419" y="47507"/>
                  </a:lnTo>
                  <a:lnTo>
                    <a:pt x="11208" y="47789"/>
                  </a:lnTo>
                  <a:lnTo>
                    <a:pt x="10996" y="48071"/>
                  </a:lnTo>
                  <a:lnTo>
                    <a:pt x="10855" y="48423"/>
                  </a:lnTo>
                  <a:lnTo>
                    <a:pt x="10785" y="48775"/>
                  </a:lnTo>
                  <a:lnTo>
                    <a:pt x="10855" y="49128"/>
                  </a:lnTo>
                  <a:lnTo>
                    <a:pt x="10926" y="49410"/>
                  </a:lnTo>
                  <a:lnTo>
                    <a:pt x="10996" y="49621"/>
                  </a:lnTo>
                  <a:lnTo>
                    <a:pt x="11137" y="49833"/>
                  </a:lnTo>
                  <a:lnTo>
                    <a:pt x="11278" y="49974"/>
                  </a:lnTo>
                  <a:lnTo>
                    <a:pt x="11419" y="50115"/>
                  </a:lnTo>
                  <a:lnTo>
                    <a:pt x="11560" y="50185"/>
                  </a:lnTo>
                  <a:lnTo>
                    <a:pt x="11771" y="50256"/>
                  </a:lnTo>
                  <a:lnTo>
                    <a:pt x="12194" y="50185"/>
                  </a:lnTo>
                  <a:lnTo>
                    <a:pt x="12617" y="49974"/>
                  </a:lnTo>
                  <a:lnTo>
                    <a:pt x="13040" y="49621"/>
                  </a:lnTo>
                  <a:lnTo>
                    <a:pt x="13322" y="49057"/>
                  </a:lnTo>
                  <a:lnTo>
                    <a:pt x="13674" y="50326"/>
                  </a:lnTo>
                  <a:lnTo>
                    <a:pt x="13815" y="51031"/>
                  </a:lnTo>
                  <a:lnTo>
                    <a:pt x="13886" y="51524"/>
                  </a:lnTo>
                  <a:lnTo>
                    <a:pt x="13745" y="51947"/>
                  </a:lnTo>
                  <a:lnTo>
                    <a:pt x="13393" y="52864"/>
                  </a:lnTo>
                  <a:lnTo>
                    <a:pt x="13252" y="53286"/>
                  </a:lnTo>
                  <a:lnTo>
                    <a:pt x="13040" y="53568"/>
                  </a:lnTo>
                  <a:lnTo>
                    <a:pt x="12899" y="53639"/>
                  </a:lnTo>
                  <a:lnTo>
                    <a:pt x="12829" y="53709"/>
                  </a:lnTo>
                  <a:lnTo>
                    <a:pt x="12758" y="53639"/>
                  </a:lnTo>
                  <a:lnTo>
                    <a:pt x="12688" y="53498"/>
                  </a:lnTo>
                  <a:lnTo>
                    <a:pt x="12617" y="53286"/>
                  </a:lnTo>
                  <a:lnTo>
                    <a:pt x="12688" y="52934"/>
                  </a:lnTo>
                  <a:lnTo>
                    <a:pt x="12899" y="52159"/>
                  </a:lnTo>
                  <a:lnTo>
                    <a:pt x="13181" y="51454"/>
                  </a:lnTo>
                  <a:lnTo>
                    <a:pt x="13393" y="51101"/>
                  </a:lnTo>
                  <a:lnTo>
                    <a:pt x="13040" y="51383"/>
                  </a:lnTo>
                  <a:lnTo>
                    <a:pt x="12688" y="51665"/>
                  </a:lnTo>
                  <a:lnTo>
                    <a:pt x="12335" y="52018"/>
                  </a:lnTo>
                  <a:lnTo>
                    <a:pt x="12053" y="52441"/>
                  </a:lnTo>
                  <a:lnTo>
                    <a:pt x="11912" y="52229"/>
                  </a:lnTo>
                  <a:lnTo>
                    <a:pt x="11701" y="52088"/>
                  </a:lnTo>
                  <a:lnTo>
                    <a:pt x="11278" y="51736"/>
                  </a:lnTo>
                  <a:lnTo>
                    <a:pt x="10855" y="51454"/>
                  </a:lnTo>
                  <a:lnTo>
                    <a:pt x="10714" y="51242"/>
                  </a:lnTo>
                  <a:lnTo>
                    <a:pt x="10573" y="51101"/>
                  </a:lnTo>
                  <a:lnTo>
                    <a:pt x="10503" y="50820"/>
                  </a:lnTo>
                  <a:lnTo>
                    <a:pt x="10432" y="50397"/>
                  </a:lnTo>
                  <a:lnTo>
                    <a:pt x="10432" y="49480"/>
                  </a:lnTo>
                  <a:lnTo>
                    <a:pt x="10644" y="47859"/>
                  </a:lnTo>
                  <a:lnTo>
                    <a:pt x="10855" y="45392"/>
                  </a:lnTo>
                  <a:lnTo>
                    <a:pt x="10996" y="44194"/>
                  </a:lnTo>
                  <a:lnTo>
                    <a:pt x="11208" y="42925"/>
                  </a:lnTo>
                  <a:close/>
                  <a:moveTo>
                    <a:pt x="10573" y="52441"/>
                  </a:moveTo>
                  <a:lnTo>
                    <a:pt x="11067" y="52934"/>
                  </a:lnTo>
                  <a:lnTo>
                    <a:pt x="11349" y="53498"/>
                  </a:lnTo>
                  <a:lnTo>
                    <a:pt x="11630" y="54062"/>
                  </a:lnTo>
                  <a:lnTo>
                    <a:pt x="11701" y="54696"/>
                  </a:lnTo>
                  <a:lnTo>
                    <a:pt x="10644" y="54273"/>
                  </a:lnTo>
                  <a:lnTo>
                    <a:pt x="10573" y="52441"/>
                  </a:lnTo>
                  <a:close/>
                  <a:moveTo>
                    <a:pt x="8655" y="54760"/>
                  </a:moveTo>
                  <a:lnTo>
                    <a:pt x="8600" y="55260"/>
                  </a:lnTo>
                  <a:lnTo>
                    <a:pt x="8388" y="56106"/>
                  </a:lnTo>
                  <a:lnTo>
                    <a:pt x="8177" y="56811"/>
                  </a:lnTo>
                  <a:lnTo>
                    <a:pt x="7965" y="57375"/>
                  </a:lnTo>
                  <a:lnTo>
                    <a:pt x="7824" y="57586"/>
                  </a:lnTo>
                  <a:lnTo>
                    <a:pt x="7683" y="57727"/>
                  </a:lnTo>
                  <a:lnTo>
                    <a:pt x="7472" y="57797"/>
                  </a:lnTo>
                  <a:lnTo>
                    <a:pt x="7331" y="57868"/>
                  </a:lnTo>
                  <a:lnTo>
                    <a:pt x="7120" y="57868"/>
                  </a:lnTo>
                  <a:lnTo>
                    <a:pt x="6908" y="57727"/>
                  </a:lnTo>
                  <a:lnTo>
                    <a:pt x="6838" y="57656"/>
                  </a:lnTo>
                  <a:lnTo>
                    <a:pt x="6908" y="57516"/>
                  </a:lnTo>
                  <a:lnTo>
                    <a:pt x="7049" y="57163"/>
                  </a:lnTo>
                  <a:lnTo>
                    <a:pt x="7683" y="56035"/>
                  </a:lnTo>
                  <a:lnTo>
                    <a:pt x="8655" y="54760"/>
                  </a:lnTo>
                  <a:close/>
                  <a:moveTo>
                    <a:pt x="10714" y="58361"/>
                  </a:moveTo>
                  <a:lnTo>
                    <a:pt x="10926" y="59066"/>
                  </a:lnTo>
                  <a:lnTo>
                    <a:pt x="10926" y="59771"/>
                  </a:lnTo>
                  <a:lnTo>
                    <a:pt x="10785" y="60476"/>
                  </a:lnTo>
                  <a:lnTo>
                    <a:pt x="10714" y="60828"/>
                  </a:lnTo>
                  <a:lnTo>
                    <a:pt x="10503" y="61181"/>
                  </a:lnTo>
                  <a:lnTo>
                    <a:pt x="10221" y="61533"/>
                  </a:lnTo>
                  <a:lnTo>
                    <a:pt x="10080" y="61604"/>
                  </a:lnTo>
                  <a:lnTo>
                    <a:pt x="10009" y="61674"/>
                  </a:lnTo>
                  <a:lnTo>
                    <a:pt x="9868" y="61674"/>
                  </a:lnTo>
                  <a:lnTo>
                    <a:pt x="9798" y="61604"/>
                  </a:lnTo>
                  <a:lnTo>
                    <a:pt x="9586" y="61392"/>
                  </a:lnTo>
                  <a:lnTo>
                    <a:pt x="9445" y="61040"/>
                  </a:lnTo>
                  <a:lnTo>
                    <a:pt x="9304" y="60687"/>
                  </a:lnTo>
                  <a:lnTo>
                    <a:pt x="9234" y="60053"/>
                  </a:lnTo>
                  <a:lnTo>
                    <a:pt x="9304" y="59419"/>
                  </a:lnTo>
                  <a:lnTo>
                    <a:pt x="9375" y="59066"/>
                  </a:lnTo>
                  <a:lnTo>
                    <a:pt x="9516" y="58855"/>
                  </a:lnTo>
                  <a:lnTo>
                    <a:pt x="9727" y="58784"/>
                  </a:lnTo>
                  <a:lnTo>
                    <a:pt x="10221" y="58714"/>
                  </a:lnTo>
                  <a:lnTo>
                    <a:pt x="10432" y="58643"/>
                  </a:lnTo>
                  <a:lnTo>
                    <a:pt x="10714" y="58361"/>
                  </a:lnTo>
                  <a:close/>
                  <a:moveTo>
                    <a:pt x="24458" y="0"/>
                  </a:moveTo>
                  <a:lnTo>
                    <a:pt x="24599" y="3736"/>
                  </a:lnTo>
                  <a:lnTo>
                    <a:pt x="24670" y="6485"/>
                  </a:lnTo>
                  <a:lnTo>
                    <a:pt x="24599" y="7965"/>
                  </a:lnTo>
                  <a:lnTo>
                    <a:pt x="24247" y="9727"/>
                  </a:lnTo>
                  <a:lnTo>
                    <a:pt x="24036" y="10573"/>
                  </a:lnTo>
                  <a:lnTo>
                    <a:pt x="23754" y="11278"/>
                  </a:lnTo>
                  <a:lnTo>
                    <a:pt x="23401" y="11983"/>
                  </a:lnTo>
                  <a:lnTo>
                    <a:pt x="22978" y="12617"/>
                  </a:lnTo>
                  <a:lnTo>
                    <a:pt x="22414" y="13251"/>
                  </a:lnTo>
                  <a:lnTo>
                    <a:pt x="21780" y="13886"/>
                  </a:lnTo>
                  <a:lnTo>
                    <a:pt x="21639" y="13674"/>
                  </a:lnTo>
                  <a:lnTo>
                    <a:pt x="21498" y="13463"/>
                  </a:lnTo>
                  <a:lnTo>
                    <a:pt x="21005" y="13110"/>
                  </a:lnTo>
                  <a:lnTo>
                    <a:pt x="20441" y="12899"/>
                  </a:lnTo>
                  <a:lnTo>
                    <a:pt x="19807" y="12758"/>
                  </a:lnTo>
                  <a:lnTo>
                    <a:pt x="19243" y="12758"/>
                  </a:lnTo>
                  <a:lnTo>
                    <a:pt x="18961" y="12828"/>
                  </a:lnTo>
                  <a:lnTo>
                    <a:pt x="18749" y="12969"/>
                  </a:lnTo>
                  <a:lnTo>
                    <a:pt x="18538" y="13110"/>
                  </a:lnTo>
                  <a:lnTo>
                    <a:pt x="18397" y="13322"/>
                  </a:lnTo>
                  <a:lnTo>
                    <a:pt x="18326" y="13533"/>
                  </a:lnTo>
                  <a:lnTo>
                    <a:pt x="18256" y="13886"/>
                  </a:lnTo>
                  <a:lnTo>
                    <a:pt x="18256" y="14027"/>
                  </a:lnTo>
                  <a:lnTo>
                    <a:pt x="18326" y="14238"/>
                  </a:lnTo>
                  <a:lnTo>
                    <a:pt x="18608" y="14450"/>
                  </a:lnTo>
                  <a:lnTo>
                    <a:pt x="18890" y="14661"/>
                  </a:lnTo>
                  <a:lnTo>
                    <a:pt x="19313" y="14802"/>
                  </a:lnTo>
                  <a:lnTo>
                    <a:pt x="20088" y="14802"/>
                  </a:lnTo>
                  <a:lnTo>
                    <a:pt x="20441" y="14732"/>
                  </a:lnTo>
                  <a:lnTo>
                    <a:pt x="20723" y="14520"/>
                  </a:lnTo>
                  <a:lnTo>
                    <a:pt x="20652" y="14661"/>
                  </a:lnTo>
                  <a:lnTo>
                    <a:pt x="20441" y="14872"/>
                  </a:lnTo>
                  <a:lnTo>
                    <a:pt x="19595" y="15436"/>
                  </a:lnTo>
                  <a:lnTo>
                    <a:pt x="18115" y="16141"/>
                  </a:lnTo>
                  <a:lnTo>
                    <a:pt x="18044" y="15718"/>
                  </a:lnTo>
                  <a:lnTo>
                    <a:pt x="17903" y="15436"/>
                  </a:lnTo>
                  <a:lnTo>
                    <a:pt x="17692" y="15084"/>
                  </a:lnTo>
                  <a:lnTo>
                    <a:pt x="17481" y="14872"/>
                  </a:lnTo>
                  <a:lnTo>
                    <a:pt x="17269" y="14732"/>
                  </a:lnTo>
                  <a:lnTo>
                    <a:pt x="16987" y="14591"/>
                  </a:lnTo>
                  <a:lnTo>
                    <a:pt x="16705" y="14450"/>
                  </a:lnTo>
                  <a:lnTo>
                    <a:pt x="15789" y="14450"/>
                  </a:lnTo>
                  <a:lnTo>
                    <a:pt x="15155" y="14591"/>
                  </a:lnTo>
                  <a:lnTo>
                    <a:pt x="14520" y="14872"/>
                  </a:lnTo>
                  <a:lnTo>
                    <a:pt x="13886" y="15225"/>
                  </a:lnTo>
                  <a:lnTo>
                    <a:pt x="13393" y="15648"/>
                  </a:lnTo>
                  <a:lnTo>
                    <a:pt x="12970" y="16071"/>
                  </a:lnTo>
                  <a:lnTo>
                    <a:pt x="12758" y="16494"/>
                  </a:lnTo>
                  <a:lnTo>
                    <a:pt x="12688" y="16776"/>
                  </a:lnTo>
                  <a:lnTo>
                    <a:pt x="12617" y="16987"/>
                  </a:lnTo>
                  <a:lnTo>
                    <a:pt x="12688" y="17198"/>
                  </a:lnTo>
                  <a:lnTo>
                    <a:pt x="12758" y="17339"/>
                  </a:lnTo>
                  <a:lnTo>
                    <a:pt x="12899" y="17551"/>
                  </a:lnTo>
                  <a:lnTo>
                    <a:pt x="13111" y="17692"/>
                  </a:lnTo>
                  <a:lnTo>
                    <a:pt x="13393" y="17833"/>
                  </a:lnTo>
                  <a:lnTo>
                    <a:pt x="13745" y="17974"/>
                  </a:lnTo>
                  <a:lnTo>
                    <a:pt x="14168" y="18044"/>
                  </a:lnTo>
                  <a:lnTo>
                    <a:pt x="14661" y="18115"/>
                  </a:lnTo>
                  <a:lnTo>
                    <a:pt x="14027" y="18467"/>
                  </a:lnTo>
                  <a:lnTo>
                    <a:pt x="13393" y="18820"/>
                  </a:lnTo>
                  <a:lnTo>
                    <a:pt x="12617" y="19172"/>
                  </a:lnTo>
                  <a:lnTo>
                    <a:pt x="11842" y="19454"/>
                  </a:lnTo>
                  <a:lnTo>
                    <a:pt x="11067" y="19665"/>
                  </a:lnTo>
                  <a:lnTo>
                    <a:pt x="10291" y="19806"/>
                  </a:lnTo>
                  <a:lnTo>
                    <a:pt x="9516" y="19877"/>
                  </a:lnTo>
                  <a:lnTo>
                    <a:pt x="8811" y="19736"/>
                  </a:lnTo>
                  <a:lnTo>
                    <a:pt x="9023" y="19383"/>
                  </a:lnTo>
                  <a:lnTo>
                    <a:pt x="9445" y="19031"/>
                  </a:lnTo>
                  <a:lnTo>
                    <a:pt x="9939" y="18679"/>
                  </a:lnTo>
                  <a:lnTo>
                    <a:pt x="10503" y="18397"/>
                  </a:lnTo>
                  <a:lnTo>
                    <a:pt x="11067" y="18256"/>
                  </a:lnTo>
                  <a:lnTo>
                    <a:pt x="11630" y="18115"/>
                  </a:lnTo>
                  <a:lnTo>
                    <a:pt x="11912" y="18185"/>
                  </a:lnTo>
                  <a:lnTo>
                    <a:pt x="12124" y="18185"/>
                  </a:lnTo>
                  <a:lnTo>
                    <a:pt x="12335" y="18326"/>
                  </a:lnTo>
                  <a:lnTo>
                    <a:pt x="12547" y="18467"/>
                  </a:lnTo>
                  <a:lnTo>
                    <a:pt x="12265" y="18185"/>
                  </a:lnTo>
                  <a:lnTo>
                    <a:pt x="11912" y="17974"/>
                  </a:lnTo>
                  <a:lnTo>
                    <a:pt x="11560" y="17833"/>
                  </a:lnTo>
                  <a:lnTo>
                    <a:pt x="11278" y="17692"/>
                  </a:lnTo>
                  <a:lnTo>
                    <a:pt x="10644" y="17621"/>
                  </a:lnTo>
                  <a:lnTo>
                    <a:pt x="10009" y="17692"/>
                  </a:lnTo>
                  <a:lnTo>
                    <a:pt x="9445" y="17903"/>
                  </a:lnTo>
                  <a:lnTo>
                    <a:pt x="8952" y="18185"/>
                  </a:lnTo>
                  <a:lnTo>
                    <a:pt x="8529" y="18538"/>
                  </a:lnTo>
                  <a:lnTo>
                    <a:pt x="8177" y="18961"/>
                  </a:lnTo>
                  <a:lnTo>
                    <a:pt x="7965" y="19383"/>
                  </a:lnTo>
                  <a:lnTo>
                    <a:pt x="7895" y="19877"/>
                  </a:lnTo>
                  <a:lnTo>
                    <a:pt x="7895" y="20229"/>
                  </a:lnTo>
                  <a:lnTo>
                    <a:pt x="8036" y="20441"/>
                  </a:lnTo>
                  <a:lnTo>
                    <a:pt x="8177" y="20582"/>
                  </a:lnTo>
                  <a:lnTo>
                    <a:pt x="8318" y="20793"/>
                  </a:lnTo>
                  <a:lnTo>
                    <a:pt x="8529" y="20864"/>
                  </a:lnTo>
                  <a:lnTo>
                    <a:pt x="8811" y="21005"/>
                  </a:lnTo>
                  <a:lnTo>
                    <a:pt x="9164" y="21075"/>
                  </a:lnTo>
                  <a:lnTo>
                    <a:pt x="10009" y="21075"/>
                  </a:lnTo>
                  <a:lnTo>
                    <a:pt x="11067" y="21005"/>
                  </a:lnTo>
                  <a:lnTo>
                    <a:pt x="10009" y="22062"/>
                  </a:lnTo>
                  <a:lnTo>
                    <a:pt x="9023" y="23260"/>
                  </a:lnTo>
                  <a:lnTo>
                    <a:pt x="8882" y="22908"/>
                  </a:lnTo>
                  <a:lnTo>
                    <a:pt x="8670" y="22626"/>
                  </a:lnTo>
                  <a:lnTo>
                    <a:pt x="8529" y="22414"/>
                  </a:lnTo>
                  <a:lnTo>
                    <a:pt x="8318" y="22203"/>
                  </a:lnTo>
                  <a:lnTo>
                    <a:pt x="8106" y="22062"/>
                  </a:lnTo>
                  <a:lnTo>
                    <a:pt x="7824" y="21991"/>
                  </a:lnTo>
                  <a:lnTo>
                    <a:pt x="7401" y="21921"/>
                  </a:lnTo>
                  <a:lnTo>
                    <a:pt x="6908" y="21991"/>
                  </a:lnTo>
                  <a:lnTo>
                    <a:pt x="6415" y="22132"/>
                  </a:lnTo>
                  <a:lnTo>
                    <a:pt x="5992" y="22414"/>
                  </a:lnTo>
                  <a:lnTo>
                    <a:pt x="5639" y="22767"/>
                  </a:lnTo>
                  <a:lnTo>
                    <a:pt x="5357" y="23119"/>
                  </a:lnTo>
                  <a:lnTo>
                    <a:pt x="5146" y="23542"/>
                  </a:lnTo>
                  <a:lnTo>
                    <a:pt x="5075" y="23965"/>
                  </a:lnTo>
                  <a:lnTo>
                    <a:pt x="5146" y="24388"/>
                  </a:lnTo>
                  <a:lnTo>
                    <a:pt x="5287" y="24599"/>
                  </a:lnTo>
                  <a:lnTo>
                    <a:pt x="5428" y="24811"/>
                  </a:lnTo>
                  <a:lnTo>
                    <a:pt x="5639" y="24952"/>
                  </a:lnTo>
                  <a:lnTo>
                    <a:pt x="5851" y="25093"/>
                  </a:lnTo>
                  <a:lnTo>
                    <a:pt x="6556" y="25375"/>
                  </a:lnTo>
                  <a:lnTo>
                    <a:pt x="7472" y="25516"/>
                  </a:lnTo>
                  <a:lnTo>
                    <a:pt x="7260" y="25868"/>
                  </a:lnTo>
                  <a:lnTo>
                    <a:pt x="7190" y="26291"/>
                  </a:lnTo>
                  <a:lnTo>
                    <a:pt x="7120" y="26643"/>
                  </a:lnTo>
                  <a:lnTo>
                    <a:pt x="7120" y="27066"/>
                  </a:lnTo>
                  <a:lnTo>
                    <a:pt x="7190" y="27278"/>
                  </a:lnTo>
                  <a:lnTo>
                    <a:pt x="7260" y="27348"/>
                  </a:lnTo>
                  <a:lnTo>
                    <a:pt x="7331" y="27419"/>
                  </a:lnTo>
                  <a:lnTo>
                    <a:pt x="7472" y="27419"/>
                  </a:lnTo>
                  <a:lnTo>
                    <a:pt x="7542" y="27278"/>
                  </a:lnTo>
                  <a:lnTo>
                    <a:pt x="7824" y="26996"/>
                  </a:lnTo>
                  <a:lnTo>
                    <a:pt x="7824" y="27419"/>
                  </a:lnTo>
                  <a:lnTo>
                    <a:pt x="7895" y="27771"/>
                  </a:lnTo>
                  <a:lnTo>
                    <a:pt x="7965" y="28124"/>
                  </a:lnTo>
                  <a:lnTo>
                    <a:pt x="8106" y="28405"/>
                  </a:lnTo>
                  <a:lnTo>
                    <a:pt x="8247" y="28617"/>
                  </a:lnTo>
                  <a:lnTo>
                    <a:pt x="8459" y="28828"/>
                  </a:lnTo>
                  <a:lnTo>
                    <a:pt x="8670" y="28899"/>
                  </a:lnTo>
                  <a:lnTo>
                    <a:pt x="8952" y="29040"/>
                  </a:lnTo>
                  <a:lnTo>
                    <a:pt x="9445" y="29040"/>
                  </a:lnTo>
                  <a:lnTo>
                    <a:pt x="9657" y="28969"/>
                  </a:lnTo>
                  <a:lnTo>
                    <a:pt x="9939" y="28828"/>
                  </a:lnTo>
                  <a:lnTo>
                    <a:pt x="10221" y="28687"/>
                  </a:lnTo>
                  <a:lnTo>
                    <a:pt x="10432" y="28476"/>
                  </a:lnTo>
                  <a:lnTo>
                    <a:pt x="10644" y="28194"/>
                  </a:lnTo>
                  <a:lnTo>
                    <a:pt x="10855" y="27842"/>
                  </a:lnTo>
                  <a:lnTo>
                    <a:pt x="10926" y="27489"/>
                  </a:lnTo>
                  <a:lnTo>
                    <a:pt x="10996" y="26855"/>
                  </a:lnTo>
                  <a:lnTo>
                    <a:pt x="10996" y="26079"/>
                  </a:lnTo>
                  <a:lnTo>
                    <a:pt x="10926" y="25304"/>
                  </a:lnTo>
                  <a:lnTo>
                    <a:pt x="10855" y="24599"/>
                  </a:lnTo>
                  <a:lnTo>
                    <a:pt x="10644" y="24035"/>
                  </a:lnTo>
                  <a:lnTo>
                    <a:pt x="10503" y="23824"/>
                  </a:lnTo>
                  <a:lnTo>
                    <a:pt x="10362" y="23754"/>
                  </a:lnTo>
                  <a:lnTo>
                    <a:pt x="10221" y="23754"/>
                  </a:lnTo>
                  <a:lnTo>
                    <a:pt x="10009" y="23824"/>
                  </a:lnTo>
                  <a:lnTo>
                    <a:pt x="10785" y="22978"/>
                  </a:lnTo>
                  <a:lnTo>
                    <a:pt x="11560" y="22132"/>
                  </a:lnTo>
                  <a:lnTo>
                    <a:pt x="11489" y="22555"/>
                  </a:lnTo>
                  <a:lnTo>
                    <a:pt x="11560" y="22908"/>
                  </a:lnTo>
                  <a:lnTo>
                    <a:pt x="11630" y="23190"/>
                  </a:lnTo>
                  <a:lnTo>
                    <a:pt x="11701" y="23472"/>
                  </a:lnTo>
                  <a:lnTo>
                    <a:pt x="11912" y="23613"/>
                  </a:lnTo>
                  <a:lnTo>
                    <a:pt x="12053" y="23754"/>
                  </a:lnTo>
                  <a:lnTo>
                    <a:pt x="12335" y="23894"/>
                  </a:lnTo>
                  <a:lnTo>
                    <a:pt x="12829" y="23894"/>
                  </a:lnTo>
                  <a:lnTo>
                    <a:pt x="13111" y="23824"/>
                  </a:lnTo>
                  <a:lnTo>
                    <a:pt x="13674" y="23613"/>
                  </a:lnTo>
                  <a:lnTo>
                    <a:pt x="14238" y="23260"/>
                  </a:lnTo>
                  <a:lnTo>
                    <a:pt x="14661" y="22767"/>
                  </a:lnTo>
                  <a:lnTo>
                    <a:pt x="14873" y="22344"/>
                  </a:lnTo>
                  <a:lnTo>
                    <a:pt x="15014" y="21991"/>
                  </a:lnTo>
                  <a:lnTo>
                    <a:pt x="15155" y="21639"/>
                  </a:lnTo>
                  <a:lnTo>
                    <a:pt x="15155" y="21357"/>
                  </a:lnTo>
                  <a:lnTo>
                    <a:pt x="15155" y="20793"/>
                  </a:lnTo>
                  <a:lnTo>
                    <a:pt x="15084" y="20300"/>
                  </a:lnTo>
                  <a:lnTo>
                    <a:pt x="15084" y="19806"/>
                  </a:lnTo>
                  <a:lnTo>
                    <a:pt x="15084" y="19595"/>
                  </a:lnTo>
                  <a:lnTo>
                    <a:pt x="15155" y="19383"/>
                  </a:lnTo>
                  <a:lnTo>
                    <a:pt x="15296" y="19172"/>
                  </a:lnTo>
                  <a:lnTo>
                    <a:pt x="15578" y="18890"/>
                  </a:lnTo>
                  <a:lnTo>
                    <a:pt x="15859" y="18608"/>
                  </a:lnTo>
                  <a:lnTo>
                    <a:pt x="16282" y="18397"/>
                  </a:lnTo>
                  <a:lnTo>
                    <a:pt x="16000" y="19243"/>
                  </a:lnTo>
                  <a:lnTo>
                    <a:pt x="15930" y="19524"/>
                  </a:lnTo>
                  <a:lnTo>
                    <a:pt x="15930" y="19877"/>
                  </a:lnTo>
                  <a:lnTo>
                    <a:pt x="15930" y="20088"/>
                  </a:lnTo>
                  <a:lnTo>
                    <a:pt x="16000" y="20300"/>
                  </a:lnTo>
                  <a:lnTo>
                    <a:pt x="16141" y="20441"/>
                  </a:lnTo>
                  <a:lnTo>
                    <a:pt x="16282" y="20511"/>
                  </a:lnTo>
                  <a:lnTo>
                    <a:pt x="16494" y="20582"/>
                  </a:lnTo>
                  <a:lnTo>
                    <a:pt x="17199" y="20582"/>
                  </a:lnTo>
                  <a:lnTo>
                    <a:pt x="17763" y="20370"/>
                  </a:lnTo>
                  <a:lnTo>
                    <a:pt x="18326" y="20088"/>
                  </a:lnTo>
                  <a:lnTo>
                    <a:pt x="18890" y="19736"/>
                  </a:lnTo>
                  <a:lnTo>
                    <a:pt x="19384" y="19313"/>
                  </a:lnTo>
                  <a:lnTo>
                    <a:pt x="19807" y="18820"/>
                  </a:lnTo>
                  <a:lnTo>
                    <a:pt x="20159" y="18326"/>
                  </a:lnTo>
                  <a:lnTo>
                    <a:pt x="20300" y="17833"/>
                  </a:lnTo>
                  <a:lnTo>
                    <a:pt x="20300" y="17621"/>
                  </a:lnTo>
                  <a:lnTo>
                    <a:pt x="20229" y="17410"/>
                  </a:lnTo>
                  <a:lnTo>
                    <a:pt x="20159" y="17128"/>
                  </a:lnTo>
                  <a:lnTo>
                    <a:pt x="20018" y="16917"/>
                  </a:lnTo>
                  <a:lnTo>
                    <a:pt x="19736" y="16705"/>
                  </a:lnTo>
                  <a:lnTo>
                    <a:pt x="19454" y="16564"/>
                  </a:lnTo>
                  <a:lnTo>
                    <a:pt x="20582" y="15930"/>
                  </a:lnTo>
                  <a:lnTo>
                    <a:pt x="21357" y="15436"/>
                  </a:lnTo>
                  <a:lnTo>
                    <a:pt x="21639" y="15154"/>
                  </a:lnTo>
                  <a:lnTo>
                    <a:pt x="21992" y="14802"/>
                  </a:lnTo>
                  <a:lnTo>
                    <a:pt x="22837" y="13745"/>
                  </a:lnTo>
                  <a:lnTo>
                    <a:pt x="22133" y="15366"/>
                  </a:lnTo>
                  <a:lnTo>
                    <a:pt x="21357" y="16987"/>
                  </a:lnTo>
                  <a:lnTo>
                    <a:pt x="19666" y="20088"/>
                  </a:lnTo>
                  <a:lnTo>
                    <a:pt x="16212" y="26220"/>
                  </a:lnTo>
                  <a:lnTo>
                    <a:pt x="15507" y="27630"/>
                  </a:lnTo>
                  <a:lnTo>
                    <a:pt x="14873" y="29040"/>
                  </a:lnTo>
                  <a:lnTo>
                    <a:pt x="14168" y="30450"/>
                  </a:lnTo>
                  <a:lnTo>
                    <a:pt x="13745" y="31154"/>
                  </a:lnTo>
                  <a:lnTo>
                    <a:pt x="13322" y="31789"/>
                  </a:lnTo>
                  <a:lnTo>
                    <a:pt x="12758" y="32494"/>
                  </a:lnTo>
                  <a:lnTo>
                    <a:pt x="12053" y="33128"/>
                  </a:lnTo>
                  <a:lnTo>
                    <a:pt x="11278" y="33833"/>
                  </a:lnTo>
                  <a:lnTo>
                    <a:pt x="10432" y="34467"/>
                  </a:lnTo>
                  <a:lnTo>
                    <a:pt x="9657" y="34961"/>
                  </a:lnTo>
                  <a:lnTo>
                    <a:pt x="9023" y="35313"/>
                  </a:lnTo>
                  <a:lnTo>
                    <a:pt x="8600" y="35524"/>
                  </a:lnTo>
                  <a:lnTo>
                    <a:pt x="8388" y="35524"/>
                  </a:lnTo>
                  <a:lnTo>
                    <a:pt x="8388" y="35383"/>
                  </a:lnTo>
                  <a:lnTo>
                    <a:pt x="8247" y="35313"/>
                  </a:lnTo>
                  <a:lnTo>
                    <a:pt x="7754" y="35383"/>
                  </a:lnTo>
                  <a:lnTo>
                    <a:pt x="6979" y="35524"/>
                  </a:lnTo>
                  <a:lnTo>
                    <a:pt x="6062" y="35877"/>
                  </a:lnTo>
                  <a:lnTo>
                    <a:pt x="5146" y="36300"/>
                  </a:lnTo>
                  <a:lnTo>
                    <a:pt x="4300" y="36793"/>
                  </a:lnTo>
                  <a:lnTo>
                    <a:pt x="3948" y="37005"/>
                  </a:lnTo>
                  <a:lnTo>
                    <a:pt x="3666" y="37287"/>
                  </a:lnTo>
                  <a:lnTo>
                    <a:pt x="3454" y="37568"/>
                  </a:lnTo>
                  <a:lnTo>
                    <a:pt x="3313" y="37780"/>
                  </a:lnTo>
                  <a:lnTo>
                    <a:pt x="3243" y="38203"/>
                  </a:lnTo>
                  <a:lnTo>
                    <a:pt x="3172" y="38555"/>
                  </a:lnTo>
                  <a:lnTo>
                    <a:pt x="3172" y="38837"/>
                  </a:lnTo>
                  <a:lnTo>
                    <a:pt x="3243" y="39049"/>
                  </a:lnTo>
                  <a:lnTo>
                    <a:pt x="3313" y="39260"/>
                  </a:lnTo>
                  <a:lnTo>
                    <a:pt x="3454" y="39401"/>
                  </a:lnTo>
                  <a:lnTo>
                    <a:pt x="3666" y="39472"/>
                  </a:lnTo>
                  <a:lnTo>
                    <a:pt x="3877" y="39542"/>
                  </a:lnTo>
                  <a:lnTo>
                    <a:pt x="4300" y="39612"/>
                  </a:lnTo>
                  <a:lnTo>
                    <a:pt x="4864" y="39472"/>
                  </a:lnTo>
                  <a:lnTo>
                    <a:pt x="5428" y="39260"/>
                  </a:lnTo>
                  <a:lnTo>
                    <a:pt x="5992" y="38978"/>
                  </a:lnTo>
                  <a:lnTo>
                    <a:pt x="4935" y="40176"/>
                  </a:lnTo>
                  <a:lnTo>
                    <a:pt x="4089" y="41093"/>
                  </a:lnTo>
                  <a:lnTo>
                    <a:pt x="3172" y="41868"/>
                  </a:lnTo>
                  <a:lnTo>
                    <a:pt x="1974" y="42714"/>
                  </a:lnTo>
                  <a:lnTo>
                    <a:pt x="1551" y="43066"/>
                  </a:lnTo>
                  <a:lnTo>
                    <a:pt x="1058" y="43630"/>
                  </a:lnTo>
                  <a:lnTo>
                    <a:pt x="705" y="44194"/>
                  </a:lnTo>
                  <a:lnTo>
                    <a:pt x="424" y="44758"/>
                  </a:lnTo>
                  <a:lnTo>
                    <a:pt x="353" y="45040"/>
                  </a:lnTo>
                  <a:lnTo>
                    <a:pt x="353" y="45322"/>
                  </a:lnTo>
                  <a:lnTo>
                    <a:pt x="424" y="45533"/>
                  </a:lnTo>
                  <a:lnTo>
                    <a:pt x="494" y="45745"/>
                  </a:lnTo>
                  <a:lnTo>
                    <a:pt x="705" y="45886"/>
                  </a:lnTo>
                  <a:lnTo>
                    <a:pt x="1058" y="45956"/>
                  </a:lnTo>
                  <a:lnTo>
                    <a:pt x="1410" y="45956"/>
                  </a:lnTo>
                  <a:lnTo>
                    <a:pt x="1974" y="45886"/>
                  </a:lnTo>
                  <a:lnTo>
                    <a:pt x="1622" y="47013"/>
                  </a:lnTo>
                  <a:lnTo>
                    <a:pt x="1340" y="48141"/>
                  </a:lnTo>
                  <a:lnTo>
                    <a:pt x="987" y="48282"/>
                  </a:lnTo>
                  <a:lnTo>
                    <a:pt x="705" y="48494"/>
                  </a:lnTo>
                  <a:lnTo>
                    <a:pt x="424" y="48705"/>
                  </a:lnTo>
                  <a:lnTo>
                    <a:pt x="212" y="48987"/>
                  </a:lnTo>
                  <a:lnTo>
                    <a:pt x="1" y="49833"/>
                  </a:lnTo>
                  <a:lnTo>
                    <a:pt x="1" y="50256"/>
                  </a:lnTo>
                  <a:lnTo>
                    <a:pt x="71" y="50679"/>
                  </a:lnTo>
                  <a:lnTo>
                    <a:pt x="212" y="51031"/>
                  </a:lnTo>
                  <a:lnTo>
                    <a:pt x="494" y="51313"/>
                  </a:lnTo>
                  <a:lnTo>
                    <a:pt x="917" y="51524"/>
                  </a:lnTo>
                  <a:lnTo>
                    <a:pt x="1481" y="51595"/>
                  </a:lnTo>
                  <a:lnTo>
                    <a:pt x="2045" y="51524"/>
                  </a:lnTo>
                  <a:lnTo>
                    <a:pt x="2468" y="51383"/>
                  </a:lnTo>
                  <a:lnTo>
                    <a:pt x="2820" y="51172"/>
                  </a:lnTo>
                  <a:lnTo>
                    <a:pt x="3031" y="50820"/>
                  </a:lnTo>
                  <a:lnTo>
                    <a:pt x="3243" y="50397"/>
                  </a:lnTo>
                  <a:lnTo>
                    <a:pt x="3384" y="49974"/>
                  </a:lnTo>
                  <a:lnTo>
                    <a:pt x="3454" y="49057"/>
                  </a:lnTo>
                  <a:lnTo>
                    <a:pt x="3313" y="48634"/>
                  </a:lnTo>
                  <a:lnTo>
                    <a:pt x="3102" y="48282"/>
                  </a:lnTo>
                  <a:lnTo>
                    <a:pt x="2820" y="48000"/>
                  </a:lnTo>
                  <a:lnTo>
                    <a:pt x="2468" y="47789"/>
                  </a:lnTo>
                  <a:lnTo>
                    <a:pt x="2750" y="46731"/>
                  </a:lnTo>
                  <a:lnTo>
                    <a:pt x="3102" y="45745"/>
                  </a:lnTo>
                  <a:lnTo>
                    <a:pt x="3243" y="46027"/>
                  </a:lnTo>
                  <a:lnTo>
                    <a:pt x="3454" y="46309"/>
                  </a:lnTo>
                  <a:lnTo>
                    <a:pt x="3666" y="46520"/>
                  </a:lnTo>
                  <a:lnTo>
                    <a:pt x="3877" y="46661"/>
                  </a:lnTo>
                  <a:lnTo>
                    <a:pt x="4159" y="46802"/>
                  </a:lnTo>
                  <a:lnTo>
                    <a:pt x="5005" y="46802"/>
                  </a:lnTo>
                  <a:lnTo>
                    <a:pt x="5569" y="46590"/>
                  </a:lnTo>
                  <a:lnTo>
                    <a:pt x="6062" y="46168"/>
                  </a:lnTo>
                  <a:lnTo>
                    <a:pt x="6274" y="45956"/>
                  </a:lnTo>
                  <a:lnTo>
                    <a:pt x="6485" y="45674"/>
                  </a:lnTo>
                  <a:lnTo>
                    <a:pt x="6556" y="45392"/>
                  </a:lnTo>
                  <a:lnTo>
                    <a:pt x="6626" y="45110"/>
                  </a:lnTo>
                  <a:lnTo>
                    <a:pt x="6697" y="44758"/>
                  </a:lnTo>
                  <a:lnTo>
                    <a:pt x="6626" y="44405"/>
                  </a:lnTo>
                  <a:lnTo>
                    <a:pt x="6485" y="44123"/>
                  </a:lnTo>
                  <a:lnTo>
                    <a:pt x="6274" y="43842"/>
                  </a:lnTo>
                  <a:lnTo>
                    <a:pt x="5851" y="43278"/>
                  </a:lnTo>
                  <a:lnTo>
                    <a:pt x="5710" y="43066"/>
                  </a:lnTo>
                  <a:lnTo>
                    <a:pt x="5569" y="42714"/>
                  </a:lnTo>
                  <a:lnTo>
                    <a:pt x="4864" y="42220"/>
                  </a:lnTo>
                  <a:lnTo>
                    <a:pt x="5569" y="41093"/>
                  </a:lnTo>
                  <a:lnTo>
                    <a:pt x="6344" y="40035"/>
                  </a:lnTo>
                  <a:lnTo>
                    <a:pt x="6203" y="40458"/>
                  </a:lnTo>
                  <a:lnTo>
                    <a:pt x="6133" y="40881"/>
                  </a:lnTo>
                  <a:lnTo>
                    <a:pt x="6133" y="41304"/>
                  </a:lnTo>
                  <a:lnTo>
                    <a:pt x="6133" y="41586"/>
                  </a:lnTo>
                  <a:lnTo>
                    <a:pt x="6274" y="41868"/>
                  </a:lnTo>
                  <a:lnTo>
                    <a:pt x="6415" y="42150"/>
                  </a:lnTo>
                  <a:lnTo>
                    <a:pt x="6556" y="42291"/>
                  </a:lnTo>
                  <a:lnTo>
                    <a:pt x="6767" y="42432"/>
                  </a:lnTo>
                  <a:lnTo>
                    <a:pt x="6979" y="42502"/>
                  </a:lnTo>
                  <a:lnTo>
                    <a:pt x="7190" y="42502"/>
                  </a:lnTo>
                  <a:lnTo>
                    <a:pt x="7472" y="42432"/>
                  </a:lnTo>
                  <a:lnTo>
                    <a:pt x="7683" y="42291"/>
                  </a:lnTo>
                  <a:lnTo>
                    <a:pt x="7965" y="42150"/>
                  </a:lnTo>
                  <a:lnTo>
                    <a:pt x="8177" y="41868"/>
                  </a:lnTo>
                  <a:lnTo>
                    <a:pt x="8459" y="41445"/>
                  </a:lnTo>
                  <a:lnTo>
                    <a:pt x="8670" y="41022"/>
                  </a:lnTo>
                  <a:lnTo>
                    <a:pt x="8811" y="40529"/>
                  </a:lnTo>
                  <a:lnTo>
                    <a:pt x="8811" y="40035"/>
                  </a:lnTo>
                  <a:lnTo>
                    <a:pt x="8811" y="39542"/>
                  </a:lnTo>
                  <a:lnTo>
                    <a:pt x="8741" y="39049"/>
                  </a:lnTo>
                  <a:lnTo>
                    <a:pt x="8600" y="38062"/>
                  </a:lnTo>
                  <a:lnTo>
                    <a:pt x="8600" y="37568"/>
                  </a:lnTo>
                  <a:lnTo>
                    <a:pt x="8670" y="37146"/>
                  </a:lnTo>
                  <a:lnTo>
                    <a:pt x="8952" y="36582"/>
                  </a:lnTo>
                  <a:lnTo>
                    <a:pt x="9375" y="36018"/>
                  </a:lnTo>
                  <a:lnTo>
                    <a:pt x="9939" y="35454"/>
                  </a:lnTo>
                  <a:lnTo>
                    <a:pt x="10573" y="34890"/>
                  </a:lnTo>
                  <a:lnTo>
                    <a:pt x="11842" y="33762"/>
                  </a:lnTo>
                  <a:lnTo>
                    <a:pt x="12829" y="32776"/>
                  </a:lnTo>
                  <a:lnTo>
                    <a:pt x="12124" y="34608"/>
                  </a:lnTo>
                  <a:lnTo>
                    <a:pt x="11419" y="36370"/>
                  </a:lnTo>
                  <a:lnTo>
                    <a:pt x="10785" y="38203"/>
                  </a:lnTo>
                  <a:lnTo>
                    <a:pt x="10221" y="40035"/>
                  </a:lnTo>
                  <a:lnTo>
                    <a:pt x="9798" y="41868"/>
                  </a:lnTo>
                  <a:lnTo>
                    <a:pt x="9445" y="43771"/>
                  </a:lnTo>
                  <a:lnTo>
                    <a:pt x="9164" y="45674"/>
                  </a:lnTo>
                  <a:lnTo>
                    <a:pt x="9023" y="47577"/>
                  </a:lnTo>
                  <a:lnTo>
                    <a:pt x="9023" y="49551"/>
                  </a:lnTo>
                  <a:lnTo>
                    <a:pt x="8952" y="51383"/>
                  </a:lnTo>
                  <a:lnTo>
                    <a:pt x="8811" y="53357"/>
                  </a:lnTo>
                  <a:lnTo>
                    <a:pt x="8685" y="54492"/>
                  </a:lnTo>
                  <a:lnTo>
                    <a:pt x="8670" y="54485"/>
                  </a:lnTo>
                  <a:lnTo>
                    <a:pt x="8529" y="54485"/>
                  </a:lnTo>
                  <a:lnTo>
                    <a:pt x="8318" y="54555"/>
                  </a:lnTo>
                  <a:lnTo>
                    <a:pt x="8106" y="54696"/>
                  </a:lnTo>
                  <a:lnTo>
                    <a:pt x="7683" y="55119"/>
                  </a:lnTo>
                  <a:lnTo>
                    <a:pt x="7190" y="55683"/>
                  </a:lnTo>
                  <a:lnTo>
                    <a:pt x="6697" y="56317"/>
                  </a:lnTo>
                  <a:lnTo>
                    <a:pt x="6344" y="56952"/>
                  </a:lnTo>
                  <a:lnTo>
                    <a:pt x="6133" y="57445"/>
                  </a:lnTo>
                  <a:lnTo>
                    <a:pt x="6062" y="57656"/>
                  </a:lnTo>
                  <a:lnTo>
                    <a:pt x="6062" y="57797"/>
                  </a:lnTo>
                  <a:lnTo>
                    <a:pt x="6133" y="58150"/>
                  </a:lnTo>
                  <a:lnTo>
                    <a:pt x="6274" y="58432"/>
                  </a:lnTo>
                  <a:lnTo>
                    <a:pt x="6415" y="58573"/>
                  </a:lnTo>
                  <a:lnTo>
                    <a:pt x="6556" y="58714"/>
                  </a:lnTo>
                  <a:lnTo>
                    <a:pt x="6767" y="58784"/>
                  </a:lnTo>
                  <a:lnTo>
                    <a:pt x="6979" y="58855"/>
                  </a:lnTo>
                  <a:lnTo>
                    <a:pt x="7472" y="58714"/>
                  </a:lnTo>
                  <a:lnTo>
                    <a:pt x="7965" y="58502"/>
                  </a:lnTo>
                  <a:lnTo>
                    <a:pt x="8459" y="58150"/>
                  </a:lnTo>
                  <a:lnTo>
                    <a:pt x="8882" y="57727"/>
                  </a:lnTo>
                  <a:lnTo>
                    <a:pt x="9234" y="57304"/>
                  </a:lnTo>
                  <a:lnTo>
                    <a:pt x="9164" y="57938"/>
                  </a:lnTo>
                  <a:lnTo>
                    <a:pt x="9023" y="58784"/>
                  </a:lnTo>
                  <a:lnTo>
                    <a:pt x="8811" y="59771"/>
                  </a:lnTo>
                  <a:lnTo>
                    <a:pt x="8670" y="60758"/>
                  </a:lnTo>
                  <a:lnTo>
                    <a:pt x="8670" y="61251"/>
                  </a:lnTo>
                  <a:lnTo>
                    <a:pt x="8741" y="61674"/>
                  </a:lnTo>
                  <a:lnTo>
                    <a:pt x="8811" y="62027"/>
                  </a:lnTo>
                  <a:lnTo>
                    <a:pt x="8952" y="62379"/>
                  </a:lnTo>
                  <a:lnTo>
                    <a:pt x="9234" y="62590"/>
                  </a:lnTo>
                  <a:lnTo>
                    <a:pt x="9586" y="62661"/>
                  </a:lnTo>
                  <a:lnTo>
                    <a:pt x="10009" y="62661"/>
                  </a:lnTo>
                  <a:lnTo>
                    <a:pt x="10573" y="62520"/>
                  </a:lnTo>
                  <a:lnTo>
                    <a:pt x="11067" y="62308"/>
                  </a:lnTo>
                  <a:lnTo>
                    <a:pt x="11489" y="61956"/>
                  </a:lnTo>
                  <a:lnTo>
                    <a:pt x="11771" y="61604"/>
                  </a:lnTo>
                  <a:lnTo>
                    <a:pt x="11912" y="61181"/>
                  </a:lnTo>
                  <a:lnTo>
                    <a:pt x="12053" y="60687"/>
                  </a:lnTo>
                  <a:lnTo>
                    <a:pt x="12053" y="60194"/>
                  </a:lnTo>
                  <a:lnTo>
                    <a:pt x="11983" y="59630"/>
                  </a:lnTo>
                  <a:lnTo>
                    <a:pt x="11842" y="59066"/>
                  </a:lnTo>
                  <a:lnTo>
                    <a:pt x="11560" y="57938"/>
                  </a:lnTo>
                  <a:lnTo>
                    <a:pt x="11208" y="56881"/>
                  </a:lnTo>
                  <a:lnTo>
                    <a:pt x="10855" y="55965"/>
                  </a:lnTo>
                  <a:lnTo>
                    <a:pt x="10785" y="55542"/>
                  </a:lnTo>
                  <a:lnTo>
                    <a:pt x="10714" y="55190"/>
                  </a:lnTo>
                  <a:lnTo>
                    <a:pt x="10996" y="55331"/>
                  </a:lnTo>
                  <a:lnTo>
                    <a:pt x="11349" y="55471"/>
                  </a:lnTo>
                  <a:lnTo>
                    <a:pt x="12335" y="55471"/>
                  </a:lnTo>
                  <a:lnTo>
                    <a:pt x="12617" y="55401"/>
                  </a:lnTo>
                  <a:lnTo>
                    <a:pt x="13252" y="55119"/>
                  </a:lnTo>
                  <a:lnTo>
                    <a:pt x="13815" y="54696"/>
                  </a:lnTo>
                  <a:lnTo>
                    <a:pt x="14309" y="54203"/>
                  </a:lnTo>
                  <a:lnTo>
                    <a:pt x="14732" y="53639"/>
                  </a:lnTo>
                  <a:lnTo>
                    <a:pt x="15084" y="53005"/>
                  </a:lnTo>
                  <a:lnTo>
                    <a:pt x="15296" y="53357"/>
                  </a:lnTo>
                  <a:lnTo>
                    <a:pt x="15437" y="53568"/>
                  </a:lnTo>
                  <a:lnTo>
                    <a:pt x="15648" y="53709"/>
                  </a:lnTo>
                  <a:lnTo>
                    <a:pt x="15789" y="53709"/>
                  </a:lnTo>
                  <a:lnTo>
                    <a:pt x="15930" y="53639"/>
                  </a:lnTo>
                  <a:lnTo>
                    <a:pt x="16000" y="53498"/>
                  </a:lnTo>
                  <a:lnTo>
                    <a:pt x="16071" y="53145"/>
                  </a:lnTo>
                  <a:lnTo>
                    <a:pt x="16141" y="52652"/>
                  </a:lnTo>
                  <a:lnTo>
                    <a:pt x="16071" y="52229"/>
                  </a:lnTo>
                  <a:lnTo>
                    <a:pt x="16000" y="52159"/>
                  </a:lnTo>
                  <a:lnTo>
                    <a:pt x="15859" y="52088"/>
                  </a:lnTo>
                  <a:lnTo>
                    <a:pt x="15718" y="52159"/>
                  </a:lnTo>
                  <a:lnTo>
                    <a:pt x="15578" y="52300"/>
                  </a:lnTo>
                  <a:lnTo>
                    <a:pt x="15507" y="52018"/>
                  </a:lnTo>
                  <a:lnTo>
                    <a:pt x="15366" y="51665"/>
                  </a:lnTo>
                  <a:lnTo>
                    <a:pt x="15789" y="51806"/>
                  </a:lnTo>
                  <a:lnTo>
                    <a:pt x="16635" y="51806"/>
                  </a:lnTo>
                  <a:lnTo>
                    <a:pt x="17058" y="51665"/>
                  </a:lnTo>
                  <a:lnTo>
                    <a:pt x="17481" y="51454"/>
                  </a:lnTo>
                  <a:lnTo>
                    <a:pt x="17763" y="51172"/>
                  </a:lnTo>
                  <a:lnTo>
                    <a:pt x="17833" y="51031"/>
                  </a:lnTo>
                  <a:lnTo>
                    <a:pt x="17903" y="50820"/>
                  </a:lnTo>
                  <a:lnTo>
                    <a:pt x="17903" y="50538"/>
                  </a:lnTo>
                  <a:lnTo>
                    <a:pt x="17903" y="50326"/>
                  </a:lnTo>
                  <a:lnTo>
                    <a:pt x="17833" y="50115"/>
                  </a:lnTo>
                  <a:lnTo>
                    <a:pt x="17692" y="49903"/>
                  </a:lnTo>
                  <a:lnTo>
                    <a:pt x="17551" y="49762"/>
                  </a:lnTo>
                  <a:lnTo>
                    <a:pt x="17340" y="49621"/>
                  </a:lnTo>
                  <a:lnTo>
                    <a:pt x="16776" y="49480"/>
                  </a:lnTo>
                  <a:lnTo>
                    <a:pt x="16212" y="49410"/>
                  </a:lnTo>
                  <a:lnTo>
                    <a:pt x="15155" y="49480"/>
                  </a:lnTo>
                  <a:lnTo>
                    <a:pt x="14661" y="49551"/>
                  </a:lnTo>
                  <a:lnTo>
                    <a:pt x="14520" y="49410"/>
                  </a:lnTo>
                  <a:lnTo>
                    <a:pt x="14450" y="49057"/>
                  </a:lnTo>
                  <a:lnTo>
                    <a:pt x="14238" y="48212"/>
                  </a:lnTo>
                  <a:lnTo>
                    <a:pt x="13956" y="46943"/>
                  </a:lnTo>
                  <a:lnTo>
                    <a:pt x="14450" y="47084"/>
                  </a:lnTo>
                  <a:lnTo>
                    <a:pt x="14873" y="47154"/>
                  </a:lnTo>
                  <a:lnTo>
                    <a:pt x="15225" y="47154"/>
                  </a:lnTo>
                  <a:lnTo>
                    <a:pt x="15578" y="47013"/>
                  </a:lnTo>
                  <a:lnTo>
                    <a:pt x="15789" y="46872"/>
                  </a:lnTo>
                  <a:lnTo>
                    <a:pt x="16000" y="46590"/>
                  </a:lnTo>
                  <a:lnTo>
                    <a:pt x="16141" y="46309"/>
                  </a:lnTo>
                  <a:lnTo>
                    <a:pt x="16212" y="46027"/>
                  </a:lnTo>
                  <a:lnTo>
                    <a:pt x="16212" y="45674"/>
                  </a:lnTo>
                  <a:lnTo>
                    <a:pt x="16141" y="45322"/>
                  </a:lnTo>
                  <a:lnTo>
                    <a:pt x="16071" y="44969"/>
                  </a:lnTo>
                  <a:lnTo>
                    <a:pt x="15859" y="44617"/>
                  </a:lnTo>
                  <a:lnTo>
                    <a:pt x="15648" y="44264"/>
                  </a:lnTo>
                  <a:lnTo>
                    <a:pt x="15366" y="43912"/>
                  </a:lnTo>
                  <a:lnTo>
                    <a:pt x="15084" y="43630"/>
                  </a:lnTo>
                  <a:lnTo>
                    <a:pt x="14661" y="43419"/>
                  </a:lnTo>
                  <a:lnTo>
                    <a:pt x="14238" y="43278"/>
                  </a:lnTo>
                  <a:lnTo>
                    <a:pt x="13886" y="43207"/>
                  </a:lnTo>
                  <a:lnTo>
                    <a:pt x="13111" y="43207"/>
                  </a:lnTo>
                  <a:lnTo>
                    <a:pt x="12829" y="43137"/>
                  </a:lnTo>
                  <a:lnTo>
                    <a:pt x="12476" y="43066"/>
                  </a:lnTo>
                  <a:lnTo>
                    <a:pt x="12194" y="42855"/>
                  </a:lnTo>
                  <a:lnTo>
                    <a:pt x="11912" y="42502"/>
                  </a:lnTo>
                  <a:lnTo>
                    <a:pt x="11701" y="42150"/>
                  </a:lnTo>
                  <a:lnTo>
                    <a:pt x="11630" y="41727"/>
                  </a:lnTo>
                  <a:lnTo>
                    <a:pt x="11560" y="41375"/>
                  </a:lnTo>
                  <a:lnTo>
                    <a:pt x="11630" y="40952"/>
                  </a:lnTo>
                  <a:lnTo>
                    <a:pt x="11842" y="40176"/>
                  </a:lnTo>
                  <a:lnTo>
                    <a:pt x="12124" y="39331"/>
                  </a:lnTo>
                  <a:lnTo>
                    <a:pt x="12829" y="37146"/>
                  </a:lnTo>
                  <a:lnTo>
                    <a:pt x="13674" y="35031"/>
                  </a:lnTo>
                  <a:lnTo>
                    <a:pt x="14591" y="32987"/>
                  </a:lnTo>
                  <a:lnTo>
                    <a:pt x="15648" y="30943"/>
                  </a:lnTo>
                  <a:lnTo>
                    <a:pt x="16705" y="28899"/>
                  </a:lnTo>
                  <a:lnTo>
                    <a:pt x="17763" y="26925"/>
                  </a:lnTo>
                  <a:lnTo>
                    <a:pt x="20018" y="22908"/>
                  </a:lnTo>
                  <a:lnTo>
                    <a:pt x="19877" y="23542"/>
                  </a:lnTo>
                  <a:lnTo>
                    <a:pt x="19807" y="24247"/>
                  </a:lnTo>
                  <a:lnTo>
                    <a:pt x="19736" y="25657"/>
                  </a:lnTo>
                  <a:lnTo>
                    <a:pt x="19736" y="26361"/>
                  </a:lnTo>
                  <a:lnTo>
                    <a:pt x="19595" y="26996"/>
                  </a:lnTo>
                  <a:lnTo>
                    <a:pt x="19525" y="27560"/>
                  </a:lnTo>
                  <a:lnTo>
                    <a:pt x="19313" y="28053"/>
                  </a:lnTo>
                  <a:lnTo>
                    <a:pt x="19031" y="28405"/>
                  </a:lnTo>
                  <a:lnTo>
                    <a:pt x="18608" y="28828"/>
                  </a:lnTo>
                  <a:lnTo>
                    <a:pt x="18256" y="29181"/>
                  </a:lnTo>
                  <a:lnTo>
                    <a:pt x="17833" y="29533"/>
                  </a:lnTo>
                  <a:lnTo>
                    <a:pt x="17481" y="29956"/>
                  </a:lnTo>
                  <a:lnTo>
                    <a:pt x="17410" y="30238"/>
                  </a:lnTo>
                  <a:lnTo>
                    <a:pt x="17340" y="30450"/>
                  </a:lnTo>
                  <a:lnTo>
                    <a:pt x="17340" y="30731"/>
                  </a:lnTo>
                  <a:lnTo>
                    <a:pt x="17340" y="31013"/>
                  </a:lnTo>
                  <a:lnTo>
                    <a:pt x="17481" y="31295"/>
                  </a:lnTo>
                  <a:lnTo>
                    <a:pt x="17622" y="31577"/>
                  </a:lnTo>
                  <a:lnTo>
                    <a:pt x="17833" y="31789"/>
                  </a:lnTo>
                  <a:lnTo>
                    <a:pt x="17974" y="32000"/>
                  </a:lnTo>
                  <a:lnTo>
                    <a:pt x="18185" y="32071"/>
                  </a:lnTo>
                  <a:lnTo>
                    <a:pt x="18397" y="32141"/>
                  </a:lnTo>
                  <a:lnTo>
                    <a:pt x="18608" y="32141"/>
                  </a:lnTo>
                  <a:lnTo>
                    <a:pt x="18749" y="32071"/>
                  </a:lnTo>
                  <a:lnTo>
                    <a:pt x="19172" y="31859"/>
                  </a:lnTo>
                  <a:lnTo>
                    <a:pt x="19525" y="31577"/>
                  </a:lnTo>
                  <a:lnTo>
                    <a:pt x="19807" y="31225"/>
                  </a:lnTo>
                  <a:lnTo>
                    <a:pt x="20370" y="30450"/>
                  </a:lnTo>
                  <a:lnTo>
                    <a:pt x="21146" y="32564"/>
                  </a:lnTo>
                  <a:lnTo>
                    <a:pt x="20511" y="32705"/>
                  </a:lnTo>
                  <a:lnTo>
                    <a:pt x="20088" y="32916"/>
                  </a:lnTo>
                  <a:lnTo>
                    <a:pt x="19666" y="33198"/>
                  </a:lnTo>
                  <a:lnTo>
                    <a:pt x="19384" y="33551"/>
                  </a:lnTo>
                  <a:lnTo>
                    <a:pt x="19172" y="33903"/>
                  </a:lnTo>
                  <a:lnTo>
                    <a:pt x="19031" y="34256"/>
                  </a:lnTo>
                  <a:lnTo>
                    <a:pt x="19031" y="34608"/>
                  </a:lnTo>
                  <a:lnTo>
                    <a:pt x="19102" y="34961"/>
                  </a:lnTo>
                  <a:lnTo>
                    <a:pt x="19172" y="35242"/>
                  </a:lnTo>
                  <a:lnTo>
                    <a:pt x="19384" y="35454"/>
                  </a:lnTo>
                  <a:lnTo>
                    <a:pt x="19595" y="35665"/>
                  </a:lnTo>
                  <a:lnTo>
                    <a:pt x="19948" y="35806"/>
                  </a:lnTo>
                  <a:lnTo>
                    <a:pt x="20300" y="35806"/>
                  </a:lnTo>
                  <a:lnTo>
                    <a:pt x="20723" y="35736"/>
                  </a:lnTo>
                  <a:lnTo>
                    <a:pt x="21216" y="35595"/>
                  </a:lnTo>
                  <a:lnTo>
                    <a:pt x="21780" y="35242"/>
                  </a:lnTo>
                  <a:lnTo>
                    <a:pt x="21780" y="35736"/>
                  </a:lnTo>
                  <a:lnTo>
                    <a:pt x="21780" y="36159"/>
                  </a:lnTo>
                  <a:lnTo>
                    <a:pt x="21639" y="36441"/>
                  </a:lnTo>
                  <a:lnTo>
                    <a:pt x="21498" y="36723"/>
                  </a:lnTo>
                  <a:lnTo>
                    <a:pt x="21287" y="36934"/>
                  </a:lnTo>
                  <a:lnTo>
                    <a:pt x="21075" y="37075"/>
                  </a:lnTo>
                  <a:lnTo>
                    <a:pt x="20511" y="37427"/>
                  </a:lnTo>
                  <a:lnTo>
                    <a:pt x="19877" y="37709"/>
                  </a:lnTo>
                  <a:lnTo>
                    <a:pt x="19595" y="37850"/>
                  </a:lnTo>
                  <a:lnTo>
                    <a:pt x="19384" y="38062"/>
                  </a:lnTo>
                  <a:lnTo>
                    <a:pt x="19172" y="38344"/>
                  </a:lnTo>
                  <a:lnTo>
                    <a:pt x="18961" y="38626"/>
                  </a:lnTo>
                  <a:lnTo>
                    <a:pt x="18890" y="39049"/>
                  </a:lnTo>
                  <a:lnTo>
                    <a:pt x="18820" y="39542"/>
                  </a:lnTo>
                  <a:lnTo>
                    <a:pt x="18820" y="40106"/>
                  </a:lnTo>
                  <a:lnTo>
                    <a:pt x="18890" y="40388"/>
                  </a:lnTo>
                  <a:lnTo>
                    <a:pt x="19031" y="40599"/>
                  </a:lnTo>
                  <a:lnTo>
                    <a:pt x="19172" y="40740"/>
                  </a:lnTo>
                  <a:lnTo>
                    <a:pt x="19313" y="40881"/>
                  </a:lnTo>
                  <a:lnTo>
                    <a:pt x="19666" y="41022"/>
                  </a:lnTo>
                  <a:lnTo>
                    <a:pt x="20088" y="41022"/>
                  </a:lnTo>
                  <a:lnTo>
                    <a:pt x="20511" y="40881"/>
                  </a:lnTo>
                  <a:lnTo>
                    <a:pt x="20934" y="40599"/>
                  </a:lnTo>
                  <a:lnTo>
                    <a:pt x="21357" y="40176"/>
                  </a:lnTo>
                  <a:lnTo>
                    <a:pt x="21428" y="40599"/>
                  </a:lnTo>
                  <a:lnTo>
                    <a:pt x="21569" y="41022"/>
                  </a:lnTo>
                  <a:lnTo>
                    <a:pt x="21710" y="41375"/>
                  </a:lnTo>
                  <a:lnTo>
                    <a:pt x="21851" y="41657"/>
                  </a:lnTo>
                  <a:lnTo>
                    <a:pt x="22062" y="41938"/>
                  </a:lnTo>
                  <a:lnTo>
                    <a:pt x="22344" y="42220"/>
                  </a:lnTo>
                  <a:lnTo>
                    <a:pt x="22626" y="42361"/>
                  </a:lnTo>
                  <a:lnTo>
                    <a:pt x="22908" y="42502"/>
                  </a:lnTo>
                  <a:lnTo>
                    <a:pt x="23190" y="42573"/>
                  </a:lnTo>
                  <a:lnTo>
                    <a:pt x="23472" y="42643"/>
                  </a:lnTo>
                  <a:lnTo>
                    <a:pt x="23754" y="42573"/>
                  </a:lnTo>
                  <a:lnTo>
                    <a:pt x="24036" y="42432"/>
                  </a:lnTo>
                  <a:lnTo>
                    <a:pt x="24317" y="42220"/>
                  </a:lnTo>
                  <a:lnTo>
                    <a:pt x="24529" y="41938"/>
                  </a:lnTo>
                  <a:lnTo>
                    <a:pt x="24811" y="41586"/>
                  </a:lnTo>
                  <a:lnTo>
                    <a:pt x="25022" y="41163"/>
                  </a:lnTo>
                  <a:lnTo>
                    <a:pt x="25163" y="40670"/>
                  </a:lnTo>
                  <a:lnTo>
                    <a:pt x="25234" y="40317"/>
                  </a:lnTo>
                  <a:lnTo>
                    <a:pt x="25163" y="39894"/>
                  </a:lnTo>
                  <a:lnTo>
                    <a:pt x="25093" y="39542"/>
                  </a:lnTo>
                  <a:lnTo>
                    <a:pt x="25022" y="39190"/>
                  </a:lnTo>
                  <a:lnTo>
                    <a:pt x="24811" y="38837"/>
                  </a:lnTo>
                  <a:lnTo>
                    <a:pt x="24388" y="38203"/>
                  </a:lnTo>
                  <a:lnTo>
                    <a:pt x="23542" y="37005"/>
                  </a:lnTo>
                  <a:lnTo>
                    <a:pt x="23190" y="36370"/>
                  </a:lnTo>
                  <a:lnTo>
                    <a:pt x="23049" y="36088"/>
                  </a:lnTo>
                  <a:lnTo>
                    <a:pt x="22978" y="35736"/>
                  </a:lnTo>
                  <a:lnTo>
                    <a:pt x="23260" y="35947"/>
                  </a:lnTo>
                  <a:lnTo>
                    <a:pt x="23542" y="36159"/>
                  </a:lnTo>
                  <a:lnTo>
                    <a:pt x="23824" y="36300"/>
                  </a:lnTo>
                  <a:lnTo>
                    <a:pt x="24177" y="36370"/>
                  </a:lnTo>
                  <a:lnTo>
                    <a:pt x="24811" y="36441"/>
                  </a:lnTo>
                  <a:lnTo>
                    <a:pt x="25093" y="36370"/>
                  </a:lnTo>
                  <a:lnTo>
                    <a:pt x="25375" y="36300"/>
                  </a:lnTo>
                  <a:lnTo>
                    <a:pt x="25586" y="36229"/>
                  </a:lnTo>
                  <a:lnTo>
                    <a:pt x="25798" y="36088"/>
                  </a:lnTo>
                  <a:lnTo>
                    <a:pt x="25939" y="35877"/>
                  </a:lnTo>
                  <a:lnTo>
                    <a:pt x="26080" y="35665"/>
                  </a:lnTo>
                  <a:lnTo>
                    <a:pt x="26080" y="35383"/>
                  </a:lnTo>
                  <a:lnTo>
                    <a:pt x="26080" y="35101"/>
                  </a:lnTo>
                  <a:lnTo>
                    <a:pt x="26009" y="34749"/>
                  </a:lnTo>
                  <a:lnTo>
                    <a:pt x="25798" y="34326"/>
                  </a:lnTo>
                  <a:lnTo>
                    <a:pt x="25586" y="34044"/>
                  </a:lnTo>
                  <a:lnTo>
                    <a:pt x="25375" y="33762"/>
                  </a:lnTo>
                  <a:lnTo>
                    <a:pt x="25163" y="33551"/>
                  </a:lnTo>
                  <a:lnTo>
                    <a:pt x="24881" y="33410"/>
                  </a:lnTo>
                  <a:lnTo>
                    <a:pt x="24388" y="33198"/>
                  </a:lnTo>
                  <a:lnTo>
                    <a:pt x="23824" y="33057"/>
                  </a:lnTo>
                  <a:lnTo>
                    <a:pt x="23260" y="32916"/>
                  </a:lnTo>
                  <a:lnTo>
                    <a:pt x="22767" y="32705"/>
                  </a:lnTo>
                  <a:lnTo>
                    <a:pt x="22555" y="32564"/>
                  </a:lnTo>
                  <a:lnTo>
                    <a:pt x="22344" y="32353"/>
                  </a:lnTo>
                  <a:lnTo>
                    <a:pt x="22133" y="32141"/>
                  </a:lnTo>
                  <a:lnTo>
                    <a:pt x="21992" y="31789"/>
                  </a:lnTo>
                  <a:lnTo>
                    <a:pt x="22273" y="32000"/>
                  </a:lnTo>
                  <a:lnTo>
                    <a:pt x="22626" y="32141"/>
                  </a:lnTo>
                  <a:lnTo>
                    <a:pt x="22908" y="32212"/>
                  </a:lnTo>
                  <a:lnTo>
                    <a:pt x="23190" y="32282"/>
                  </a:lnTo>
                  <a:lnTo>
                    <a:pt x="23472" y="32212"/>
                  </a:lnTo>
                  <a:lnTo>
                    <a:pt x="23754" y="32141"/>
                  </a:lnTo>
                  <a:lnTo>
                    <a:pt x="24036" y="32071"/>
                  </a:lnTo>
                  <a:lnTo>
                    <a:pt x="24247" y="31859"/>
                  </a:lnTo>
                  <a:lnTo>
                    <a:pt x="24458" y="31718"/>
                  </a:lnTo>
                  <a:lnTo>
                    <a:pt x="24599" y="31507"/>
                  </a:lnTo>
                  <a:lnTo>
                    <a:pt x="24740" y="31225"/>
                  </a:lnTo>
                  <a:lnTo>
                    <a:pt x="24881" y="30943"/>
                  </a:lnTo>
                  <a:lnTo>
                    <a:pt x="24881" y="30661"/>
                  </a:lnTo>
                  <a:lnTo>
                    <a:pt x="24881" y="30309"/>
                  </a:lnTo>
                  <a:lnTo>
                    <a:pt x="24881" y="30027"/>
                  </a:lnTo>
                  <a:lnTo>
                    <a:pt x="24811" y="29674"/>
                  </a:lnTo>
                  <a:lnTo>
                    <a:pt x="24529" y="29110"/>
                  </a:lnTo>
                  <a:lnTo>
                    <a:pt x="24106" y="28687"/>
                  </a:lnTo>
                  <a:lnTo>
                    <a:pt x="23542" y="28265"/>
                  </a:lnTo>
                  <a:lnTo>
                    <a:pt x="22978" y="27912"/>
                  </a:lnTo>
                  <a:lnTo>
                    <a:pt x="22344" y="27630"/>
                  </a:lnTo>
                  <a:lnTo>
                    <a:pt x="21710" y="27489"/>
                  </a:lnTo>
                  <a:lnTo>
                    <a:pt x="21075" y="27419"/>
                  </a:lnTo>
                  <a:lnTo>
                    <a:pt x="20511" y="27489"/>
                  </a:lnTo>
                  <a:lnTo>
                    <a:pt x="20229" y="25727"/>
                  </a:lnTo>
                  <a:lnTo>
                    <a:pt x="20229" y="24881"/>
                  </a:lnTo>
                  <a:lnTo>
                    <a:pt x="20229" y="24035"/>
                  </a:lnTo>
                  <a:lnTo>
                    <a:pt x="20300" y="23260"/>
                  </a:lnTo>
                  <a:lnTo>
                    <a:pt x="20441" y="22485"/>
                  </a:lnTo>
                  <a:lnTo>
                    <a:pt x="20723" y="21709"/>
                  </a:lnTo>
                  <a:lnTo>
                    <a:pt x="21075" y="20934"/>
                  </a:lnTo>
                  <a:lnTo>
                    <a:pt x="21992" y="19172"/>
                  </a:lnTo>
                  <a:lnTo>
                    <a:pt x="22908" y="17410"/>
                  </a:lnTo>
                  <a:lnTo>
                    <a:pt x="23683" y="15648"/>
                  </a:lnTo>
                  <a:lnTo>
                    <a:pt x="24458" y="13815"/>
                  </a:lnTo>
                  <a:lnTo>
                    <a:pt x="25022" y="12124"/>
                  </a:lnTo>
                  <a:lnTo>
                    <a:pt x="25516" y="10432"/>
                  </a:lnTo>
                  <a:lnTo>
                    <a:pt x="25868" y="8670"/>
                  </a:lnTo>
                  <a:lnTo>
                    <a:pt x="26009" y="7824"/>
                  </a:lnTo>
                  <a:lnTo>
                    <a:pt x="26080" y="6908"/>
                  </a:lnTo>
                  <a:lnTo>
                    <a:pt x="26009" y="5498"/>
                  </a:lnTo>
                  <a:lnTo>
                    <a:pt x="25868" y="4300"/>
                  </a:lnTo>
                  <a:lnTo>
                    <a:pt x="25727" y="3031"/>
                  </a:lnTo>
                  <a:lnTo>
                    <a:pt x="25516" y="1762"/>
                  </a:lnTo>
                  <a:lnTo>
                    <a:pt x="25234" y="776"/>
                  </a:lnTo>
                  <a:lnTo>
                    <a:pt x="25022" y="423"/>
                  </a:lnTo>
                  <a:lnTo>
                    <a:pt x="24881" y="141"/>
                  </a:lnTo>
                  <a:lnTo>
                    <a:pt x="2467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7" name="Shape 33"/>
            <p:cNvGrpSpPr>
              <a:grpSpLocks/>
            </p:cNvGrpSpPr>
            <p:nvPr/>
          </p:nvGrpSpPr>
          <p:grpSpPr bwMode="auto">
            <a:xfrm>
              <a:off x="1583383" y="1349758"/>
              <a:ext cx="216527" cy="270397"/>
              <a:chOff x="3877158" y="1349758"/>
              <a:chExt cx="216527" cy="270397"/>
            </a:xfrm>
          </p:grpSpPr>
          <p:sp>
            <p:nvSpPr>
              <p:cNvPr id="37" name="Shape 34"/>
              <p:cNvSpPr>
                <a:spLocks/>
              </p:cNvSpPr>
              <p:nvPr/>
            </p:nvSpPr>
            <p:spPr bwMode="auto">
              <a:xfrm>
                <a:off x="3877158" y="1349758"/>
                <a:ext cx="216527" cy="270397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7190" y="1904"/>
                  </a:cxn>
                  <a:cxn ang="0">
                    <a:pos x="6908" y="2679"/>
                  </a:cxn>
                  <a:cxn ang="0">
                    <a:pos x="5287" y="4512"/>
                  </a:cxn>
                  <a:cxn ang="0">
                    <a:pos x="5499" y="3031"/>
                  </a:cxn>
                  <a:cxn ang="0">
                    <a:pos x="6274" y="1974"/>
                  </a:cxn>
                  <a:cxn ang="0">
                    <a:pos x="3596" y="2186"/>
                  </a:cxn>
                  <a:cxn ang="0">
                    <a:pos x="3877" y="2890"/>
                  </a:cxn>
                  <a:cxn ang="0">
                    <a:pos x="4018" y="4794"/>
                  </a:cxn>
                  <a:cxn ang="0">
                    <a:pos x="3314" y="3595"/>
                  </a:cxn>
                  <a:cxn ang="0">
                    <a:pos x="3102" y="2538"/>
                  </a:cxn>
                  <a:cxn ang="0">
                    <a:pos x="3455" y="2186"/>
                  </a:cxn>
                  <a:cxn ang="0">
                    <a:pos x="2115" y="4794"/>
                  </a:cxn>
                  <a:cxn ang="0">
                    <a:pos x="2679" y="5639"/>
                  </a:cxn>
                  <a:cxn ang="0">
                    <a:pos x="1622" y="5569"/>
                  </a:cxn>
                  <a:cxn ang="0">
                    <a:pos x="917" y="4794"/>
                  </a:cxn>
                  <a:cxn ang="0">
                    <a:pos x="1058" y="4512"/>
                  </a:cxn>
                  <a:cxn ang="0">
                    <a:pos x="3807" y="7754"/>
                  </a:cxn>
                  <a:cxn ang="0">
                    <a:pos x="3525" y="9305"/>
                  </a:cxn>
                  <a:cxn ang="0">
                    <a:pos x="2820" y="9375"/>
                  </a:cxn>
                  <a:cxn ang="0">
                    <a:pos x="2538" y="8036"/>
                  </a:cxn>
                  <a:cxn ang="0">
                    <a:pos x="2891" y="7120"/>
                  </a:cxn>
                  <a:cxn ang="0">
                    <a:pos x="3666" y="6485"/>
                  </a:cxn>
                  <a:cxn ang="0">
                    <a:pos x="6274" y="283"/>
                  </a:cxn>
                  <a:cxn ang="0">
                    <a:pos x="5005" y="1269"/>
                  </a:cxn>
                  <a:cxn ang="0">
                    <a:pos x="4441" y="1128"/>
                  </a:cxn>
                  <a:cxn ang="0">
                    <a:pos x="3525" y="846"/>
                  </a:cxn>
                  <a:cxn ang="0">
                    <a:pos x="2679" y="1551"/>
                  </a:cxn>
                  <a:cxn ang="0">
                    <a:pos x="2045" y="2890"/>
                  </a:cxn>
                  <a:cxn ang="0">
                    <a:pos x="847" y="3313"/>
                  </a:cxn>
                  <a:cxn ang="0">
                    <a:pos x="142" y="4018"/>
                  </a:cxn>
                  <a:cxn ang="0">
                    <a:pos x="71" y="5005"/>
                  </a:cxn>
                  <a:cxn ang="0">
                    <a:pos x="494" y="6062"/>
                  </a:cxn>
                  <a:cxn ang="0">
                    <a:pos x="1481" y="6697"/>
                  </a:cxn>
                  <a:cxn ang="0">
                    <a:pos x="1481" y="8036"/>
                  </a:cxn>
                  <a:cxn ang="0">
                    <a:pos x="1411" y="9375"/>
                  </a:cxn>
                  <a:cxn ang="0">
                    <a:pos x="2045" y="10432"/>
                  </a:cxn>
                  <a:cxn ang="0">
                    <a:pos x="2891" y="10785"/>
                  </a:cxn>
                  <a:cxn ang="0">
                    <a:pos x="3666" y="10432"/>
                  </a:cxn>
                  <a:cxn ang="0">
                    <a:pos x="4582" y="9164"/>
                  </a:cxn>
                  <a:cxn ang="0">
                    <a:pos x="5287" y="8318"/>
                  </a:cxn>
                  <a:cxn ang="0">
                    <a:pos x="6626" y="8600"/>
                  </a:cxn>
                  <a:cxn ang="0">
                    <a:pos x="7754" y="8036"/>
                  </a:cxn>
                  <a:cxn ang="0">
                    <a:pos x="8388" y="6979"/>
                  </a:cxn>
                  <a:cxn ang="0">
                    <a:pos x="8247" y="5780"/>
                  </a:cxn>
                  <a:cxn ang="0">
                    <a:pos x="7190" y="4935"/>
                  </a:cxn>
                  <a:cxn ang="0">
                    <a:pos x="8177" y="3384"/>
                  </a:cxn>
                  <a:cxn ang="0">
                    <a:pos x="8670" y="1481"/>
                  </a:cxn>
                  <a:cxn ang="0">
                    <a:pos x="8388" y="635"/>
                  </a:cxn>
                  <a:cxn ang="0">
                    <a:pos x="7754" y="142"/>
                  </a:cxn>
                </a:cxnLst>
                <a:rect l="T0" t="T1" r="T2" b="T3"/>
                <a:pathLst>
                  <a:path w="8671" h="10785" extrusionOk="0">
                    <a:moveTo>
                      <a:pt x="6908" y="1622"/>
                    </a:moveTo>
                    <a:lnTo>
                      <a:pt x="7120" y="1763"/>
                    </a:lnTo>
                    <a:lnTo>
                      <a:pt x="7190" y="1904"/>
                    </a:lnTo>
                    <a:lnTo>
                      <a:pt x="7190" y="2045"/>
                    </a:lnTo>
                    <a:lnTo>
                      <a:pt x="7120" y="2256"/>
                    </a:lnTo>
                    <a:lnTo>
                      <a:pt x="6908" y="2679"/>
                    </a:lnTo>
                    <a:lnTo>
                      <a:pt x="6556" y="3172"/>
                    </a:lnTo>
                    <a:lnTo>
                      <a:pt x="5781" y="4089"/>
                    </a:lnTo>
                    <a:lnTo>
                      <a:pt x="5287" y="4512"/>
                    </a:lnTo>
                    <a:lnTo>
                      <a:pt x="5287" y="4018"/>
                    </a:lnTo>
                    <a:lnTo>
                      <a:pt x="5358" y="3525"/>
                    </a:lnTo>
                    <a:lnTo>
                      <a:pt x="5499" y="3031"/>
                    </a:lnTo>
                    <a:lnTo>
                      <a:pt x="5710" y="2538"/>
                    </a:lnTo>
                    <a:lnTo>
                      <a:pt x="5922" y="2327"/>
                    </a:lnTo>
                    <a:lnTo>
                      <a:pt x="6274" y="1974"/>
                    </a:lnTo>
                    <a:lnTo>
                      <a:pt x="6626" y="1692"/>
                    </a:lnTo>
                    <a:lnTo>
                      <a:pt x="6767" y="1622"/>
                    </a:lnTo>
                    <a:close/>
                    <a:moveTo>
                      <a:pt x="3596" y="2186"/>
                    </a:moveTo>
                    <a:lnTo>
                      <a:pt x="3666" y="2256"/>
                    </a:lnTo>
                    <a:lnTo>
                      <a:pt x="3807" y="2538"/>
                    </a:lnTo>
                    <a:lnTo>
                      <a:pt x="3877" y="2890"/>
                    </a:lnTo>
                    <a:lnTo>
                      <a:pt x="3948" y="3313"/>
                    </a:lnTo>
                    <a:lnTo>
                      <a:pt x="4018" y="4230"/>
                    </a:lnTo>
                    <a:lnTo>
                      <a:pt x="4018" y="4794"/>
                    </a:lnTo>
                    <a:lnTo>
                      <a:pt x="3737" y="4441"/>
                    </a:lnTo>
                    <a:lnTo>
                      <a:pt x="3525" y="4018"/>
                    </a:lnTo>
                    <a:lnTo>
                      <a:pt x="3314" y="3595"/>
                    </a:lnTo>
                    <a:lnTo>
                      <a:pt x="3102" y="3172"/>
                    </a:lnTo>
                    <a:lnTo>
                      <a:pt x="3102" y="2750"/>
                    </a:lnTo>
                    <a:lnTo>
                      <a:pt x="3102" y="2538"/>
                    </a:lnTo>
                    <a:lnTo>
                      <a:pt x="3173" y="2397"/>
                    </a:lnTo>
                    <a:lnTo>
                      <a:pt x="3314" y="2256"/>
                    </a:lnTo>
                    <a:lnTo>
                      <a:pt x="3455" y="2186"/>
                    </a:lnTo>
                    <a:close/>
                    <a:moveTo>
                      <a:pt x="1199" y="4512"/>
                    </a:moveTo>
                    <a:lnTo>
                      <a:pt x="1622" y="4653"/>
                    </a:lnTo>
                    <a:lnTo>
                      <a:pt x="2115" y="4794"/>
                    </a:lnTo>
                    <a:lnTo>
                      <a:pt x="2538" y="5076"/>
                    </a:lnTo>
                    <a:lnTo>
                      <a:pt x="3173" y="5428"/>
                    </a:lnTo>
                    <a:lnTo>
                      <a:pt x="2679" y="5639"/>
                    </a:lnTo>
                    <a:lnTo>
                      <a:pt x="2186" y="5710"/>
                    </a:lnTo>
                    <a:lnTo>
                      <a:pt x="1904" y="5639"/>
                    </a:lnTo>
                    <a:lnTo>
                      <a:pt x="1622" y="5569"/>
                    </a:lnTo>
                    <a:lnTo>
                      <a:pt x="1411" y="5428"/>
                    </a:lnTo>
                    <a:lnTo>
                      <a:pt x="1199" y="5216"/>
                    </a:lnTo>
                    <a:lnTo>
                      <a:pt x="917" y="4794"/>
                    </a:lnTo>
                    <a:lnTo>
                      <a:pt x="917" y="4653"/>
                    </a:lnTo>
                    <a:lnTo>
                      <a:pt x="988" y="4582"/>
                    </a:lnTo>
                    <a:lnTo>
                      <a:pt x="1058" y="4512"/>
                    </a:lnTo>
                    <a:close/>
                    <a:moveTo>
                      <a:pt x="3666" y="6485"/>
                    </a:moveTo>
                    <a:lnTo>
                      <a:pt x="3807" y="7120"/>
                    </a:lnTo>
                    <a:lnTo>
                      <a:pt x="3807" y="7754"/>
                    </a:lnTo>
                    <a:lnTo>
                      <a:pt x="3807" y="8388"/>
                    </a:lnTo>
                    <a:lnTo>
                      <a:pt x="3666" y="9093"/>
                    </a:lnTo>
                    <a:lnTo>
                      <a:pt x="3525" y="9305"/>
                    </a:lnTo>
                    <a:lnTo>
                      <a:pt x="3314" y="9516"/>
                    </a:lnTo>
                    <a:lnTo>
                      <a:pt x="2961" y="9516"/>
                    </a:lnTo>
                    <a:lnTo>
                      <a:pt x="2820" y="9375"/>
                    </a:lnTo>
                    <a:lnTo>
                      <a:pt x="2750" y="9234"/>
                    </a:lnTo>
                    <a:lnTo>
                      <a:pt x="2538" y="8670"/>
                    </a:lnTo>
                    <a:lnTo>
                      <a:pt x="2538" y="8036"/>
                    </a:lnTo>
                    <a:lnTo>
                      <a:pt x="2609" y="7754"/>
                    </a:lnTo>
                    <a:lnTo>
                      <a:pt x="2679" y="7401"/>
                    </a:lnTo>
                    <a:lnTo>
                      <a:pt x="2891" y="7120"/>
                    </a:lnTo>
                    <a:lnTo>
                      <a:pt x="3102" y="6838"/>
                    </a:lnTo>
                    <a:lnTo>
                      <a:pt x="3384" y="6626"/>
                    </a:lnTo>
                    <a:lnTo>
                      <a:pt x="3666" y="6485"/>
                    </a:lnTo>
                    <a:close/>
                    <a:moveTo>
                      <a:pt x="7261" y="1"/>
                    </a:move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close/>
                  </a:path>
                </a:pathLst>
              </a:custGeom>
              <a:solidFill>
                <a:srgbClr val="F7CA0F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Shape 35"/>
              <p:cNvSpPr>
                <a:spLocks/>
              </p:cNvSpPr>
              <p:nvPr/>
            </p:nvSpPr>
            <p:spPr bwMode="auto">
              <a:xfrm>
                <a:off x="3877158" y="1349758"/>
                <a:ext cx="216527" cy="270397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1763" y="10150"/>
                  </a:cxn>
                  <a:cxn ang="0">
                    <a:pos x="2327" y="10644"/>
                  </a:cxn>
                  <a:cxn ang="0">
                    <a:pos x="2891" y="10785"/>
                  </a:cxn>
                  <a:cxn ang="0">
                    <a:pos x="3455" y="10644"/>
                  </a:cxn>
                  <a:cxn ang="0">
                    <a:pos x="3877" y="10221"/>
                  </a:cxn>
                  <a:cxn ang="0">
                    <a:pos x="4582" y="9164"/>
                  </a:cxn>
                  <a:cxn ang="0">
                    <a:pos x="4794" y="7965"/>
                  </a:cxn>
                  <a:cxn ang="0">
                    <a:pos x="5287" y="8318"/>
                  </a:cxn>
                  <a:cxn ang="0">
                    <a:pos x="6203" y="8670"/>
                  </a:cxn>
                  <a:cxn ang="0">
                    <a:pos x="7049" y="8529"/>
                  </a:cxn>
                  <a:cxn ang="0">
                    <a:pos x="7754" y="8036"/>
                  </a:cxn>
                  <a:cxn ang="0">
                    <a:pos x="8247" y="7331"/>
                  </a:cxn>
                  <a:cxn ang="0">
                    <a:pos x="8459" y="6556"/>
                  </a:cxn>
                  <a:cxn ang="0">
                    <a:pos x="8247" y="5780"/>
                  </a:cxn>
                  <a:cxn ang="0">
                    <a:pos x="7684" y="5146"/>
                  </a:cxn>
                  <a:cxn ang="0">
                    <a:pos x="7190" y="4935"/>
                  </a:cxn>
                  <a:cxn ang="0">
                    <a:pos x="7825" y="3948"/>
                  </a:cxn>
                  <a:cxn ang="0">
                    <a:pos x="8459" y="2750"/>
                  </a:cxn>
                  <a:cxn ang="0">
                    <a:pos x="8670" y="1481"/>
                  </a:cxn>
                  <a:cxn ang="0">
                    <a:pos x="8529" y="917"/>
                  </a:cxn>
                  <a:cxn ang="0">
                    <a:pos x="8177" y="424"/>
                  </a:cxn>
                  <a:cxn ang="0">
                    <a:pos x="7966" y="283"/>
                  </a:cxn>
                  <a:cxn ang="0">
                    <a:pos x="7472" y="71"/>
                  </a:cxn>
                  <a:cxn ang="0">
                    <a:pos x="6767" y="71"/>
                  </a:cxn>
                  <a:cxn ang="0">
                    <a:pos x="5781" y="565"/>
                  </a:cxn>
                  <a:cxn ang="0">
                    <a:pos x="5005" y="1269"/>
                  </a:cxn>
                  <a:cxn ang="0">
                    <a:pos x="4723" y="1692"/>
                  </a:cxn>
                  <a:cxn ang="0">
                    <a:pos x="4441" y="1128"/>
                  </a:cxn>
                  <a:cxn ang="0">
                    <a:pos x="4018" y="846"/>
                  </a:cxn>
                  <a:cxn ang="0">
                    <a:pos x="3525" y="846"/>
                  </a:cxn>
                  <a:cxn ang="0">
                    <a:pos x="3102" y="1128"/>
                  </a:cxn>
                  <a:cxn ang="0">
                    <a:pos x="2327" y="2045"/>
                  </a:cxn>
                  <a:cxn ang="0">
                    <a:pos x="2045" y="2890"/>
                  </a:cxn>
                  <a:cxn ang="0">
                    <a:pos x="2045" y="3172"/>
                  </a:cxn>
                  <a:cxn ang="0">
                    <a:pos x="1199" y="3172"/>
                  </a:cxn>
                  <a:cxn ang="0">
                    <a:pos x="565" y="3454"/>
                  </a:cxn>
                  <a:cxn ang="0">
                    <a:pos x="142" y="4018"/>
                  </a:cxn>
                  <a:cxn ang="0">
                    <a:pos x="1" y="4653"/>
                  </a:cxn>
                  <a:cxn ang="0">
                    <a:pos x="142" y="5357"/>
                  </a:cxn>
                  <a:cxn ang="0">
                    <a:pos x="494" y="6062"/>
                  </a:cxn>
                  <a:cxn ang="0">
                    <a:pos x="1129" y="6556"/>
                  </a:cxn>
                  <a:cxn ang="0">
                    <a:pos x="1974" y="6767"/>
                  </a:cxn>
                  <a:cxn ang="0">
                    <a:pos x="1552" y="7542"/>
                  </a:cxn>
                  <a:cxn ang="0">
                    <a:pos x="1411" y="8459"/>
                  </a:cxn>
                  <a:cxn ang="0">
                    <a:pos x="1411" y="9375"/>
                  </a:cxn>
                  <a:cxn ang="0">
                    <a:pos x="1763" y="10150"/>
                  </a:cxn>
                </a:cxnLst>
                <a:rect l="T0" t="T1" r="T2" b="T3"/>
                <a:pathLst>
                  <a:path w="8671" h="10785" fill="none" extrusionOk="0">
                    <a:moveTo>
                      <a:pt x="1763" y="10150"/>
                    </a:move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807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622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Shape 36"/>
              <p:cNvSpPr>
                <a:spLocks/>
              </p:cNvSpPr>
              <p:nvPr/>
            </p:nvSpPr>
            <p:spPr bwMode="auto">
              <a:xfrm>
                <a:off x="3929314" y="1512629"/>
                <a:ext cx="31610" cy="75901"/>
              </a:xfrm>
              <a:custGeom>
                <a:avLst/>
                <a:gdLst>
                  <a:gd name="T0" fmla="*/ 0 w 1269"/>
                  <a:gd name="T1" fmla="*/ 0 h 3032"/>
                  <a:gd name="T2" fmla="*/ 1269 w 1269"/>
                  <a:gd name="T3" fmla="*/ 3032 h 3032"/>
                </a:gdLst>
                <a:ahLst/>
                <a:cxnLst>
                  <a:cxn ang="0">
                    <a:pos x="1128" y="2608"/>
                  </a:cxn>
                  <a:cxn ang="0">
                    <a:pos x="1128" y="2608"/>
                  </a:cxn>
                  <a:cxn ang="0">
                    <a:pos x="987" y="2820"/>
                  </a:cxn>
                  <a:cxn ang="0">
                    <a:pos x="776" y="3031"/>
                  </a:cxn>
                  <a:cxn ang="0">
                    <a:pos x="635" y="3031"/>
                  </a:cxn>
                  <a:cxn ang="0">
                    <a:pos x="423" y="3031"/>
                  </a:cxn>
                  <a:cxn ang="0">
                    <a:pos x="282" y="2890"/>
                  </a:cxn>
                  <a:cxn ang="0">
                    <a:pos x="212" y="2749"/>
                  </a:cxn>
                  <a:cxn ang="0">
                    <a:pos x="0" y="2185"/>
                  </a:cxn>
                  <a:cxn ang="0">
                    <a:pos x="0" y="1551"/>
                  </a:cxn>
                  <a:cxn ang="0">
                    <a:pos x="71" y="1269"/>
                  </a:cxn>
                  <a:cxn ang="0">
                    <a:pos x="141" y="916"/>
                  </a:cxn>
                  <a:cxn ang="0">
                    <a:pos x="353" y="635"/>
                  </a:cxn>
                  <a:cxn ang="0">
                    <a:pos x="564" y="353"/>
                  </a:cxn>
                  <a:cxn ang="0">
                    <a:pos x="846" y="141"/>
                  </a:cxn>
                  <a:cxn ang="0">
                    <a:pos x="1128" y="0"/>
                  </a:cxn>
                  <a:cxn ang="0">
                    <a:pos x="1128" y="0"/>
                  </a:cxn>
                  <a:cxn ang="0">
                    <a:pos x="1269" y="635"/>
                  </a:cxn>
                  <a:cxn ang="0">
                    <a:pos x="1269" y="1269"/>
                  </a:cxn>
                  <a:cxn ang="0">
                    <a:pos x="1269" y="1903"/>
                  </a:cxn>
                  <a:cxn ang="0">
                    <a:pos x="1128" y="2608"/>
                  </a:cxn>
                  <a:cxn ang="0">
                    <a:pos x="1128" y="2608"/>
                  </a:cxn>
                </a:cxnLst>
                <a:rect l="T0" t="T1" r="T2" b="T3"/>
                <a:pathLst>
                  <a:path w="1269" h="3032" fill="none" extrusionOk="0">
                    <a:moveTo>
                      <a:pt x="1128" y="2608"/>
                    </a:moveTo>
                    <a:lnTo>
                      <a:pt x="1128" y="2608"/>
                    </a:lnTo>
                    <a:lnTo>
                      <a:pt x="987" y="2820"/>
                    </a:lnTo>
                    <a:lnTo>
                      <a:pt x="776" y="3031"/>
                    </a:lnTo>
                    <a:lnTo>
                      <a:pt x="635" y="3031"/>
                    </a:lnTo>
                    <a:lnTo>
                      <a:pt x="423" y="3031"/>
                    </a:lnTo>
                    <a:lnTo>
                      <a:pt x="282" y="2890"/>
                    </a:lnTo>
                    <a:lnTo>
                      <a:pt x="212" y="2749"/>
                    </a:lnTo>
                    <a:lnTo>
                      <a:pt x="0" y="2185"/>
                    </a:lnTo>
                    <a:lnTo>
                      <a:pt x="0" y="1551"/>
                    </a:lnTo>
                    <a:lnTo>
                      <a:pt x="71" y="1269"/>
                    </a:lnTo>
                    <a:lnTo>
                      <a:pt x="141" y="916"/>
                    </a:lnTo>
                    <a:lnTo>
                      <a:pt x="353" y="635"/>
                    </a:lnTo>
                    <a:lnTo>
                      <a:pt x="564" y="353"/>
                    </a:lnTo>
                    <a:lnTo>
                      <a:pt x="846" y="141"/>
                    </a:lnTo>
                    <a:lnTo>
                      <a:pt x="1128" y="0"/>
                    </a:lnTo>
                    <a:lnTo>
                      <a:pt x="1269" y="635"/>
                    </a:lnTo>
                    <a:lnTo>
                      <a:pt x="1269" y="1269"/>
                    </a:lnTo>
                    <a:lnTo>
                      <a:pt x="1269" y="1903"/>
                    </a:lnTo>
                    <a:lnTo>
                      <a:pt x="1128" y="260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Shape 37"/>
              <p:cNvSpPr>
                <a:spLocks/>
              </p:cNvSpPr>
              <p:nvPr/>
            </p:nvSpPr>
            <p:spPr bwMode="auto">
              <a:xfrm>
                <a:off x="3943539" y="1405102"/>
                <a:ext cx="22127" cy="64833"/>
              </a:xfrm>
              <a:custGeom>
                <a:avLst/>
                <a:gdLst>
                  <a:gd name="T0" fmla="*/ 0 w 917"/>
                  <a:gd name="T1" fmla="*/ 0 h 2609"/>
                  <a:gd name="T2" fmla="*/ 917 w 917"/>
                  <a:gd name="T3" fmla="*/ 2609 h 2609"/>
                </a:gdLst>
                <a:ahLst/>
                <a:cxnLst>
                  <a:cxn ang="0">
                    <a:pos x="353" y="1"/>
                  </a:cxn>
                  <a:cxn ang="0">
                    <a:pos x="353" y="1"/>
                  </a:cxn>
                  <a:cxn ang="0">
                    <a:pos x="494" y="1"/>
                  </a:cxn>
                  <a:cxn ang="0">
                    <a:pos x="564" y="71"/>
                  </a:cxn>
                  <a:cxn ang="0">
                    <a:pos x="705" y="353"/>
                  </a:cxn>
                  <a:cxn ang="0">
                    <a:pos x="775" y="705"/>
                  </a:cxn>
                  <a:cxn ang="0">
                    <a:pos x="846" y="1128"/>
                  </a:cxn>
                  <a:cxn ang="0">
                    <a:pos x="916" y="2045"/>
                  </a:cxn>
                  <a:cxn ang="0">
                    <a:pos x="916" y="2609"/>
                  </a:cxn>
                  <a:cxn ang="0">
                    <a:pos x="916" y="2609"/>
                  </a:cxn>
                  <a:cxn ang="0">
                    <a:pos x="635" y="2256"/>
                  </a:cxn>
                  <a:cxn ang="0">
                    <a:pos x="423" y="1833"/>
                  </a:cxn>
                  <a:cxn ang="0">
                    <a:pos x="212" y="1410"/>
                  </a:cxn>
                  <a:cxn ang="0">
                    <a:pos x="0" y="987"/>
                  </a:cxn>
                  <a:cxn ang="0">
                    <a:pos x="0" y="565"/>
                  </a:cxn>
                  <a:cxn ang="0">
                    <a:pos x="0" y="353"/>
                  </a:cxn>
                  <a:cxn ang="0">
                    <a:pos x="71" y="212"/>
                  </a:cxn>
                  <a:cxn ang="0">
                    <a:pos x="212" y="71"/>
                  </a:cxn>
                  <a:cxn ang="0">
                    <a:pos x="353" y="1"/>
                  </a:cxn>
                  <a:cxn ang="0">
                    <a:pos x="353" y="1"/>
                  </a:cxn>
                </a:cxnLst>
                <a:rect l="T0" t="T1" r="T2" b="T3"/>
                <a:pathLst>
                  <a:path w="917" h="2609" fill="none" extrusionOk="0">
                    <a:moveTo>
                      <a:pt x="353" y="1"/>
                    </a:moveTo>
                    <a:lnTo>
                      <a:pt x="353" y="1"/>
                    </a:lnTo>
                    <a:lnTo>
                      <a:pt x="494" y="1"/>
                    </a:lnTo>
                    <a:lnTo>
                      <a:pt x="564" y="71"/>
                    </a:lnTo>
                    <a:lnTo>
                      <a:pt x="705" y="353"/>
                    </a:lnTo>
                    <a:lnTo>
                      <a:pt x="775" y="705"/>
                    </a:lnTo>
                    <a:lnTo>
                      <a:pt x="846" y="1128"/>
                    </a:lnTo>
                    <a:lnTo>
                      <a:pt x="916" y="2045"/>
                    </a:lnTo>
                    <a:lnTo>
                      <a:pt x="916" y="2609"/>
                    </a:lnTo>
                    <a:lnTo>
                      <a:pt x="635" y="2256"/>
                    </a:lnTo>
                    <a:lnTo>
                      <a:pt x="423" y="1833"/>
                    </a:lnTo>
                    <a:lnTo>
                      <a:pt x="212" y="1410"/>
                    </a:lnTo>
                    <a:lnTo>
                      <a:pt x="0" y="987"/>
                    </a:lnTo>
                    <a:lnTo>
                      <a:pt x="0" y="565"/>
                    </a:lnTo>
                    <a:lnTo>
                      <a:pt x="0" y="353"/>
                    </a:lnTo>
                    <a:lnTo>
                      <a:pt x="71" y="212"/>
                    </a:lnTo>
                    <a:lnTo>
                      <a:pt x="212" y="71"/>
                    </a:lnTo>
                    <a:lnTo>
                      <a:pt x="353" y="1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Shape 38"/>
              <p:cNvSpPr>
                <a:spLocks/>
              </p:cNvSpPr>
              <p:nvPr/>
            </p:nvSpPr>
            <p:spPr bwMode="auto">
              <a:xfrm>
                <a:off x="3888221" y="1463610"/>
                <a:ext cx="56898" cy="30044"/>
              </a:xfrm>
              <a:custGeom>
                <a:avLst/>
                <a:gdLst>
                  <a:gd name="T0" fmla="*/ 0 w 2256"/>
                  <a:gd name="T1" fmla="*/ 0 h 1199"/>
                  <a:gd name="T2" fmla="*/ 2256 w 2256"/>
                  <a:gd name="T3" fmla="*/ 1199 h 1199"/>
                </a:gdLst>
                <a:ahLst/>
                <a:cxnLst>
                  <a:cxn ang="0">
                    <a:pos x="282" y="705"/>
                  </a:cxn>
                  <a:cxn ang="0">
                    <a:pos x="282" y="705"/>
                  </a:cxn>
                  <a:cxn ang="0">
                    <a:pos x="0" y="283"/>
                  </a:cxn>
                  <a:cxn ang="0">
                    <a:pos x="0" y="142"/>
                  </a:cxn>
                  <a:cxn ang="0">
                    <a:pos x="71" y="71"/>
                  </a:cxn>
                  <a:cxn ang="0">
                    <a:pos x="141" y="1"/>
                  </a:cxn>
                  <a:cxn ang="0">
                    <a:pos x="282" y="1"/>
                  </a:cxn>
                  <a:cxn ang="0">
                    <a:pos x="705" y="142"/>
                  </a:cxn>
                  <a:cxn ang="0">
                    <a:pos x="1198" y="283"/>
                  </a:cxn>
                  <a:cxn ang="0">
                    <a:pos x="1621" y="565"/>
                  </a:cxn>
                  <a:cxn ang="0">
                    <a:pos x="2256" y="917"/>
                  </a:cxn>
                  <a:cxn ang="0">
                    <a:pos x="2256" y="917"/>
                  </a:cxn>
                  <a:cxn ang="0">
                    <a:pos x="1762" y="1128"/>
                  </a:cxn>
                  <a:cxn ang="0">
                    <a:pos x="1269" y="1199"/>
                  </a:cxn>
                  <a:cxn ang="0">
                    <a:pos x="987" y="1128"/>
                  </a:cxn>
                  <a:cxn ang="0">
                    <a:pos x="705" y="1058"/>
                  </a:cxn>
                  <a:cxn ang="0">
                    <a:pos x="494" y="917"/>
                  </a:cxn>
                  <a:cxn ang="0">
                    <a:pos x="282" y="705"/>
                  </a:cxn>
                  <a:cxn ang="0">
                    <a:pos x="282" y="705"/>
                  </a:cxn>
                </a:cxnLst>
                <a:rect l="T0" t="T1" r="T2" b="T3"/>
                <a:pathLst>
                  <a:path w="2256" h="1199" fill="none" extrusionOk="0">
                    <a:moveTo>
                      <a:pt x="282" y="705"/>
                    </a:moveTo>
                    <a:lnTo>
                      <a:pt x="282" y="705"/>
                    </a:lnTo>
                    <a:lnTo>
                      <a:pt x="0" y="283"/>
                    </a:lnTo>
                    <a:lnTo>
                      <a:pt x="0" y="142"/>
                    </a:lnTo>
                    <a:lnTo>
                      <a:pt x="71" y="71"/>
                    </a:lnTo>
                    <a:lnTo>
                      <a:pt x="141" y="1"/>
                    </a:lnTo>
                    <a:lnTo>
                      <a:pt x="282" y="1"/>
                    </a:lnTo>
                    <a:lnTo>
                      <a:pt x="705" y="142"/>
                    </a:lnTo>
                    <a:lnTo>
                      <a:pt x="1198" y="283"/>
                    </a:lnTo>
                    <a:lnTo>
                      <a:pt x="1621" y="565"/>
                    </a:lnTo>
                    <a:lnTo>
                      <a:pt x="2256" y="917"/>
                    </a:lnTo>
                    <a:lnTo>
                      <a:pt x="1762" y="1128"/>
                    </a:lnTo>
                    <a:lnTo>
                      <a:pt x="1269" y="1199"/>
                    </a:lnTo>
                    <a:lnTo>
                      <a:pt x="987" y="1128"/>
                    </a:lnTo>
                    <a:lnTo>
                      <a:pt x="705" y="1058"/>
                    </a:lnTo>
                    <a:lnTo>
                      <a:pt x="494" y="917"/>
                    </a:lnTo>
                    <a:lnTo>
                      <a:pt x="282" y="70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8" name="Shape 39"/>
            <p:cNvSpPr>
              <a:spLocks/>
            </p:cNvSpPr>
            <p:nvPr/>
          </p:nvSpPr>
          <p:spPr bwMode="auto">
            <a:xfrm>
              <a:off x="1085528" y="2701745"/>
              <a:ext cx="238655" cy="313092"/>
            </a:xfrm>
            <a:custGeom>
              <a:avLst/>
              <a:gdLst>
                <a:gd name="T0" fmla="*/ 0 w 9516"/>
                <a:gd name="T1" fmla="*/ 0 h 12547"/>
                <a:gd name="T2" fmla="*/ 9516 w 9516"/>
                <a:gd name="T3" fmla="*/ 12547 h 12547"/>
              </a:gdLst>
              <a:ahLst/>
              <a:cxnLst>
                <a:cxn ang="0">
                  <a:pos x="9420" y="385"/>
                </a:cxn>
                <a:cxn ang="0">
                  <a:pos x="9516" y="0"/>
                </a:cxn>
                <a:cxn ang="0">
                  <a:pos x="4793" y="4582"/>
                </a:cxn>
                <a:cxn ang="0">
                  <a:pos x="2256" y="7471"/>
                </a:cxn>
                <a:cxn ang="0">
                  <a:pos x="1410" y="8599"/>
                </a:cxn>
                <a:cxn ang="0">
                  <a:pos x="2045" y="7190"/>
                </a:cxn>
                <a:cxn ang="0">
                  <a:pos x="2961" y="5921"/>
                </a:cxn>
                <a:cxn ang="0">
                  <a:pos x="4089" y="4864"/>
                </a:cxn>
                <a:cxn ang="0">
                  <a:pos x="5357" y="3947"/>
                </a:cxn>
                <a:cxn ang="0">
                  <a:pos x="6626" y="3806"/>
                </a:cxn>
                <a:cxn ang="0">
                  <a:pos x="6555" y="5357"/>
                </a:cxn>
                <a:cxn ang="0">
                  <a:pos x="6415" y="6344"/>
                </a:cxn>
                <a:cxn ang="0">
                  <a:pos x="5921" y="7331"/>
                </a:cxn>
                <a:cxn ang="0">
                  <a:pos x="5075" y="8176"/>
                </a:cxn>
                <a:cxn ang="0">
                  <a:pos x="4089" y="8811"/>
                </a:cxn>
                <a:cxn ang="0">
                  <a:pos x="2045" y="10009"/>
                </a:cxn>
                <a:cxn ang="0">
                  <a:pos x="2538" y="9022"/>
                </a:cxn>
                <a:cxn ang="0">
                  <a:pos x="3948" y="7260"/>
                </a:cxn>
                <a:cxn ang="0">
                  <a:pos x="4934" y="6062"/>
                </a:cxn>
                <a:cxn ang="0">
                  <a:pos x="5639" y="4652"/>
                </a:cxn>
                <a:cxn ang="0">
                  <a:pos x="6415" y="3454"/>
                </a:cxn>
                <a:cxn ang="0">
                  <a:pos x="9420" y="385"/>
                </a:cxn>
                <a:cxn ang="0">
                  <a:pos x="8811" y="1057"/>
                </a:cxn>
                <a:cxn ang="0">
                  <a:pos x="7260" y="2115"/>
                </a:cxn>
                <a:cxn ang="0">
                  <a:pos x="4652" y="3595"/>
                </a:cxn>
                <a:cxn ang="0">
                  <a:pos x="2326" y="5005"/>
                </a:cxn>
                <a:cxn ang="0">
                  <a:pos x="1622" y="5709"/>
                </a:cxn>
                <a:cxn ang="0">
                  <a:pos x="917" y="6696"/>
                </a:cxn>
                <a:cxn ang="0">
                  <a:pos x="494" y="7683"/>
                </a:cxn>
                <a:cxn ang="0">
                  <a:pos x="1" y="9938"/>
                </a:cxn>
                <a:cxn ang="0">
                  <a:pos x="71" y="11560"/>
                </a:cxn>
                <a:cxn ang="0">
                  <a:pos x="282" y="12405"/>
                </a:cxn>
                <a:cxn ang="0">
                  <a:pos x="423" y="12546"/>
                </a:cxn>
                <a:cxn ang="0">
                  <a:pos x="705" y="12405"/>
                </a:cxn>
                <a:cxn ang="0">
                  <a:pos x="1410" y="11630"/>
                </a:cxn>
                <a:cxn ang="0">
                  <a:pos x="3172" y="10432"/>
                </a:cxn>
                <a:cxn ang="0">
                  <a:pos x="5075" y="9445"/>
                </a:cxn>
                <a:cxn ang="0">
                  <a:pos x="6344" y="8458"/>
                </a:cxn>
                <a:cxn ang="0">
                  <a:pos x="6978" y="7683"/>
                </a:cxn>
                <a:cxn ang="0">
                  <a:pos x="7401" y="6696"/>
                </a:cxn>
                <a:cxn ang="0">
                  <a:pos x="7472" y="5709"/>
                </a:cxn>
                <a:cxn ang="0">
                  <a:pos x="7331" y="4300"/>
                </a:cxn>
                <a:cxn ang="0">
                  <a:pos x="7401" y="3313"/>
                </a:cxn>
                <a:cxn ang="0">
                  <a:pos x="7824" y="2538"/>
                </a:cxn>
                <a:cxn ang="0">
                  <a:pos x="8811" y="1410"/>
                </a:cxn>
                <a:cxn ang="0">
                  <a:pos x="9375" y="564"/>
                </a:cxn>
              </a:cxnLst>
              <a:rect l="T0" t="T1" r="T2" b="T3"/>
              <a:pathLst>
                <a:path w="9516" h="12547" extrusionOk="0">
                  <a:moveTo>
                    <a:pt x="9516" y="0"/>
                  </a:moveTo>
                  <a:lnTo>
                    <a:pt x="9420" y="385"/>
                  </a:lnTo>
                  <a:lnTo>
                    <a:pt x="9445" y="353"/>
                  </a:lnTo>
                  <a:lnTo>
                    <a:pt x="9516" y="0"/>
                  </a:lnTo>
                  <a:close/>
                  <a:moveTo>
                    <a:pt x="5357" y="3947"/>
                  </a:moveTo>
                  <a:lnTo>
                    <a:pt x="4793" y="4582"/>
                  </a:lnTo>
                  <a:lnTo>
                    <a:pt x="3595" y="5921"/>
                  </a:lnTo>
                  <a:lnTo>
                    <a:pt x="2256" y="7471"/>
                  </a:lnTo>
                  <a:lnTo>
                    <a:pt x="1763" y="8106"/>
                  </a:lnTo>
                  <a:lnTo>
                    <a:pt x="1410" y="8599"/>
                  </a:lnTo>
                  <a:lnTo>
                    <a:pt x="1692" y="7894"/>
                  </a:lnTo>
                  <a:lnTo>
                    <a:pt x="2045" y="7190"/>
                  </a:lnTo>
                  <a:lnTo>
                    <a:pt x="2467" y="6485"/>
                  </a:lnTo>
                  <a:lnTo>
                    <a:pt x="2961" y="5921"/>
                  </a:lnTo>
                  <a:lnTo>
                    <a:pt x="3525" y="5357"/>
                  </a:lnTo>
                  <a:lnTo>
                    <a:pt x="4089" y="4864"/>
                  </a:lnTo>
                  <a:lnTo>
                    <a:pt x="4723" y="4370"/>
                  </a:lnTo>
                  <a:lnTo>
                    <a:pt x="5357" y="3947"/>
                  </a:lnTo>
                  <a:close/>
                  <a:moveTo>
                    <a:pt x="6696" y="3242"/>
                  </a:moveTo>
                  <a:lnTo>
                    <a:pt x="6626" y="3806"/>
                  </a:lnTo>
                  <a:lnTo>
                    <a:pt x="6626" y="4300"/>
                  </a:lnTo>
                  <a:lnTo>
                    <a:pt x="6555" y="5357"/>
                  </a:lnTo>
                  <a:lnTo>
                    <a:pt x="6485" y="5850"/>
                  </a:lnTo>
                  <a:lnTo>
                    <a:pt x="6415" y="6344"/>
                  </a:lnTo>
                  <a:lnTo>
                    <a:pt x="6203" y="6837"/>
                  </a:lnTo>
                  <a:lnTo>
                    <a:pt x="5921" y="7331"/>
                  </a:lnTo>
                  <a:lnTo>
                    <a:pt x="5569" y="7753"/>
                  </a:lnTo>
                  <a:lnTo>
                    <a:pt x="5075" y="8176"/>
                  </a:lnTo>
                  <a:lnTo>
                    <a:pt x="4652" y="8529"/>
                  </a:lnTo>
                  <a:lnTo>
                    <a:pt x="4089" y="8811"/>
                  </a:lnTo>
                  <a:lnTo>
                    <a:pt x="3031" y="9375"/>
                  </a:lnTo>
                  <a:lnTo>
                    <a:pt x="2045" y="10009"/>
                  </a:lnTo>
                  <a:lnTo>
                    <a:pt x="2256" y="9445"/>
                  </a:lnTo>
                  <a:lnTo>
                    <a:pt x="2538" y="9022"/>
                  </a:lnTo>
                  <a:lnTo>
                    <a:pt x="3243" y="8106"/>
                  </a:lnTo>
                  <a:lnTo>
                    <a:pt x="3948" y="7260"/>
                  </a:lnTo>
                  <a:lnTo>
                    <a:pt x="4723" y="6414"/>
                  </a:lnTo>
                  <a:lnTo>
                    <a:pt x="4934" y="6062"/>
                  </a:lnTo>
                  <a:lnTo>
                    <a:pt x="5216" y="5639"/>
                  </a:lnTo>
                  <a:lnTo>
                    <a:pt x="5639" y="4652"/>
                  </a:lnTo>
                  <a:lnTo>
                    <a:pt x="6203" y="3806"/>
                  </a:lnTo>
                  <a:lnTo>
                    <a:pt x="6415" y="3454"/>
                  </a:lnTo>
                  <a:lnTo>
                    <a:pt x="6696" y="3242"/>
                  </a:lnTo>
                  <a:close/>
                  <a:moveTo>
                    <a:pt x="9420" y="385"/>
                  </a:moveTo>
                  <a:lnTo>
                    <a:pt x="9163" y="705"/>
                  </a:lnTo>
                  <a:lnTo>
                    <a:pt x="8811" y="1057"/>
                  </a:lnTo>
                  <a:lnTo>
                    <a:pt x="8388" y="1410"/>
                  </a:lnTo>
                  <a:lnTo>
                    <a:pt x="7260" y="2115"/>
                  </a:lnTo>
                  <a:lnTo>
                    <a:pt x="5992" y="2820"/>
                  </a:lnTo>
                  <a:lnTo>
                    <a:pt x="4652" y="3595"/>
                  </a:lnTo>
                  <a:lnTo>
                    <a:pt x="3384" y="4300"/>
                  </a:lnTo>
                  <a:lnTo>
                    <a:pt x="2326" y="5005"/>
                  </a:lnTo>
                  <a:lnTo>
                    <a:pt x="1904" y="5357"/>
                  </a:lnTo>
                  <a:lnTo>
                    <a:pt x="1622" y="5709"/>
                  </a:lnTo>
                  <a:lnTo>
                    <a:pt x="1269" y="6203"/>
                  </a:lnTo>
                  <a:lnTo>
                    <a:pt x="917" y="6696"/>
                  </a:lnTo>
                  <a:lnTo>
                    <a:pt x="705" y="7190"/>
                  </a:lnTo>
                  <a:lnTo>
                    <a:pt x="494" y="7683"/>
                  </a:lnTo>
                  <a:lnTo>
                    <a:pt x="212" y="8811"/>
                  </a:lnTo>
                  <a:lnTo>
                    <a:pt x="1" y="9938"/>
                  </a:lnTo>
                  <a:lnTo>
                    <a:pt x="1" y="10502"/>
                  </a:lnTo>
                  <a:lnTo>
                    <a:pt x="71" y="11560"/>
                  </a:lnTo>
                  <a:lnTo>
                    <a:pt x="141" y="12053"/>
                  </a:lnTo>
                  <a:lnTo>
                    <a:pt x="282" y="12405"/>
                  </a:lnTo>
                  <a:lnTo>
                    <a:pt x="353" y="12476"/>
                  </a:lnTo>
                  <a:lnTo>
                    <a:pt x="423" y="12546"/>
                  </a:lnTo>
                  <a:lnTo>
                    <a:pt x="564" y="12476"/>
                  </a:lnTo>
                  <a:lnTo>
                    <a:pt x="705" y="12405"/>
                  </a:lnTo>
                  <a:lnTo>
                    <a:pt x="987" y="11982"/>
                  </a:lnTo>
                  <a:lnTo>
                    <a:pt x="1410" y="11630"/>
                  </a:lnTo>
                  <a:lnTo>
                    <a:pt x="2256" y="10996"/>
                  </a:lnTo>
                  <a:lnTo>
                    <a:pt x="3172" y="10432"/>
                  </a:lnTo>
                  <a:lnTo>
                    <a:pt x="4159" y="9938"/>
                  </a:lnTo>
                  <a:lnTo>
                    <a:pt x="5075" y="9445"/>
                  </a:lnTo>
                  <a:lnTo>
                    <a:pt x="5921" y="8811"/>
                  </a:lnTo>
                  <a:lnTo>
                    <a:pt x="6344" y="8458"/>
                  </a:lnTo>
                  <a:lnTo>
                    <a:pt x="6696" y="8106"/>
                  </a:lnTo>
                  <a:lnTo>
                    <a:pt x="6978" y="7683"/>
                  </a:lnTo>
                  <a:lnTo>
                    <a:pt x="7260" y="7190"/>
                  </a:lnTo>
                  <a:lnTo>
                    <a:pt x="7401" y="6696"/>
                  </a:lnTo>
                  <a:lnTo>
                    <a:pt x="7472" y="6203"/>
                  </a:lnTo>
                  <a:lnTo>
                    <a:pt x="7472" y="5709"/>
                  </a:lnTo>
                  <a:lnTo>
                    <a:pt x="7401" y="5216"/>
                  </a:lnTo>
                  <a:lnTo>
                    <a:pt x="7331" y="4300"/>
                  </a:lnTo>
                  <a:lnTo>
                    <a:pt x="7331" y="3806"/>
                  </a:lnTo>
                  <a:lnTo>
                    <a:pt x="7401" y="3313"/>
                  </a:lnTo>
                  <a:lnTo>
                    <a:pt x="7542" y="2890"/>
                  </a:lnTo>
                  <a:lnTo>
                    <a:pt x="7824" y="2538"/>
                  </a:lnTo>
                  <a:lnTo>
                    <a:pt x="8459" y="1762"/>
                  </a:lnTo>
                  <a:lnTo>
                    <a:pt x="8811" y="1410"/>
                  </a:lnTo>
                  <a:lnTo>
                    <a:pt x="9163" y="987"/>
                  </a:lnTo>
                  <a:lnTo>
                    <a:pt x="9375" y="564"/>
                  </a:lnTo>
                  <a:lnTo>
                    <a:pt x="9420" y="385"/>
                  </a:lnTo>
                  <a:close/>
                </a:path>
              </a:pathLst>
            </a:custGeom>
            <a:solidFill>
              <a:srgbClr val="B6D7A8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Shape 40"/>
            <p:cNvSpPr>
              <a:spLocks/>
            </p:cNvSpPr>
            <p:nvPr/>
          </p:nvSpPr>
          <p:spPr bwMode="auto">
            <a:xfrm>
              <a:off x="924317" y="1106243"/>
              <a:ext cx="244977" cy="346298"/>
            </a:xfrm>
            <a:custGeom>
              <a:avLst/>
              <a:gdLst>
                <a:gd name="T0" fmla="*/ 0 w 9798"/>
                <a:gd name="T1" fmla="*/ 0 h 13816"/>
                <a:gd name="T2" fmla="*/ 9798 w 9798"/>
                <a:gd name="T3" fmla="*/ 13816 h 13816"/>
              </a:gdLst>
              <a:ahLst/>
              <a:cxnLst>
                <a:cxn ang="0">
                  <a:pos x="6485" y="4512"/>
                </a:cxn>
                <a:cxn ang="0">
                  <a:pos x="5850" y="4441"/>
                </a:cxn>
                <a:cxn ang="0">
                  <a:pos x="5709" y="5569"/>
                </a:cxn>
                <a:cxn ang="0">
                  <a:pos x="4793" y="6485"/>
                </a:cxn>
                <a:cxn ang="0">
                  <a:pos x="6837" y="6274"/>
                </a:cxn>
                <a:cxn ang="0">
                  <a:pos x="6062" y="8388"/>
                </a:cxn>
                <a:cxn ang="0">
                  <a:pos x="6414" y="5992"/>
                </a:cxn>
                <a:cxn ang="0">
                  <a:pos x="4229" y="5921"/>
                </a:cxn>
                <a:cxn ang="0">
                  <a:pos x="2678" y="8600"/>
                </a:cxn>
                <a:cxn ang="0">
                  <a:pos x="2115" y="9234"/>
                </a:cxn>
                <a:cxn ang="0">
                  <a:pos x="916" y="9093"/>
                </a:cxn>
                <a:cxn ang="0">
                  <a:pos x="705" y="8247"/>
                </a:cxn>
                <a:cxn ang="0">
                  <a:pos x="2115" y="6274"/>
                </a:cxn>
                <a:cxn ang="0">
                  <a:pos x="4863" y="5076"/>
                </a:cxn>
                <a:cxn ang="0">
                  <a:pos x="4863" y="9869"/>
                </a:cxn>
                <a:cxn ang="0">
                  <a:pos x="3665" y="10362"/>
                </a:cxn>
                <a:cxn ang="0">
                  <a:pos x="3454" y="9516"/>
                </a:cxn>
                <a:cxn ang="0">
                  <a:pos x="5709" y="7120"/>
                </a:cxn>
                <a:cxn ang="0">
                  <a:pos x="8810" y="9375"/>
                </a:cxn>
                <a:cxn ang="0">
                  <a:pos x="8670" y="10855"/>
                </a:cxn>
                <a:cxn ang="0">
                  <a:pos x="7471" y="11349"/>
                </a:cxn>
                <a:cxn ang="0">
                  <a:pos x="6344" y="10644"/>
                </a:cxn>
                <a:cxn ang="0">
                  <a:pos x="6978" y="8459"/>
                </a:cxn>
                <a:cxn ang="0">
                  <a:pos x="7894" y="6274"/>
                </a:cxn>
                <a:cxn ang="0">
                  <a:pos x="6485" y="494"/>
                </a:cxn>
                <a:cxn ang="0">
                  <a:pos x="6062" y="2256"/>
                </a:cxn>
                <a:cxn ang="0">
                  <a:pos x="5357" y="4089"/>
                </a:cxn>
                <a:cxn ang="0">
                  <a:pos x="2819" y="5217"/>
                </a:cxn>
                <a:cxn ang="0">
                  <a:pos x="634" y="6626"/>
                </a:cxn>
                <a:cxn ang="0">
                  <a:pos x="0" y="9093"/>
                </a:cxn>
                <a:cxn ang="0">
                  <a:pos x="564" y="10010"/>
                </a:cxn>
                <a:cxn ang="0">
                  <a:pos x="1339" y="10644"/>
                </a:cxn>
                <a:cxn ang="0">
                  <a:pos x="141" y="12054"/>
                </a:cxn>
                <a:cxn ang="0">
                  <a:pos x="493" y="12758"/>
                </a:cxn>
                <a:cxn ang="0">
                  <a:pos x="1410" y="12829"/>
                </a:cxn>
                <a:cxn ang="0">
                  <a:pos x="2044" y="11560"/>
                </a:cxn>
                <a:cxn ang="0">
                  <a:pos x="2467" y="10714"/>
                </a:cxn>
                <a:cxn ang="0">
                  <a:pos x="4088" y="11490"/>
                </a:cxn>
                <a:cxn ang="0">
                  <a:pos x="4300" y="12265"/>
                </a:cxn>
                <a:cxn ang="0">
                  <a:pos x="4018" y="13675"/>
                </a:cxn>
                <a:cxn ang="0">
                  <a:pos x="5145" y="13534"/>
                </a:cxn>
                <a:cxn ang="0">
                  <a:pos x="5568" y="12336"/>
                </a:cxn>
                <a:cxn ang="0">
                  <a:pos x="5709" y="11419"/>
                </a:cxn>
                <a:cxn ang="0">
                  <a:pos x="7471" y="12336"/>
                </a:cxn>
                <a:cxn ang="0">
                  <a:pos x="9374" y="11701"/>
                </a:cxn>
                <a:cxn ang="0">
                  <a:pos x="9797" y="9869"/>
                </a:cxn>
                <a:cxn ang="0">
                  <a:pos x="8881" y="6274"/>
                </a:cxn>
                <a:cxn ang="0">
                  <a:pos x="7401" y="3595"/>
                </a:cxn>
                <a:cxn ang="0">
                  <a:pos x="7330" y="2256"/>
                </a:cxn>
                <a:cxn ang="0">
                  <a:pos x="7612" y="212"/>
                </a:cxn>
              </a:cxnLst>
              <a:rect l="T0" t="T1" r="T2" b="T3"/>
              <a:pathLst>
                <a:path w="9798" h="13816" extrusionOk="0">
                  <a:moveTo>
                    <a:pt x="6203" y="4159"/>
                  </a:moveTo>
                  <a:lnTo>
                    <a:pt x="6414" y="4230"/>
                  </a:lnTo>
                  <a:lnTo>
                    <a:pt x="6485" y="4371"/>
                  </a:lnTo>
                  <a:lnTo>
                    <a:pt x="6485" y="4512"/>
                  </a:lnTo>
                  <a:lnTo>
                    <a:pt x="6414" y="4582"/>
                  </a:lnTo>
                  <a:lnTo>
                    <a:pt x="6273" y="4582"/>
                  </a:lnTo>
                  <a:lnTo>
                    <a:pt x="5921" y="4512"/>
                  </a:lnTo>
                  <a:lnTo>
                    <a:pt x="5850" y="4441"/>
                  </a:lnTo>
                  <a:lnTo>
                    <a:pt x="5850" y="4371"/>
                  </a:lnTo>
                  <a:lnTo>
                    <a:pt x="5921" y="4230"/>
                  </a:lnTo>
                  <a:lnTo>
                    <a:pt x="6062" y="4159"/>
                  </a:lnTo>
                  <a:close/>
                  <a:moveTo>
                    <a:pt x="5709" y="5569"/>
                  </a:moveTo>
                  <a:lnTo>
                    <a:pt x="5004" y="6697"/>
                  </a:lnTo>
                  <a:lnTo>
                    <a:pt x="4088" y="7684"/>
                  </a:lnTo>
                  <a:lnTo>
                    <a:pt x="4440" y="7049"/>
                  </a:lnTo>
                  <a:lnTo>
                    <a:pt x="4793" y="6485"/>
                  </a:lnTo>
                  <a:lnTo>
                    <a:pt x="5216" y="5992"/>
                  </a:lnTo>
                  <a:lnTo>
                    <a:pt x="5709" y="5569"/>
                  </a:lnTo>
                  <a:close/>
                  <a:moveTo>
                    <a:pt x="6414" y="5992"/>
                  </a:moveTo>
                  <a:lnTo>
                    <a:pt x="6837" y="6274"/>
                  </a:lnTo>
                  <a:lnTo>
                    <a:pt x="6766" y="6838"/>
                  </a:lnTo>
                  <a:lnTo>
                    <a:pt x="6625" y="7402"/>
                  </a:lnTo>
                  <a:lnTo>
                    <a:pt x="6344" y="7895"/>
                  </a:lnTo>
                  <a:lnTo>
                    <a:pt x="6062" y="8388"/>
                  </a:lnTo>
                  <a:lnTo>
                    <a:pt x="6062" y="7825"/>
                  </a:lnTo>
                  <a:lnTo>
                    <a:pt x="6132" y="7190"/>
                  </a:lnTo>
                  <a:lnTo>
                    <a:pt x="6203" y="6556"/>
                  </a:lnTo>
                  <a:lnTo>
                    <a:pt x="6414" y="5992"/>
                  </a:lnTo>
                  <a:close/>
                  <a:moveTo>
                    <a:pt x="5568" y="5076"/>
                  </a:moveTo>
                  <a:lnTo>
                    <a:pt x="5075" y="5287"/>
                  </a:lnTo>
                  <a:lnTo>
                    <a:pt x="4652" y="5569"/>
                  </a:lnTo>
                  <a:lnTo>
                    <a:pt x="4229" y="5921"/>
                  </a:lnTo>
                  <a:lnTo>
                    <a:pt x="3947" y="6344"/>
                  </a:lnTo>
                  <a:lnTo>
                    <a:pt x="3383" y="7190"/>
                  </a:lnTo>
                  <a:lnTo>
                    <a:pt x="2819" y="8036"/>
                  </a:lnTo>
                  <a:lnTo>
                    <a:pt x="2678" y="8600"/>
                  </a:lnTo>
                  <a:lnTo>
                    <a:pt x="2608" y="8811"/>
                  </a:lnTo>
                  <a:lnTo>
                    <a:pt x="2467" y="8952"/>
                  </a:lnTo>
                  <a:lnTo>
                    <a:pt x="2326" y="9093"/>
                  </a:lnTo>
                  <a:lnTo>
                    <a:pt x="2115" y="9234"/>
                  </a:lnTo>
                  <a:lnTo>
                    <a:pt x="1551" y="9305"/>
                  </a:lnTo>
                  <a:lnTo>
                    <a:pt x="1269" y="9305"/>
                  </a:lnTo>
                  <a:lnTo>
                    <a:pt x="1057" y="9234"/>
                  </a:lnTo>
                  <a:lnTo>
                    <a:pt x="916" y="9093"/>
                  </a:lnTo>
                  <a:lnTo>
                    <a:pt x="775" y="8952"/>
                  </a:lnTo>
                  <a:lnTo>
                    <a:pt x="705" y="8741"/>
                  </a:lnTo>
                  <a:lnTo>
                    <a:pt x="705" y="8529"/>
                  </a:lnTo>
                  <a:lnTo>
                    <a:pt x="705" y="8247"/>
                  </a:lnTo>
                  <a:lnTo>
                    <a:pt x="846" y="7966"/>
                  </a:lnTo>
                  <a:lnTo>
                    <a:pt x="1128" y="7402"/>
                  </a:lnTo>
                  <a:lnTo>
                    <a:pt x="1551" y="6767"/>
                  </a:lnTo>
                  <a:lnTo>
                    <a:pt x="2115" y="6274"/>
                  </a:lnTo>
                  <a:lnTo>
                    <a:pt x="2749" y="5851"/>
                  </a:lnTo>
                  <a:lnTo>
                    <a:pt x="3454" y="5499"/>
                  </a:lnTo>
                  <a:lnTo>
                    <a:pt x="4159" y="5217"/>
                  </a:lnTo>
                  <a:lnTo>
                    <a:pt x="4863" y="5076"/>
                  </a:lnTo>
                  <a:close/>
                  <a:moveTo>
                    <a:pt x="5709" y="7120"/>
                  </a:moveTo>
                  <a:lnTo>
                    <a:pt x="5427" y="8247"/>
                  </a:lnTo>
                  <a:lnTo>
                    <a:pt x="5286" y="9446"/>
                  </a:lnTo>
                  <a:lnTo>
                    <a:pt x="4863" y="9869"/>
                  </a:lnTo>
                  <a:lnTo>
                    <a:pt x="4511" y="10080"/>
                  </a:lnTo>
                  <a:lnTo>
                    <a:pt x="4229" y="10292"/>
                  </a:lnTo>
                  <a:lnTo>
                    <a:pt x="3947" y="10362"/>
                  </a:lnTo>
                  <a:lnTo>
                    <a:pt x="3665" y="10362"/>
                  </a:lnTo>
                  <a:lnTo>
                    <a:pt x="3595" y="10292"/>
                  </a:lnTo>
                  <a:lnTo>
                    <a:pt x="3524" y="10151"/>
                  </a:lnTo>
                  <a:lnTo>
                    <a:pt x="3383" y="9798"/>
                  </a:lnTo>
                  <a:lnTo>
                    <a:pt x="3454" y="9516"/>
                  </a:lnTo>
                  <a:lnTo>
                    <a:pt x="3665" y="9164"/>
                  </a:lnTo>
                  <a:lnTo>
                    <a:pt x="4370" y="8388"/>
                  </a:lnTo>
                  <a:lnTo>
                    <a:pt x="5216" y="7684"/>
                  </a:lnTo>
                  <a:lnTo>
                    <a:pt x="5709" y="7120"/>
                  </a:lnTo>
                  <a:close/>
                  <a:moveTo>
                    <a:pt x="7894" y="6274"/>
                  </a:moveTo>
                  <a:lnTo>
                    <a:pt x="8388" y="7613"/>
                  </a:lnTo>
                  <a:lnTo>
                    <a:pt x="8670" y="8459"/>
                  </a:lnTo>
                  <a:lnTo>
                    <a:pt x="8810" y="9375"/>
                  </a:lnTo>
                  <a:lnTo>
                    <a:pt x="8881" y="9798"/>
                  </a:lnTo>
                  <a:lnTo>
                    <a:pt x="8881" y="10151"/>
                  </a:lnTo>
                  <a:lnTo>
                    <a:pt x="8810" y="10503"/>
                  </a:lnTo>
                  <a:lnTo>
                    <a:pt x="8670" y="10855"/>
                  </a:lnTo>
                  <a:lnTo>
                    <a:pt x="8529" y="11067"/>
                  </a:lnTo>
                  <a:lnTo>
                    <a:pt x="8247" y="11278"/>
                  </a:lnTo>
                  <a:lnTo>
                    <a:pt x="7894" y="11349"/>
                  </a:lnTo>
                  <a:lnTo>
                    <a:pt x="7471" y="11349"/>
                  </a:lnTo>
                  <a:lnTo>
                    <a:pt x="6978" y="11278"/>
                  </a:lnTo>
                  <a:lnTo>
                    <a:pt x="6625" y="11067"/>
                  </a:lnTo>
                  <a:lnTo>
                    <a:pt x="6414" y="10855"/>
                  </a:lnTo>
                  <a:lnTo>
                    <a:pt x="6344" y="10644"/>
                  </a:lnTo>
                  <a:lnTo>
                    <a:pt x="6273" y="10292"/>
                  </a:lnTo>
                  <a:lnTo>
                    <a:pt x="6344" y="10010"/>
                  </a:lnTo>
                  <a:lnTo>
                    <a:pt x="6625" y="9234"/>
                  </a:lnTo>
                  <a:lnTo>
                    <a:pt x="6978" y="8459"/>
                  </a:lnTo>
                  <a:lnTo>
                    <a:pt x="7401" y="7613"/>
                  </a:lnTo>
                  <a:lnTo>
                    <a:pt x="7753" y="6908"/>
                  </a:lnTo>
                  <a:lnTo>
                    <a:pt x="7894" y="6556"/>
                  </a:lnTo>
                  <a:lnTo>
                    <a:pt x="7894" y="6274"/>
                  </a:lnTo>
                  <a:close/>
                  <a:moveTo>
                    <a:pt x="7189" y="1"/>
                  </a:moveTo>
                  <a:lnTo>
                    <a:pt x="6978" y="71"/>
                  </a:lnTo>
                  <a:lnTo>
                    <a:pt x="6696" y="353"/>
                  </a:lnTo>
                  <a:lnTo>
                    <a:pt x="6485" y="494"/>
                  </a:lnTo>
                  <a:lnTo>
                    <a:pt x="6344" y="706"/>
                  </a:lnTo>
                  <a:lnTo>
                    <a:pt x="6203" y="1199"/>
                  </a:lnTo>
                  <a:lnTo>
                    <a:pt x="6132" y="1692"/>
                  </a:lnTo>
                  <a:lnTo>
                    <a:pt x="6062" y="2256"/>
                  </a:lnTo>
                  <a:lnTo>
                    <a:pt x="5921" y="2891"/>
                  </a:lnTo>
                  <a:lnTo>
                    <a:pt x="5780" y="3384"/>
                  </a:lnTo>
                  <a:lnTo>
                    <a:pt x="5568" y="3877"/>
                  </a:lnTo>
                  <a:lnTo>
                    <a:pt x="5357" y="4089"/>
                  </a:lnTo>
                  <a:lnTo>
                    <a:pt x="5145" y="4300"/>
                  </a:lnTo>
                  <a:lnTo>
                    <a:pt x="4581" y="4582"/>
                  </a:lnTo>
                  <a:lnTo>
                    <a:pt x="4018" y="4864"/>
                  </a:lnTo>
                  <a:lnTo>
                    <a:pt x="2819" y="5217"/>
                  </a:lnTo>
                  <a:lnTo>
                    <a:pt x="2255" y="5428"/>
                  </a:lnTo>
                  <a:lnTo>
                    <a:pt x="1692" y="5710"/>
                  </a:lnTo>
                  <a:lnTo>
                    <a:pt x="1128" y="6062"/>
                  </a:lnTo>
                  <a:lnTo>
                    <a:pt x="634" y="6626"/>
                  </a:lnTo>
                  <a:lnTo>
                    <a:pt x="282" y="7190"/>
                  </a:lnTo>
                  <a:lnTo>
                    <a:pt x="71" y="7825"/>
                  </a:lnTo>
                  <a:lnTo>
                    <a:pt x="0" y="8459"/>
                  </a:lnTo>
                  <a:lnTo>
                    <a:pt x="0" y="9093"/>
                  </a:lnTo>
                  <a:lnTo>
                    <a:pt x="71" y="9375"/>
                  </a:lnTo>
                  <a:lnTo>
                    <a:pt x="211" y="9587"/>
                  </a:lnTo>
                  <a:lnTo>
                    <a:pt x="352" y="9869"/>
                  </a:lnTo>
                  <a:lnTo>
                    <a:pt x="564" y="10010"/>
                  </a:lnTo>
                  <a:lnTo>
                    <a:pt x="846" y="10151"/>
                  </a:lnTo>
                  <a:lnTo>
                    <a:pt x="1128" y="10221"/>
                  </a:lnTo>
                  <a:lnTo>
                    <a:pt x="1903" y="10221"/>
                  </a:lnTo>
                  <a:lnTo>
                    <a:pt x="1339" y="10644"/>
                  </a:lnTo>
                  <a:lnTo>
                    <a:pt x="916" y="10926"/>
                  </a:lnTo>
                  <a:lnTo>
                    <a:pt x="564" y="11278"/>
                  </a:lnTo>
                  <a:lnTo>
                    <a:pt x="282" y="11701"/>
                  </a:lnTo>
                  <a:lnTo>
                    <a:pt x="141" y="12054"/>
                  </a:lnTo>
                  <a:lnTo>
                    <a:pt x="141" y="12195"/>
                  </a:lnTo>
                  <a:lnTo>
                    <a:pt x="211" y="12406"/>
                  </a:lnTo>
                  <a:lnTo>
                    <a:pt x="282" y="12547"/>
                  </a:lnTo>
                  <a:lnTo>
                    <a:pt x="493" y="12758"/>
                  </a:lnTo>
                  <a:lnTo>
                    <a:pt x="775" y="12899"/>
                  </a:lnTo>
                  <a:lnTo>
                    <a:pt x="1057" y="12970"/>
                  </a:lnTo>
                  <a:lnTo>
                    <a:pt x="1269" y="12899"/>
                  </a:lnTo>
                  <a:lnTo>
                    <a:pt x="1410" y="12829"/>
                  </a:lnTo>
                  <a:lnTo>
                    <a:pt x="1551" y="12688"/>
                  </a:lnTo>
                  <a:lnTo>
                    <a:pt x="1692" y="12547"/>
                  </a:lnTo>
                  <a:lnTo>
                    <a:pt x="1903" y="12054"/>
                  </a:lnTo>
                  <a:lnTo>
                    <a:pt x="2044" y="11560"/>
                  </a:lnTo>
                  <a:lnTo>
                    <a:pt x="2115" y="10996"/>
                  </a:lnTo>
                  <a:lnTo>
                    <a:pt x="2185" y="10573"/>
                  </a:lnTo>
                  <a:lnTo>
                    <a:pt x="2326" y="10292"/>
                  </a:lnTo>
                  <a:lnTo>
                    <a:pt x="2467" y="10714"/>
                  </a:lnTo>
                  <a:lnTo>
                    <a:pt x="2678" y="11067"/>
                  </a:lnTo>
                  <a:lnTo>
                    <a:pt x="3031" y="11278"/>
                  </a:lnTo>
                  <a:lnTo>
                    <a:pt x="3313" y="11490"/>
                  </a:lnTo>
                  <a:lnTo>
                    <a:pt x="4088" y="11490"/>
                  </a:lnTo>
                  <a:lnTo>
                    <a:pt x="4511" y="11419"/>
                  </a:lnTo>
                  <a:lnTo>
                    <a:pt x="4863" y="11208"/>
                  </a:lnTo>
                  <a:lnTo>
                    <a:pt x="4581" y="11772"/>
                  </a:lnTo>
                  <a:lnTo>
                    <a:pt x="4300" y="12265"/>
                  </a:lnTo>
                  <a:lnTo>
                    <a:pt x="4018" y="12829"/>
                  </a:lnTo>
                  <a:lnTo>
                    <a:pt x="3947" y="13393"/>
                  </a:lnTo>
                  <a:lnTo>
                    <a:pt x="3947" y="13534"/>
                  </a:lnTo>
                  <a:lnTo>
                    <a:pt x="4018" y="13675"/>
                  </a:lnTo>
                  <a:lnTo>
                    <a:pt x="4159" y="13816"/>
                  </a:lnTo>
                  <a:lnTo>
                    <a:pt x="4370" y="13816"/>
                  </a:lnTo>
                  <a:lnTo>
                    <a:pt x="4722" y="13675"/>
                  </a:lnTo>
                  <a:lnTo>
                    <a:pt x="5145" y="13534"/>
                  </a:lnTo>
                  <a:lnTo>
                    <a:pt x="5357" y="13322"/>
                  </a:lnTo>
                  <a:lnTo>
                    <a:pt x="5498" y="13040"/>
                  </a:lnTo>
                  <a:lnTo>
                    <a:pt x="5568" y="12688"/>
                  </a:lnTo>
                  <a:lnTo>
                    <a:pt x="5568" y="12336"/>
                  </a:lnTo>
                  <a:lnTo>
                    <a:pt x="5427" y="11631"/>
                  </a:lnTo>
                  <a:lnTo>
                    <a:pt x="5427" y="11278"/>
                  </a:lnTo>
                  <a:lnTo>
                    <a:pt x="5498" y="10996"/>
                  </a:lnTo>
                  <a:lnTo>
                    <a:pt x="5709" y="11419"/>
                  </a:lnTo>
                  <a:lnTo>
                    <a:pt x="6062" y="11772"/>
                  </a:lnTo>
                  <a:lnTo>
                    <a:pt x="6485" y="12054"/>
                  </a:lnTo>
                  <a:lnTo>
                    <a:pt x="6978" y="12265"/>
                  </a:lnTo>
                  <a:lnTo>
                    <a:pt x="7471" y="12336"/>
                  </a:lnTo>
                  <a:lnTo>
                    <a:pt x="8035" y="12336"/>
                  </a:lnTo>
                  <a:lnTo>
                    <a:pt x="8529" y="12265"/>
                  </a:lnTo>
                  <a:lnTo>
                    <a:pt x="8951" y="12054"/>
                  </a:lnTo>
                  <a:lnTo>
                    <a:pt x="9374" y="11701"/>
                  </a:lnTo>
                  <a:lnTo>
                    <a:pt x="9656" y="11278"/>
                  </a:lnTo>
                  <a:lnTo>
                    <a:pt x="9797" y="10855"/>
                  </a:lnTo>
                  <a:lnTo>
                    <a:pt x="9797" y="10362"/>
                  </a:lnTo>
                  <a:lnTo>
                    <a:pt x="9797" y="9869"/>
                  </a:lnTo>
                  <a:lnTo>
                    <a:pt x="9656" y="9375"/>
                  </a:lnTo>
                  <a:lnTo>
                    <a:pt x="9445" y="8318"/>
                  </a:lnTo>
                  <a:lnTo>
                    <a:pt x="9092" y="6979"/>
                  </a:lnTo>
                  <a:lnTo>
                    <a:pt x="8881" y="6274"/>
                  </a:lnTo>
                  <a:lnTo>
                    <a:pt x="8599" y="5499"/>
                  </a:lnTo>
                  <a:lnTo>
                    <a:pt x="8247" y="4794"/>
                  </a:lnTo>
                  <a:lnTo>
                    <a:pt x="7894" y="4159"/>
                  </a:lnTo>
                  <a:lnTo>
                    <a:pt x="7401" y="3595"/>
                  </a:lnTo>
                  <a:lnTo>
                    <a:pt x="7119" y="3384"/>
                  </a:lnTo>
                  <a:lnTo>
                    <a:pt x="6837" y="3243"/>
                  </a:lnTo>
                  <a:lnTo>
                    <a:pt x="7119" y="2820"/>
                  </a:lnTo>
                  <a:lnTo>
                    <a:pt x="7330" y="2256"/>
                  </a:lnTo>
                  <a:lnTo>
                    <a:pt x="7542" y="1622"/>
                  </a:lnTo>
                  <a:lnTo>
                    <a:pt x="7612" y="988"/>
                  </a:lnTo>
                  <a:lnTo>
                    <a:pt x="7612" y="424"/>
                  </a:lnTo>
                  <a:lnTo>
                    <a:pt x="7612" y="212"/>
                  </a:lnTo>
                  <a:lnTo>
                    <a:pt x="7471" y="71"/>
                  </a:lnTo>
                  <a:lnTo>
                    <a:pt x="7330" y="1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Shape 41"/>
            <p:cNvSpPr>
              <a:spLocks/>
            </p:cNvSpPr>
            <p:nvPr/>
          </p:nvSpPr>
          <p:spPr bwMode="auto">
            <a:xfrm>
              <a:off x="1750915" y="2135649"/>
              <a:ext cx="260781" cy="227703"/>
            </a:xfrm>
            <a:custGeom>
              <a:avLst/>
              <a:gdLst>
                <a:gd name="T0" fmla="*/ 0 w 10433"/>
                <a:gd name="T1" fmla="*/ 0 h 9094"/>
                <a:gd name="T2" fmla="*/ 10433 w 10433"/>
                <a:gd name="T3" fmla="*/ 9094 h 9094"/>
              </a:gdLst>
              <a:ahLst/>
              <a:cxnLst>
                <a:cxn ang="0">
                  <a:pos x="7895" y="1481"/>
                </a:cxn>
                <a:cxn ang="0">
                  <a:pos x="8670" y="2397"/>
                </a:cxn>
                <a:cxn ang="0">
                  <a:pos x="8318" y="2115"/>
                </a:cxn>
                <a:cxn ang="0">
                  <a:pos x="7684" y="1833"/>
                </a:cxn>
                <a:cxn ang="0">
                  <a:pos x="6767" y="1974"/>
                </a:cxn>
                <a:cxn ang="0">
                  <a:pos x="4794" y="2538"/>
                </a:cxn>
                <a:cxn ang="0">
                  <a:pos x="4441" y="2327"/>
                </a:cxn>
                <a:cxn ang="0">
                  <a:pos x="5640" y="1481"/>
                </a:cxn>
                <a:cxn ang="0">
                  <a:pos x="6626" y="3666"/>
                </a:cxn>
                <a:cxn ang="0">
                  <a:pos x="6697" y="4159"/>
                </a:cxn>
                <a:cxn ang="0">
                  <a:pos x="5992" y="5146"/>
                </a:cxn>
                <a:cxn ang="0">
                  <a:pos x="5287" y="5357"/>
                </a:cxn>
                <a:cxn ang="0">
                  <a:pos x="5076" y="4723"/>
                </a:cxn>
                <a:cxn ang="0">
                  <a:pos x="5358" y="4512"/>
                </a:cxn>
                <a:cxn ang="0">
                  <a:pos x="5358" y="5217"/>
                </a:cxn>
                <a:cxn ang="0">
                  <a:pos x="6062" y="4512"/>
                </a:cxn>
                <a:cxn ang="0">
                  <a:pos x="9164" y="5076"/>
                </a:cxn>
                <a:cxn ang="0">
                  <a:pos x="8741" y="6415"/>
                </a:cxn>
                <a:cxn ang="0">
                  <a:pos x="7402" y="7542"/>
                </a:cxn>
                <a:cxn ang="0">
                  <a:pos x="6203" y="7683"/>
                </a:cxn>
                <a:cxn ang="0">
                  <a:pos x="8388" y="5639"/>
                </a:cxn>
                <a:cxn ang="0">
                  <a:pos x="4089" y="3313"/>
                </a:cxn>
                <a:cxn ang="0">
                  <a:pos x="3384" y="4935"/>
                </a:cxn>
                <a:cxn ang="0">
                  <a:pos x="2750" y="6415"/>
                </a:cxn>
                <a:cxn ang="0">
                  <a:pos x="3102" y="7190"/>
                </a:cxn>
                <a:cxn ang="0">
                  <a:pos x="4653" y="7472"/>
                </a:cxn>
                <a:cxn ang="0">
                  <a:pos x="2679" y="8106"/>
                </a:cxn>
                <a:cxn ang="0">
                  <a:pos x="1692" y="7542"/>
                </a:cxn>
                <a:cxn ang="0">
                  <a:pos x="1551" y="6344"/>
                </a:cxn>
                <a:cxn ang="0">
                  <a:pos x="2115" y="4864"/>
                </a:cxn>
                <a:cxn ang="0">
                  <a:pos x="3173" y="3595"/>
                </a:cxn>
                <a:cxn ang="0">
                  <a:pos x="6697" y="1"/>
                </a:cxn>
                <a:cxn ang="0">
                  <a:pos x="5358" y="353"/>
                </a:cxn>
                <a:cxn ang="0">
                  <a:pos x="4582" y="987"/>
                </a:cxn>
                <a:cxn ang="0">
                  <a:pos x="4089" y="2045"/>
                </a:cxn>
                <a:cxn ang="0">
                  <a:pos x="3173" y="2679"/>
                </a:cxn>
                <a:cxn ang="0">
                  <a:pos x="1410" y="3807"/>
                </a:cxn>
                <a:cxn ang="0">
                  <a:pos x="424" y="5076"/>
                </a:cxn>
                <a:cxn ang="0">
                  <a:pos x="1" y="6556"/>
                </a:cxn>
                <a:cxn ang="0">
                  <a:pos x="424" y="8177"/>
                </a:cxn>
                <a:cxn ang="0">
                  <a:pos x="1270" y="8952"/>
                </a:cxn>
                <a:cxn ang="0">
                  <a:pos x="2961" y="9023"/>
                </a:cxn>
                <a:cxn ang="0">
                  <a:pos x="6485" y="8388"/>
                </a:cxn>
                <a:cxn ang="0">
                  <a:pos x="8036" y="8459"/>
                </a:cxn>
                <a:cxn ang="0">
                  <a:pos x="9446" y="7472"/>
                </a:cxn>
                <a:cxn ang="0">
                  <a:pos x="10362" y="5851"/>
                </a:cxn>
                <a:cxn ang="0">
                  <a:pos x="10362" y="4018"/>
                </a:cxn>
                <a:cxn ang="0">
                  <a:pos x="10080" y="2468"/>
                </a:cxn>
                <a:cxn ang="0">
                  <a:pos x="9516" y="1199"/>
                </a:cxn>
                <a:cxn ang="0">
                  <a:pos x="8459" y="424"/>
                </a:cxn>
                <a:cxn ang="0">
                  <a:pos x="7120" y="1"/>
                </a:cxn>
              </a:cxnLst>
              <a:rect l="T0" t="T1" r="T2" b="T3"/>
              <a:pathLst>
                <a:path w="10433" h="9094" extrusionOk="0">
                  <a:moveTo>
                    <a:pt x="7049" y="1199"/>
                  </a:moveTo>
                  <a:lnTo>
                    <a:pt x="7472" y="1340"/>
                  </a:lnTo>
                  <a:lnTo>
                    <a:pt x="7895" y="1481"/>
                  </a:lnTo>
                  <a:lnTo>
                    <a:pt x="8247" y="1692"/>
                  </a:lnTo>
                  <a:lnTo>
                    <a:pt x="8529" y="2045"/>
                  </a:lnTo>
                  <a:lnTo>
                    <a:pt x="8670" y="2397"/>
                  </a:lnTo>
                  <a:lnTo>
                    <a:pt x="8811" y="2820"/>
                  </a:lnTo>
                  <a:lnTo>
                    <a:pt x="8600" y="2397"/>
                  </a:lnTo>
                  <a:lnTo>
                    <a:pt x="8318" y="2115"/>
                  </a:lnTo>
                  <a:lnTo>
                    <a:pt x="8106" y="1904"/>
                  </a:lnTo>
                  <a:lnTo>
                    <a:pt x="7895" y="1833"/>
                  </a:lnTo>
                  <a:lnTo>
                    <a:pt x="7684" y="1833"/>
                  </a:lnTo>
                  <a:lnTo>
                    <a:pt x="7402" y="1904"/>
                  </a:lnTo>
                  <a:lnTo>
                    <a:pt x="6908" y="1904"/>
                  </a:lnTo>
                  <a:lnTo>
                    <a:pt x="6767" y="1974"/>
                  </a:lnTo>
                  <a:lnTo>
                    <a:pt x="6062" y="2186"/>
                  </a:lnTo>
                  <a:lnTo>
                    <a:pt x="5287" y="2397"/>
                  </a:lnTo>
                  <a:lnTo>
                    <a:pt x="4794" y="2538"/>
                  </a:lnTo>
                  <a:lnTo>
                    <a:pt x="4512" y="2468"/>
                  </a:lnTo>
                  <a:lnTo>
                    <a:pt x="4441" y="2397"/>
                  </a:lnTo>
                  <a:lnTo>
                    <a:pt x="4441" y="2327"/>
                  </a:lnTo>
                  <a:lnTo>
                    <a:pt x="4653" y="2115"/>
                  </a:lnTo>
                  <a:lnTo>
                    <a:pt x="4935" y="1904"/>
                  </a:lnTo>
                  <a:lnTo>
                    <a:pt x="5640" y="1481"/>
                  </a:lnTo>
                  <a:lnTo>
                    <a:pt x="6203" y="1199"/>
                  </a:lnTo>
                  <a:close/>
                  <a:moveTo>
                    <a:pt x="6485" y="3525"/>
                  </a:moveTo>
                  <a:lnTo>
                    <a:pt x="6626" y="3666"/>
                  </a:lnTo>
                  <a:lnTo>
                    <a:pt x="6697" y="3877"/>
                  </a:lnTo>
                  <a:lnTo>
                    <a:pt x="6697" y="4018"/>
                  </a:lnTo>
                  <a:lnTo>
                    <a:pt x="6697" y="4159"/>
                  </a:lnTo>
                  <a:lnTo>
                    <a:pt x="6556" y="4582"/>
                  </a:lnTo>
                  <a:lnTo>
                    <a:pt x="6274" y="4864"/>
                  </a:lnTo>
                  <a:lnTo>
                    <a:pt x="5992" y="5146"/>
                  </a:lnTo>
                  <a:lnTo>
                    <a:pt x="5710" y="5357"/>
                  </a:lnTo>
                  <a:lnTo>
                    <a:pt x="5428" y="5428"/>
                  </a:lnTo>
                  <a:lnTo>
                    <a:pt x="5287" y="5357"/>
                  </a:lnTo>
                  <a:lnTo>
                    <a:pt x="5146" y="5287"/>
                  </a:lnTo>
                  <a:lnTo>
                    <a:pt x="5076" y="5005"/>
                  </a:lnTo>
                  <a:lnTo>
                    <a:pt x="5076" y="4723"/>
                  </a:lnTo>
                  <a:lnTo>
                    <a:pt x="5287" y="4512"/>
                  </a:lnTo>
                  <a:lnTo>
                    <a:pt x="5499" y="4300"/>
                  </a:lnTo>
                  <a:lnTo>
                    <a:pt x="5358" y="4512"/>
                  </a:lnTo>
                  <a:lnTo>
                    <a:pt x="5217" y="4794"/>
                  </a:lnTo>
                  <a:lnTo>
                    <a:pt x="5287" y="5005"/>
                  </a:lnTo>
                  <a:lnTo>
                    <a:pt x="5358" y="5217"/>
                  </a:lnTo>
                  <a:lnTo>
                    <a:pt x="5569" y="5217"/>
                  </a:lnTo>
                  <a:lnTo>
                    <a:pt x="5710" y="5076"/>
                  </a:lnTo>
                  <a:lnTo>
                    <a:pt x="6062" y="4512"/>
                  </a:lnTo>
                  <a:lnTo>
                    <a:pt x="6344" y="3948"/>
                  </a:lnTo>
                  <a:lnTo>
                    <a:pt x="6485" y="3525"/>
                  </a:lnTo>
                  <a:close/>
                  <a:moveTo>
                    <a:pt x="9164" y="5076"/>
                  </a:moveTo>
                  <a:lnTo>
                    <a:pt x="9093" y="5569"/>
                  </a:lnTo>
                  <a:lnTo>
                    <a:pt x="8952" y="5992"/>
                  </a:lnTo>
                  <a:lnTo>
                    <a:pt x="8741" y="6415"/>
                  </a:lnTo>
                  <a:lnTo>
                    <a:pt x="8459" y="6767"/>
                  </a:lnTo>
                  <a:lnTo>
                    <a:pt x="7965" y="7190"/>
                  </a:lnTo>
                  <a:lnTo>
                    <a:pt x="7402" y="7542"/>
                  </a:lnTo>
                  <a:lnTo>
                    <a:pt x="6838" y="7683"/>
                  </a:lnTo>
                  <a:lnTo>
                    <a:pt x="6485" y="7754"/>
                  </a:lnTo>
                  <a:lnTo>
                    <a:pt x="6203" y="7683"/>
                  </a:lnTo>
                  <a:lnTo>
                    <a:pt x="6838" y="6979"/>
                  </a:lnTo>
                  <a:lnTo>
                    <a:pt x="7543" y="6274"/>
                  </a:lnTo>
                  <a:lnTo>
                    <a:pt x="8388" y="5639"/>
                  </a:lnTo>
                  <a:lnTo>
                    <a:pt x="9164" y="5076"/>
                  </a:lnTo>
                  <a:close/>
                  <a:moveTo>
                    <a:pt x="4089" y="3031"/>
                  </a:moveTo>
                  <a:lnTo>
                    <a:pt x="4089" y="3313"/>
                  </a:lnTo>
                  <a:lnTo>
                    <a:pt x="4018" y="3595"/>
                  </a:lnTo>
                  <a:lnTo>
                    <a:pt x="3736" y="4230"/>
                  </a:lnTo>
                  <a:lnTo>
                    <a:pt x="3384" y="4935"/>
                  </a:lnTo>
                  <a:lnTo>
                    <a:pt x="2961" y="5710"/>
                  </a:lnTo>
                  <a:lnTo>
                    <a:pt x="2891" y="6062"/>
                  </a:lnTo>
                  <a:lnTo>
                    <a:pt x="2750" y="6415"/>
                  </a:lnTo>
                  <a:lnTo>
                    <a:pt x="2820" y="6697"/>
                  </a:lnTo>
                  <a:lnTo>
                    <a:pt x="2891" y="6979"/>
                  </a:lnTo>
                  <a:lnTo>
                    <a:pt x="3102" y="7190"/>
                  </a:lnTo>
                  <a:lnTo>
                    <a:pt x="3455" y="7331"/>
                  </a:lnTo>
                  <a:lnTo>
                    <a:pt x="3948" y="7402"/>
                  </a:lnTo>
                  <a:lnTo>
                    <a:pt x="4653" y="7472"/>
                  </a:lnTo>
                  <a:lnTo>
                    <a:pt x="3877" y="7895"/>
                  </a:lnTo>
                  <a:lnTo>
                    <a:pt x="3243" y="8036"/>
                  </a:lnTo>
                  <a:lnTo>
                    <a:pt x="2679" y="8106"/>
                  </a:lnTo>
                  <a:lnTo>
                    <a:pt x="2256" y="8036"/>
                  </a:lnTo>
                  <a:lnTo>
                    <a:pt x="1904" y="7824"/>
                  </a:lnTo>
                  <a:lnTo>
                    <a:pt x="1692" y="7542"/>
                  </a:lnTo>
                  <a:lnTo>
                    <a:pt x="1551" y="7190"/>
                  </a:lnTo>
                  <a:lnTo>
                    <a:pt x="1481" y="6767"/>
                  </a:lnTo>
                  <a:lnTo>
                    <a:pt x="1551" y="6344"/>
                  </a:lnTo>
                  <a:lnTo>
                    <a:pt x="1692" y="5851"/>
                  </a:lnTo>
                  <a:lnTo>
                    <a:pt x="1833" y="5357"/>
                  </a:lnTo>
                  <a:lnTo>
                    <a:pt x="2115" y="4864"/>
                  </a:lnTo>
                  <a:lnTo>
                    <a:pt x="2397" y="4441"/>
                  </a:lnTo>
                  <a:lnTo>
                    <a:pt x="2750" y="4018"/>
                  </a:lnTo>
                  <a:lnTo>
                    <a:pt x="3173" y="3595"/>
                  </a:lnTo>
                  <a:lnTo>
                    <a:pt x="3595" y="3313"/>
                  </a:lnTo>
                  <a:lnTo>
                    <a:pt x="4089" y="3031"/>
                  </a:lnTo>
                  <a:close/>
                  <a:moveTo>
                    <a:pt x="6697" y="1"/>
                  </a:moveTo>
                  <a:lnTo>
                    <a:pt x="6203" y="71"/>
                  </a:lnTo>
                  <a:lnTo>
                    <a:pt x="5780" y="142"/>
                  </a:lnTo>
                  <a:lnTo>
                    <a:pt x="5358" y="353"/>
                  </a:lnTo>
                  <a:lnTo>
                    <a:pt x="4935" y="635"/>
                  </a:lnTo>
                  <a:lnTo>
                    <a:pt x="4723" y="776"/>
                  </a:lnTo>
                  <a:lnTo>
                    <a:pt x="4582" y="987"/>
                  </a:lnTo>
                  <a:lnTo>
                    <a:pt x="4371" y="1410"/>
                  </a:lnTo>
                  <a:lnTo>
                    <a:pt x="4159" y="1833"/>
                  </a:lnTo>
                  <a:lnTo>
                    <a:pt x="4089" y="2045"/>
                  </a:lnTo>
                  <a:lnTo>
                    <a:pt x="3948" y="2186"/>
                  </a:lnTo>
                  <a:lnTo>
                    <a:pt x="3595" y="2468"/>
                  </a:lnTo>
                  <a:lnTo>
                    <a:pt x="3173" y="2679"/>
                  </a:lnTo>
                  <a:lnTo>
                    <a:pt x="2679" y="2820"/>
                  </a:lnTo>
                  <a:lnTo>
                    <a:pt x="2186" y="3172"/>
                  </a:lnTo>
                  <a:lnTo>
                    <a:pt x="1410" y="3807"/>
                  </a:lnTo>
                  <a:lnTo>
                    <a:pt x="988" y="4230"/>
                  </a:lnTo>
                  <a:lnTo>
                    <a:pt x="706" y="4582"/>
                  </a:lnTo>
                  <a:lnTo>
                    <a:pt x="424" y="5076"/>
                  </a:lnTo>
                  <a:lnTo>
                    <a:pt x="212" y="5498"/>
                  </a:lnTo>
                  <a:lnTo>
                    <a:pt x="71" y="5992"/>
                  </a:lnTo>
                  <a:lnTo>
                    <a:pt x="1" y="6556"/>
                  </a:lnTo>
                  <a:lnTo>
                    <a:pt x="71" y="7261"/>
                  </a:lnTo>
                  <a:lnTo>
                    <a:pt x="212" y="7754"/>
                  </a:lnTo>
                  <a:lnTo>
                    <a:pt x="424" y="8177"/>
                  </a:lnTo>
                  <a:lnTo>
                    <a:pt x="635" y="8529"/>
                  </a:lnTo>
                  <a:lnTo>
                    <a:pt x="917" y="8811"/>
                  </a:lnTo>
                  <a:lnTo>
                    <a:pt x="1270" y="8952"/>
                  </a:lnTo>
                  <a:lnTo>
                    <a:pt x="1692" y="9023"/>
                  </a:lnTo>
                  <a:lnTo>
                    <a:pt x="2045" y="9093"/>
                  </a:lnTo>
                  <a:lnTo>
                    <a:pt x="2961" y="9023"/>
                  </a:lnTo>
                  <a:lnTo>
                    <a:pt x="3877" y="8811"/>
                  </a:lnTo>
                  <a:lnTo>
                    <a:pt x="5640" y="8388"/>
                  </a:lnTo>
                  <a:lnTo>
                    <a:pt x="6485" y="8388"/>
                  </a:lnTo>
                  <a:lnTo>
                    <a:pt x="7261" y="8459"/>
                  </a:lnTo>
                  <a:lnTo>
                    <a:pt x="7613" y="8529"/>
                  </a:lnTo>
                  <a:lnTo>
                    <a:pt x="8036" y="8459"/>
                  </a:lnTo>
                  <a:lnTo>
                    <a:pt x="8529" y="8247"/>
                  </a:lnTo>
                  <a:lnTo>
                    <a:pt x="9023" y="7965"/>
                  </a:lnTo>
                  <a:lnTo>
                    <a:pt x="9446" y="7472"/>
                  </a:lnTo>
                  <a:lnTo>
                    <a:pt x="9798" y="6979"/>
                  </a:lnTo>
                  <a:lnTo>
                    <a:pt x="10150" y="6415"/>
                  </a:lnTo>
                  <a:lnTo>
                    <a:pt x="10362" y="5851"/>
                  </a:lnTo>
                  <a:lnTo>
                    <a:pt x="10432" y="5217"/>
                  </a:lnTo>
                  <a:lnTo>
                    <a:pt x="10432" y="4582"/>
                  </a:lnTo>
                  <a:lnTo>
                    <a:pt x="10362" y="4018"/>
                  </a:lnTo>
                  <a:lnTo>
                    <a:pt x="10080" y="3384"/>
                  </a:lnTo>
                  <a:lnTo>
                    <a:pt x="10150" y="2891"/>
                  </a:lnTo>
                  <a:lnTo>
                    <a:pt x="10080" y="2468"/>
                  </a:lnTo>
                  <a:lnTo>
                    <a:pt x="10009" y="1974"/>
                  </a:lnTo>
                  <a:lnTo>
                    <a:pt x="9798" y="1622"/>
                  </a:lnTo>
                  <a:lnTo>
                    <a:pt x="9516" y="1199"/>
                  </a:lnTo>
                  <a:lnTo>
                    <a:pt x="9234" y="917"/>
                  </a:lnTo>
                  <a:lnTo>
                    <a:pt x="8882" y="635"/>
                  </a:lnTo>
                  <a:lnTo>
                    <a:pt x="8459" y="424"/>
                  </a:lnTo>
                  <a:lnTo>
                    <a:pt x="8036" y="212"/>
                  </a:lnTo>
                  <a:lnTo>
                    <a:pt x="7613" y="71"/>
                  </a:lnTo>
                  <a:lnTo>
                    <a:pt x="7120" y="1"/>
                  </a:lnTo>
                  <a:close/>
                </a:path>
              </a:pathLst>
            </a:custGeom>
            <a:solidFill>
              <a:srgbClr val="F9CB9C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Shape 42"/>
            <p:cNvSpPr>
              <a:spLocks/>
            </p:cNvSpPr>
            <p:nvPr/>
          </p:nvSpPr>
          <p:spPr bwMode="auto">
            <a:xfrm>
              <a:off x="1123460" y="238125"/>
              <a:ext cx="246557" cy="246678"/>
            </a:xfrm>
            <a:custGeom>
              <a:avLst/>
              <a:gdLst>
                <a:gd name="T0" fmla="*/ 0 w 9869"/>
                <a:gd name="T1" fmla="*/ 0 h 9868"/>
                <a:gd name="T2" fmla="*/ 9869 w 9869"/>
                <a:gd name="T3" fmla="*/ 9868 h 9868"/>
              </a:gdLst>
              <a:ahLst/>
              <a:cxnLst>
                <a:cxn ang="0">
                  <a:pos x="5428" y="987"/>
                </a:cxn>
                <a:cxn ang="0">
                  <a:pos x="5639" y="2044"/>
                </a:cxn>
                <a:cxn ang="0">
                  <a:pos x="4723" y="4370"/>
                </a:cxn>
                <a:cxn ang="0">
                  <a:pos x="2749" y="2960"/>
                </a:cxn>
                <a:cxn ang="0">
                  <a:pos x="2608" y="1974"/>
                </a:cxn>
                <a:cxn ang="0">
                  <a:pos x="3877" y="705"/>
                </a:cxn>
                <a:cxn ang="0">
                  <a:pos x="8529" y="2890"/>
                </a:cxn>
                <a:cxn ang="0">
                  <a:pos x="9022" y="3806"/>
                </a:cxn>
                <a:cxn ang="0">
                  <a:pos x="8741" y="5216"/>
                </a:cxn>
                <a:cxn ang="0">
                  <a:pos x="6837" y="5357"/>
                </a:cxn>
                <a:cxn ang="0">
                  <a:pos x="5992" y="4652"/>
                </a:cxn>
                <a:cxn ang="0">
                  <a:pos x="7260" y="3101"/>
                </a:cxn>
                <a:cxn ang="0">
                  <a:pos x="4300" y="5427"/>
                </a:cxn>
                <a:cxn ang="0">
                  <a:pos x="3454" y="7965"/>
                </a:cxn>
                <a:cxn ang="0">
                  <a:pos x="2538" y="8811"/>
                </a:cxn>
                <a:cxn ang="0">
                  <a:pos x="1340" y="8317"/>
                </a:cxn>
                <a:cxn ang="0">
                  <a:pos x="987" y="6907"/>
                </a:cxn>
                <a:cxn ang="0">
                  <a:pos x="1410" y="5850"/>
                </a:cxn>
                <a:cxn ang="0">
                  <a:pos x="2890" y="5357"/>
                </a:cxn>
                <a:cxn ang="0">
                  <a:pos x="7331" y="6414"/>
                </a:cxn>
                <a:cxn ang="0">
                  <a:pos x="8388" y="7471"/>
                </a:cxn>
                <a:cxn ang="0">
                  <a:pos x="7260" y="8599"/>
                </a:cxn>
                <a:cxn ang="0">
                  <a:pos x="5498" y="8952"/>
                </a:cxn>
                <a:cxn ang="0">
                  <a:pos x="4793" y="7753"/>
                </a:cxn>
                <a:cxn ang="0">
                  <a:pos x="5005" y="5991"/>
                </a:cxn>
                <a:cxn ang="0">
                  <a:pos x="4089" y="70"/>
                </a:cxn>
                <a:cxn ang="0">
                  <a:pos x="1904" y="1762"/>
                </a:cxn>
                <a:cxn ang="0">
                  <a:pos x="1622" y="2960"/>
                </a:cxn>
                <a:cxn ang="0">
                  <a:pos x="2467" y="4088"/>
                </a:cxn>
                <a:cxn ang="0">
                  <a:pos x="4723" y="4863"/>
                </a:cxn>
                <a:cxn ang="0">
                  <a:pos x="2538" y="4863"/>
                </a:cxn>
                <a:cxn ang="0">
                  <a:pos x="846" y="5145"/>
                </a:cxn>
                <a:cxn ang="0">
                  <a:pos x="71" y="6626"/>
                </a:cxn>
                <a:cxn ang="0">
                  <a:pos x="212" y="8176"/>
                </a:cxn>
                <a:cxn ang="0">
                  <a:pos x="1058" y="9374"/>
                </a:cxn>
                <a:cxn ang="0">
                  <a:pos x="2327" y="9868"/>
                </a:cxn>
                <a:cxn ang="0">
                  <a:pos x="4089" y="8670"/>
                </a:cxn>
                <a:cxn ang="0">
                  <a:pos x="4371" y="9445"/>
                </a:cxn>
                <a:cxn ang="0">
                  <a:pos x="6344" y="9656"/>
                </a:cxn>
                <a:cxn ang="0">
                  <a:pos x="8529" y="8670"/>
                </a:cxn>
                <a:cxn ang="0">
                  <a:pos x="9304" y="7330"/>
                </a:cxn>
                <a:cxn ang="0">
                  <a:pos x="8811" y="6485"/>
                </a:cxn>
                <a:cxn ang="0">
                  <a:pos x="9586" y="5427"/>
                </a:cxn>
                <a:cxn ang="0">
                  <a:pos x="9727" y="3595"/>
                </a:cxn>
                <a:cxn ang="0">
                  <a:pos x="8741" y="2115"/>
                </a:cxn>
                <a:cxn ang="0">
                  <a:pos x="6908" y="2255"/>
                </a:cxn>
                <a:cxn ang="0">
                  <a:pos x="6344" y="1198"/>
                </a:cxn>
                <a:cxn ang="0">
                  <a:pos x="5569" y="141"/>
                </a:cxn>
              </a:cxnLst>
              <a:rect l="T0" t="T1" r="T2" b="T3"/>
              <a:pathLst>
                <a:path w="9869" h="9868" extrusionOk="0">
                  <a:moveTo>
                    <a:pt x="4652" y="564"/>
                  </a:moveTo>
                  <a:lnTo>
                    <a:pt x="4934" y="634"/>
                  </a:lnTo>
                  <a:lnTo>
                    <a:pt x="5216" y="775"/>
                  </a:lnTo>
                  <a:lnTo>
                    <a:pt x="5428" y="987"/>
                  </a:lnTo>
                  <a:lnTo>
                    <a:pt x="5569" y="1198"/>
                  </a:lnTo>
                  <a:lnTo>
                    <a:pt x="5639" y="1480"/>
                  </a:lnTo>
                  <a:lnTo>
                    <a:pt x="5639" y="1762"/>
                  </a:lnTo>
                  <a:lnTo>
                    <a:pt x="5639" y="2044"/>
                  </a:lnTo>
                  <a:lnTo>
                    <a:pt x="5428" y="2608"/>
                  </a:lnTo>
                  <a:lnTo>
                    <a:pt x="4934" y="3736"/>
                  </a:lnTo>
                  <a:lnTo>
                    <a:pt x="4793" y="4229"/>
                  </a:lnTo>
                  <a:lnTo>
                    <a:pt x="4723" y="4370"/>
                  </a:lnTo>
                  <a:lnTo>
                    <a:pt x="4793" y="4511"/>
                  </a:lnTo>
                  <a:lnTo>
                    <a:pt x="3807" y="3877"/>
                  </a:lnTo>
                  <a:lnTo>
                    <a:pt x="2961" y="3172"/>
                  </a:lnTo>
                  <a:lnTo>
                    <a:pt x="2749" y="2960"/>
                  </a:lnTo>
                  <a:lnTo>
                    <a:pt x="2608" y="2749"/>
                  </a:lnTo>
                  <a:lnTo>
                    <a:pt x="2538" y="2467"/>
                  </a:lnTo>
                  <a:lnTo>
                    <a:pt x="2538" y="2255"/>
                  </a:lnTo>
                  <a:lnTo>
                    <a:pt x="2608" y="1974"/>
                  </a:lnTo>
                  <a:lnTo>
                    <a:pt x="2679" y="1762"/>
                  </a:lnTo>
                  <a:lnTo>
                    <a:pt x="2961" y="1339"/>
                  </a:lnTo>
                  <a:lnTo>
                    <a:pt x="3384" y="916"/>
                  </a:lnTo>
                  <a:lnTo>
                    <a:pt x="3877" y="705"/>
                  </a:lnTo>
                  <a:lnTo>
                    <a:pt x="4371" y="564"/>
                  </a:lnTo>
                  <a:close/>
                  <a:moveTo>
                    <a:pt x="8106" y="2749"/>
                  </a:moveTo>
                  <a:lnTo>
                    <a:pt x="8318" y="2819"/>
                  </a:lnTo>
                  <a:lnTo>
                    <a:pt x="8529" y="2890"/>
                  </a:lnTo>
                  <a:lnTo>
                    <a:pt x="8670" y="2960"/>
                  </a:lnTo>
                  <a:lnTo>
                    <a:pt x="8811" y="3172"/>
                  </a:lnTo>
                  <a:lnTo>
                    <a:pt x="8952" y="3454"/>
                  </a:lnTo>
                  <a:lnTo>
                    <a:pt x="9022" y="3806"/>
                  </a:lnTo>
                  <a:lnTo>
                    <a:pt x="9093" y="4300"/>
                  </a:lnTo>
                  <a:lnTo>
                    <a:pt x="9022" y="4652"/>
                  </a:lnTo>
                  <a:lnTo>
                    <a:pt x="8882" y="5004"/>
                  </a:lnTo>
                  <a:lnTo>
                    <a:pt x="8741" y="5216"/>
                  </a:lnTo>
                  <a:lnTo>
                    <a:pt x="8459" y="5357"/>
                  </a:lnTo>
                  <a:lnTo>
                    <a:pt x="8177" y="5498"/>
                  </a:lnTo>
                  <a:lnTo>
                    <a:pt x="7190" y="5498"/>
                  </a:lnTo>
                  <a:lnTo>
                    <a:pt x="6837" y="5357"/>
                  </a:lnTo>
                  <a:lnTo>
                    <a:pt x="6556" y="5286"/>
                  </a:lnTo>
                  <a:lnTo>
                    <a:pt x="6274" y="5075"/>
                  </a:lnTo>
                  <a:lnTo>
                    <a:pt x="6133" y="4863"/>
                  </a:lnTo>
                  <a:lnTo>
                    <a:pt x="5992" y="4652"/>
                  </a:lnTo>
                  <a:lnTo>
                    <a:pt x="5921" y="4441"/>
                  </a:lnTo>
                  <a:lnTo>
                    <a:pt x="5992" y="4159"/>
                  </a:lnTo>
                  <a:lnTo>
                    <a:pt x="6767" y="3454"/>
                  </a:lnTo>
                  <a:lnTo>
                    <a:pt x="7260" y="3101"/>
                  </a:lnTo>
                  <a:lnTo>
                    <a:pt x="7683" y="2890"/>
                  </a:lnTo>
                  <a:lnTo>
                    <a:pt x="8106" y="2749"/>
                  </a:lnTo>
                  <a:close/>
                  <a:moveTo>
                    <a:pt x="3384" y="5357"/>
                  </a:moveTo>
                  <a:lnTo>
                    <a:pt x="4300" y="5427"/>
                  </a:lnTo>
                  <a:lnTo>
                    <a:pt x="4089" y="6273"/>
                  </a:lnTo>
                  <a:lnTo>
                    <a:pt x="3948" y="6837"/>
                  </a:lnTo>
                  <a:lnTo>
                    <a:pt x="3736" y="7401"/>
                  </a:lnTo>
                  <a:lnTo>
                    <a:pt x="3454" y="7965"/>
                  </a:lnTo>
                  <a:lnTo>
                    <a:pt x="3102" y="8388"/>
                  </a:lnTo>
                  <a:lnTo>
                    <a:pt x="2961" y="8599"/>
                  </a:lnTo>
                  <a:lnTo>
                    <a:pt x="2749" y="8740"/>
                  </a:lnTo>
                  <a:lnTo>
                    <a:pt x="2538" y="8811"/>
                  </a:lnTo>
                  <a:lnTo>
                    <a:pt x="2327" y="8811"/>
                  </a:lnTo>
                  <a:lnTo>
                    <a:pt x="1904" y="8740"/>
                  </a:lnTo>
                  <a:lnTo>
                    <a:pt x="1551" y="8599"/>
                  </a:lnTo>
                  <a:lnTo>
                    <a:pt x="1340" y="8317"/>
                  </a:lnTo>
                  <a:lnTo>
                    <a:pt x="1128" y="8035"/>
                  </a:lnTo>
                  <a:lnTo>
                    <a:pt x="1058" y="7683"/>
                  </a:lnTo>
                  <a:lnTo>
                    <a:pt x="987" y="7260"/>
                  </a:lnTo>
                  <a:lnTo>
                    <a:pt x="987" y="6907"/>
                  </a:lnTo>
                  <a:lnTo>
                    <a:pt x="1058" y="6485"/>
                  </a:lnTo>
                  <a:lnTo>
                    <a:pt x="1128" y="6203"/>
                  </a:lnTo>
                  <a:lnTo>
                    <a:pt x="1269" y="6062"/>
                  </a:lnTo>
                  <a:lnTo>
                    <a:pt x="1410" y="5850"/>
                  </a:lnTo>
                  <a:lnTo>
                    <a:pt x="1551" y="5709"/>
                  </a:lnTo>
                  <a:lnTo>
                    <a:pt x="1974" y="5498"/>
                  </a:lnTo>
                  <a:lnTo>
                    <a:pt x="2397" y="5427"/>
                  </a:lnTo>
                  <a:lnTo>
                    <a:pt x="2890" y="5357"/>
                  </a:lnTo>
                  <a:close/>
                  <a:moveTo>
                    <a:pt x="5992" y="5780"/>
                  </a:moveTo>
                  <a:lnTo>
                    <a:pt x="6203" y="5850"/>
                  </a:lnTo>
                  <a:lnTo>
                    <a:pt x="6485" y="5991"/>
                  </a:lnTo>
                  <a:lnTo>
                    <a:pt x="7331" y="6414"/>
                  </a:lnTo>
                  <a:lnTo>
                    <a:pt x="8036" y="6907"/>
                  </a:lnTo>
                  <a:lnTo>
                    <a:pt x="8318" y="7119"/>
                  </a:lnTo>
                  <a:lnTo>
                    <a:pt x="8388" y="7330"/>
                  </a:lnTo>
                  <a:lnTo>
                    <a:pt x="8388" y="7471"/>
                  </a:lnTo>
                  <a:lnTo>
                    <a:pt x="8318" y="7683"/>
                  </a:lnTo>
                  <a:lnTo>
                    <a:pt x="8106" y="7965"/>
                  </a:lnTo>
                  <a:lnTo>
                    <a:pt x="7895" y="8176"/>
                  </a:lnTo>
                  <a:lnTo>
                    <a:pt x="7260" y="8599"/>
                  </a:lnTo>
                  <a:lnTo>
                    <a:pt x="6908" y="8740"/>
                  </a:lnTo>
                  <a:lnTo>
                    <a:pt x="6556" y="8881"/>
                  </a:lnTo>
                  <a:lnTo>
                    <a:pt x="6203" y="8952"/>
                  </a:lnTo>
                  <a:lnTo>
                    <a:pt x="5498" y="8952"/>
                  </a:lnTo>
                  <a:lnTo>
                    <a:pt x="5216" y="8811"/>
                  </a:lnTo>
                  <a:lnTo>
                    <a:pt x="5005" y="8529"/>
                  </a:lnTo>
                  <a:lnTo>
                    <a:pt x="4864" y="8247"/>
                  </a:lnTo>
                  <a:lnTo>
                    <a:pt x="4793" y="7753"/>
                  </a:lnTo>
                  <a:lnTo>
                    <a:pt x="4723" y="7189"/>
                  </a:lnTo>
                  <a:lnTo>
                    <a:pt x="4864" y="6696"/>
                  </a:lnTo>
                  <a:lnTo>
                    <a:pt x="4934" y="6344"/>
                  </a:lnTo>
                  <a:lnTo>
                    <a:pt x="5005" y="5991"/>
                  </a:lnTo>
                  <a:lnTo>
                    <a:pt x="5075" y="5850"/>
                  </a:lnTo>
                  <a:lnTo>
                    <a:pt x="5287" y="5780"/>
                  </a:lnTo>
                  <a:close/>
                  <a:moveTo>
                    <a:pt x="4723" y="0"/>
                  </a:moveTo>
                  <a:lnTo>
                    <a:pt x="4089" y="70"/>
                  </a:lnTo>
                  <a:lnTo>
                    <a:pt x="3384" y="352"/>
                  </a:lnTo>
                  <a:lnTo>
                    <a:pt x="2820" y="705"/>
                  </a:lnTo>
                  <a:lnTo>
                    <a:pt x="2256" y="1198"/>
                  </a:lnTo>
                  <a:lnTo>
                    <a:pt x="1904" y="1762"/>
                  </a:lnTo>
                  <a:lnTo>
                    <a:pt x="1763" y="2044"/>
                  </a:lnTo>
                  <a:lnTo>
                    <a:pt x="1622" y="2326"/>
                  </a:lnTo>
                  <a:lnTo>
                    <a:pt x="1622" y="2678"/>
                  </a:lnTo>
                  <a:lnTo>
                    <a:pt x="1622" y="2960"/>
                  </a:lnTo>
                  <a:lnTo>
                    <a:pt x="1763" y="3242"/>
                  </a:lnTo>
                  <a:lnTo>
                    <a:pt x="1904" y="3524"/>
                  </a:lnTo>
                  <a:lnTo>
                    <a:pt x="2115" y="3806"/>
                  </a:lnTo>
                  <a:lnTo>
                    <a:pt x="2467" y="4088"/>
                  </a:lnTo>
                  <a:lnTo>
                    <a:pt x="2890" y="4300"/>
                  </a:lnTo>
                  <a:lnTo>
                    <a:pt x="3384" y="4511"/>
                  </a:lnTo>
                  <a:lnTo>
                    <a:pt x="4018" y="4722"/>
                  </a:lnTo>
                  <a:lnTo>
                    <a:pt x="4723" y="4863"/>
                  </a:lnTo>
                  <a:lnTo>
                    <a:pt x="4582" y="5004"/>
                  </a:lnTo>
                  <a:lnTo>
                    <a:pt x="4371" y="5075"/>
                  </a:lnTo>
                  <a:lnTo>
                    <a:pt x="3877" y="5075"/>
                  </a:lnTo>
                  <a:lnTo>
                    <a:pt x="2538" y="4863"/>
                  </a:lnTo>
                  <a:lnTo>
                    <a:pt x="1833" y="4793"/>
                  </a:lnTo>
                  <a:lnTo>
                    <a:pt x="1481" y="4863"/>
                  </a:lnTo>
                  <a:lnTo>
                    <a:pt x="1128" y="5004"/>
                  </a:lnTo>
                  <a:lnTo>
                    <a:pt x="846" y="5145"/>
                  </a:lnTo>
                  <a:lnTo>
                    <a:pt x="564" y="5427"/>
                  </a:lnTo>
                  <a:lnTo>
                    <a:pt x="283" y="5780"/>
                  </a:lnTo>
                  <a:lnTo>
                    <a:pt x="142" y="6273"/>
                  </a:lnTo>
                  <a:lnTo>
                    <a:pt x="71" y="6626"/>
                  </a:lnTo>
                  <a:lnTo>
                    <a:pt x="1" y="7048"/>
                  </a:lnTo>
                  <a:lnTo>
                    <a:pt x="71" y="7401"/>
                  </a:lnTo>
                  <a:lnTo>
                    <a:pt x="142" y="7753"/>
                  </a:lnTo>
                  <a:lnTo>
                    <a:pt x="212" y="8176"/>
                  </a:lnTo>
                  <a:lnTo>
                    <a:pt x="423" y="8529"/>
                  </a:lnTo>
                  <a:lnTo>
                    <a:pt x="564" y="8811"/>
                  </a:lnTo>
                  <a:lnTo>
                    <a:pt x="846" y="9163"/>
                  </a:lnTo>
                  <a:lnTo>
                    <a:pt x="1058" y="9374"/>
                  </a:lnTo>
                  <a:lnTo>
                    <a:pt x="1340" y="9586"/>
                  </a:lnTo>
                  <a:lnTo>
                    <a:pt x="1692" y="9727"/>
                  </a:lnTo>
                  <a:lnTo>
                    <a:pt x="1974" y="9868"/>
                  </a:lnTo>
                  <a:lnTo>
                    <a:pt x="2327" y="9868"/>
                  </a:lnTo>
                  <a:lnTo>
                    <a:pt x="2679" y="9797"/>
                  </a:lnTo>
                  <a:lnTo>
                    <a:pt x="3102" y="9656"/>
                  </a:lnTo>
                  <a:lnTo>
                    <a:pt x="3454" y="9374"/>
                  </a:lnTo>
                  <a:lnTo>
                    <a:pt x="4089" y="8670"/>
                  </a:lnTo>
                  <a:lnTo>
                    <a:pt x="4089" y="8952"/>
                  </a:lnTo>
                  <a:lnTo>
                    <a:pt x="4159" y="9163"/>
                  </a:lnTo>
                  <a:lnTo>
                    <a:pt x="4300" y="9304"/>
                  </a:lnTo>
                  <a:lnTo>
                    <a:pt x="4371" y="9445"/>
                  </a:lnTo>
                  <a:lnTo>
                    <a:pt x="4793" y="9656"/>
                  </a:lnTo>
                  <a:lnTo>
                    <a:pt x="5216" y="9797"/>
                  </a:lnTo>
                  <a:lnTo>
                    <a:pt x="5780" y="9797"/>
                  </a:lnTo>
                  <a:lnTo>
                    <a:pt x="6344" y="9656"/>
                  </a:lnTo>
                  <a:lnTo>
                    <a:pt x="6908" y="9515"/>
                  </a:lnTo>
                  <a:lnTo>
                    <a:pt x="7472" y="9304"/>
                  </a:lnTo>
                  <a:lnTo>
                    <a:pt x="8036" y="9022"/>
                  </a:lnTo>
                  <a:lnTo>
                    <a:pt x="8529" y="8670"/>
                  </a:lnTo>
                  <a:lnTo>
                    <a:pt x="8882" y="8317"/>
                  </a:lnTo>
                  <a:lnTo>
                    <a:pt x="9163" y="7894"/>
                  </a:lnTo>
                  <a:lnTo>
                    <a:pt x="9304" y="7542"/>
                  </a:lnTo>
                  <a:lnTo>
                    <a:pt x="9304" y="7330"/>
                  </a:lnTo>
                  <a:lnTo>
                    <a:pt x="9234" y="7119"/>
                  </a:lnTo>
                  <a:lnTo>
                    <a:pt x="9163" y="6907"/>
                  </a:lnTo>
                  <a:lnTo>
                    <a:pt x="9022" y="6696"/>
                  </a:lnTo>
                  <a:lnTo>
                    <a:pt x="8811" y="6485"/>
                  </a:lnTo>
                  <a:lnTo>
                    <a:pt x="8529" y="6344"/>
                  </a:lnTo>
                  <a:lnTo>
                    <a:pt x="9022" y="6132"/>
                  </a:lnTo>
                  <a:lnTo>
                    <a:pt x="9375" y="5780"/>
                  </a:lnTo>
                  <a:lnTo>
                    <a:pt x="9586" y="5427"/>
                  </a:lnTo>
                  <a:lnTo>
                    <a:pt x="9798" y="5004"/>
                  </a:lnTo>
                  <a:lnTo>
                    <a:pt x="9868" y="4511"/>
                  </a:lnTo>
                  <a:lnTo>
                    <a:pt x="9868" y="4018"/>
                  </a:lnTo>
                  <a:lnTo>
                    <a:pt x="9727" y="3595"/>
                  </a:lnTo>
                  <a:lnTo>
                    <a:pt x="9586" y="3101"/>
                  </a:lnTo>
                  <a:lnTo>
                    <a:pt x="9375" y="2678"/>
                  </a:lnTo>
                  <a:lnTo>
                    <a:pt x="9093" y="2396"/>
                  </a:lnTo>
                  <a:lnTo>
                    <a:pt x="8741" y="2115"/>
                  </a:lnTo>
                  <a:lnTo>
                    <a:pt x="8318" y="1974"/>
                  </a:lnTo>
                  <a:lnTo>
                    <a:pt x="7895" y="1903"/>
                  </a:lnTo>
                  <a:lnTo>
                    <a:pt x="7401" y="2044"/>
                  </a:lnTo>
                  <a:lnTo>
                    <a:pt x="6908" y="2255"/>
                  </a:lnTo>
                  <a:lnTo>
                    <a:pt x="6344" y="2749"/>
                  </a:lnTo>
                  <a:lnTo>
                    <a:pt x="6415" y="2115"/>
                  </a:lnTo>
                  <a:lnTo>
                    <a:pt x="6415" y="1621"/>
                  </a:lnTo>
                  <a:lnTo>
                    <a:pt x="6344" y="1198"/>
                  </a:lnTo>
                  <a:lnTo>
                    <a:pt x="6203" y="846"/>
                  </a:lnTo>
                  <a:lnTo>
                    <a:pt x="6062" y="564"/>
                  </a:lnTo>
                  <a:lnTo>
                    <a:pt x="5851" y="352"/>
                  </a:lnTo>
                  <a:lnTo>
                    <a:pt x="5569" y="141"/>
                  </a:lnTo>
                  <a:lnTo>
                    <a:pt x="5357" y="70"/>
                  </a:lnTo>
                  <a:lnTo>
                    <a:pt x="5005" y="0"/>
                  </a:lnTo>
                  <a:close/>
                </a:path>
              </a:pathLst>
            </a:custGeom>
            <a:solidFill>
              <a:srgbClr val="F7B228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3" name="Shape 43"/>
            <p:cNvGrpSpPr>
              <a:grpSpLocks/>
            </p:cNvGrpSpPr>
            <p:nvPr/>
          </p:nvGrpSpPr>
          <p:grpSpPr bwMode="auto">
            <a:xfrm>
              <a:off x="1852068" y="2900985"/>
              <a:ext cx="218108" cy="245096"/>
              <a:chOff x="4145843" y="2900985"/>
              <a:chExt cx="218108" cy="245096"/>
            </a:xfrm>
          </p:grpSpPr>
          <p:sp>
            <p:nvSpPr>
              <p:cNvPr id="34" name="Shape 44"/>
              <p:cNvSpPr>
                <a:spLocks/>
              </p:cNvSpPr>
              <p:nvPr/>
            </p:nvSpPr>
            <p:spPr bwMode="auto">
              <a:xfrm>
                <a:off x="4145843" y="3032230"/>
                <a:ext cx="50576" cy="113851"/>
              </a:xfrm>
              <a:custGeom>
                <a:avLst/>
                <a:gdLst>
                  <a:gd name="T0" fmla="*/ 0 w 2045"/>
                  <a:gd name="T1" fmla="*/ 0 h 4583"/>
                  <a:gd name="T2" fmla="*/ 2045 w 2045"/>
                  <a:gd name="T3" fmla="*/ 4583 h 4583"/>
                </a:gdLst>
                <a:ahLst/>
                <a:cxnLst>
                  <a:cxn ang="0">
                    <a:pos x="776" y="1622"/>
                  </a:cxn>
                  <a:cxn ang="0">
                    <a:pos x="917" y="2045"/>
                  </a:cxn>
                  <a:cxn ang="0">
                    <a:pos x="988" y="2538"/>
                  </a:cxn>
                  <a:cxn ang="0">
                    <a:pos x="988" y="2961"/>
                  </a:cxn>
                  <a:cxn ang="0">
                    <a:pos x="988" y="3454"/>
                  </a:cxn>
                  <a:cxn ang="0">
                    <a:pos x="776" y="3032"/>
                  </a:cxn>
                  <a:cxn ang="0">
                    <a:pos x="706" y="2609"/>
                  </a:cxn>
                  <a:cxn ang="0">
                    <a:pos x="706" y="2115"/>
                  </a:cxn>
                  <a:cxn ang="0">
                    <a:pos x="776" y="1622"/>
                  </a:cxn>
                  <a:cxn ang="0">
                    <a:pos x="706" y="1"/>
                  </a:cxn>
                  <a:cxn ang="0">
                    <a:pos x="565" y="71"/>
                  </a:cxn>
                  <a:cxn ang="0">
                    <a:pos x="353" y="424"/>
                  </a:cxn>
                  <a:cxn ang="0">
                    <a:pos x="212" y="917"/>
                  </a:cxn>
                  <a:cxn ang="0">
                    <a:pos x="71" y="1481"/>
                  </a:cxn>
                  <a:cxn ang="0">
                    <a:pos x="1" y="2679"/>
                  </a:cxn>
                  <a:cxn ang="0">
                    <a:pos x="1" y="3102"/>
                  </a:cxn>
                  <a:cxn ang="0">
                    <a:pos x="71" y="3384"/>
                  </a:cxn>
                  <a:cxn ang="0">
                    <a:pos x="142" y="3595"/>
                  </a:cxn>
                  <a:cxn ang="0">
                    <a:pos x="424" y="3877"/>
                  </a:cxn>
                  <a:cxn ang="0">
                    <a:pos x="706" y="4159"/>
                  </a:cxn>
                  <a:cxn ang="0">
                    <a:pos x="988" y="4371"/>
                  </a:cxn>
                  <a:cxn ang="0">
                    <a:pos x="1340" y="4512"/>
                  </a:cxn>
                  <a:cxn ang="0">
                    <a:pos x="1622" y="4582"/>
                  </a:cxn>
                  <a:cxn ang="0">
                    <a:pos x="1763" y="4512"/>
                  </a:cxn>
                  <a:cxn ang="0">
                    <a:pos x="1833" y="4441"/>
                  </a:cxn>
                  <a:cxn ang="0">
                    <a:pos x="1974" y="4300"/>
                  </a:cxn>
                  <a:cxn ang="0">
                    <a:pos x="1974" y="4159"/>
                  </a:cxn>
                  <a:cxn ang="0">
                    <a:pos x="2045" y="3736"/>
                  </a:cxn>
                  <a:cxn ang="0">
                    <a:pos x="2045" y="3173"/>
                  </a:cxn>
                  <a:cxn ang="0">
                    <a:pos x="1974" y="2538"/>
                  </a:cxn>
                  <a:cxn ang="0">
                    <a:pos x="1833" y="1833"/>
                  </a:cxn>
                  <a:cxn ang="0">
                    <a:pos x="1622" y="1199"/>
                  </a:cxn>
                  <a:cxn ang="0">
                    <a:pos x="1410" y="635"/>
                  </a:cxn>
                  <a:cxn ang="0">
                    <a:pos x="1129" y="212"/>
                  </a:cxn>
                  <a:cxn ang="0">
                    <a:pos x="988" y="71"/>
                  </a:cxn>
                  <a:cxn ang="0">
                    <a:pos x="847" y="1"/>
                  </a:cxn>
                </a:cxnLst>
                <a:rect l="T0" t="T1" r="T2" b="T3"/>
                <a:pathLst>
                  <a:path w="2045" h="4583" extrusionOk="0">
                    <a:moveTo>
                      <a:pt x="776" y="1622"/>
                    </a:moveTo>
                    <a:lnTo>
                      <a:pt x="917" y="2045"/>
                    </a:lnTo>
                    <a:lnTo>
                      <a:pt x="988" y="2538"/>
                    </a:lnTo>
                    <a:lnTo>
                      <a:pt x="988" y="2961"/>
                    </a:lnTo>
                    <a:lnTo>
                      <a:pt x="988" y="3454"/>
                    </a:lnTo>
                    <a:lnTo>
                      <a:pt x="776" y="3032"/>
                    </a:lnTo>
                    <a:lnTo>
                      <a:pt x="706" y="2609"/>
                    </a:lnTo>
                    <a:lnTo>
                      <a:pt x="706" y="2115"/>
                    </a:lnTo>
                    <a:lnTo>
                      <a:pt x="776" y="1622"/>
                    </a:lnTo>
                    <a:close/>
                    <a:moveTo>
                      <a:pt x="706" y="1"/>
                    </a:moveTo>
                    <a:lnTo>
                      <a:pt x="565" y="71"/>
                    </a:lnTo>
                    <a:lnTo>
                      <a:pt x="353" y="424"/>
                    </a:lnTo>
                    <a:lnTo>
                      <a:pt x="212" y="917"/>
                    </a:lnTo>
                    <a:lnTo>
                      <a:pt x="71" y="1481"/>
                    </a:lnTo>
                    <a:lnTo>
                      <a:pt x="1" y="2679"/>
                    </a:lnTo>
                    <a:lnTo>
                      <a:pt x="1" y="3102"/>
                    </a:lnTo>
                    <a:lnTo>
                      <a:pt x="71" y="3384"/>
                    </a:lnTo>
                    <a:lnTo>
                      <a:pt x="142" y="3595"/>
                    </a:lnTo>
                    <a:lnTo>
                      <a:pt x="424" y="3877"/>
                    </a:lnTo>
                    <a:lnTo>
                      <a:pt x="706" y="4159"/>
                    </a:lnTo>
                    <a:lnTo>
                      <a:pt x="988" y="4371"/>
                    </a:lnTo>
                    <a:lnTo>
                      <a:pt x="1340" y="4512"/>
                    </a:lnTo>
                    <a:lnTo>
                      <a:pt x="1622" y="4582"/>
                    </a:lnTo>
                    <a:lnTo>
                      <a:pt x="1763" y="4512"/>
                    </a:lnTo>
                    <a:lnTo>
                      <a:pt x="1833" y="4441"/>
                    </a:lnTo>
                    <a:lnTo>
                      <a:pt x="1974" y="4300"/>
                    </a:lnTo>
                    <a:lnTo>
                      <a:pt x="1974" y="4159"/>
                    </a:lnTo>
                    <a:lnTo>
                      <a:pt x="2045" y="3736"/>
                    </a:lnTo>
                    <a:lnTo>
                      <a:pt x="2045" y="3173"/>
                    </a:lnTo>
                    <a:lnTo>
                      <a:pt x="1974" y="2538"/>
                    </a:lnTo>
                    <a:lnTo>
                      <a:pt x="1833" y="1833"/>
                    </a:lnTo>
                    <a:lnTo>
                      <a:pt x="1622" y="1199"/>
                    </a:lnTo>
                    <a:lnTo>
                      <a:pt x="1410" y="635"/>
                    </a:lnTo>
                    <a:lnTo>
                      <a:pt x="1129" y="212"/>
                    </a:lnTo>
                    <a:lnTo>
                      <a:pt x="988" y="71"/>
                    </a:lnTo>
                    <a:lnTo>
                      <a:pt x="847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Shape 45"/>
              <p:cNvSpPr>
                <a:spLocks/>
              </p:cNvSpPr>
              <p:nvPr/>
            </p:nvSpPr>
            <p:spPr bwMode="auto">
              <a:xfrm>
                <a:off x="4158487" y="2900985"/>
                <a:ext cx="88508" cy="104364"/>
              </a:xfrm>
              <a:custGeom>
                <a:avLst/>
                <a:gdLst>
                  <a:gd name="T0" fmla="*/ 0 w 3525"/>
                  <a:gd name="T1" fmla="*/ 0 h 4160"/>
                  <a:gd name="T2" fmla="*/ 3525 w 3525"/>
                  <a:gd name="T3" fmla="*/ 4160 h 4160"/>
                </a:gdLst>
                <a:ahLst/>
                <a:cxnLst>
                  <a:cxn ang="0">
                    <a:pos x="3031" y="1"/>
                  </a:cxn>
                  <a:cxn ang="0">
                    <a:pos x="2960" y="142"/>
                  </a:cxn>
                  <a:cxn ang="0">
                    <a:pos x="2749" y="494"/>
                  </a:cxn>
                  <a:cxn ang="0">
                    <a:pos x="2326" y="1692"/>
                  </a:cxn>
                  <a:cxn ang="0">
                    <a:pos x="2044" y="2327"/>
                  </a:cxn>
                  <a:cxn ang="0">
                    <a:pos x="1692" y="2891"/>
                  </a:cxn>
                  <a:cxn ang="0">
                    <a:pos x="1339" y="3314"/>
                  </a:cxn>
                  <a:cxn ang="0">
                    <a:pos x="1128" y="3455"/>
                  </a:cxn>
                  <a:cxn ang="0">
                    <a:pos x="846" y="3596"/>
                  </a:cxn>
                  <a:cxn ang="0">
                    <a:pos x="1128" y="2679"/>
                  </a:cxn>
                  <a:cxn ang="0">
                    <a:pos x="1410" y="1974"/>
                  </a:cxn>
                  <a:cxn ang="0">
                    <a:pos x="1903" y="1270"/>
                  </a:cxn>
                  <a:cxn ang="0">
                    <a:pos x="2538" y="565"/>
                  </a:cxn>
                  <a:cxn ang="0">
                    <a:pos x="2538" y="494"/>
                  </a:cxn>
                  <a:cxn ang="0">
                    <a:pos x="2467" y="565"/>
                  </a:cxn>
                  <a:cxn ang="0">
                    <a:pos x="1833" y="847"/>
                  </a:cxn>
                  <a:cxn ang="0">
                    <a:pos x="1128" y="1270"/>
                  </a:cxn>
                  <a:cxn ang="0">
                    <a:pos x="846" y="1481"/>
                  </a:cxn>
                  <a:cxn ang="0">
                    <a:pos x="705" y="1692"/>
                  </a:cxn>
                  <a:cxn ang="0">
                    <a:pos x="353" y="2256"/>
                  </a:cxn>
                  <a:cxn ang="0">
                    <a:pos x="71" y="2891"/>
                  </a:cxn>
                  <a:cxn ang="0">
                    <a:pos x="0" y="3243"/>
                  </a:cxn>
                  <a:cxn ang="0">
                    <a:pos x="0" y="3596"/>
                  </a:cxn>
                  <a:cxn ang="0">
                    <a:pos x="141" y="3878"/>
                  </a:cxn>
                  <a:cxn ang="0">
                    <a:pos x="353" y="4089"/>
                  </a:cxn>
                  <a:cxn ang="0">
                    <a:pos x="635" y="4159"/>
                  </a:cxn>
                  <a:cxn ang="0">
                    <a:pos x="916" y="4159"/>
                  </a:cxn>
                  <a:cxn ang="0">
                    <a:pos x="1269" y="4018"/>
                  </a:cxn>
                  <a:cxn ang="0">
                    <a:pos x="1551" y="3878"/>
                  </a:cxn>
                  <a:cxn ang="0">
                    <a:pos x="1903" y="3596"/>
                  </a:cxn>
                  <a:cxn ang="0">
                    <a:pos x="2185" y="3243"/>
                  </a:cxn>
                  <a:cxn ang="0">
                    <a:pos x="2820" y="2468"/>
                  </a:cxn>
                  <a:cxn ang="0">
                    <a:pos x="3242" y="1622"/>
                  </a:cxn>
                  <a:cxn ang="0">
                    <a:pos x="3383" y="1199"/>
                  </a:cxn>
                  <a:cxn ang="0">
                    <a:pos x="3454" y="847"/>
                  </a:cxn>
                  <a:cxn ang="0">
                    <a:pos x="3524" y="494"/>
                  </a:cxn>
                  <a:cxn ang="0">
                    <a:pos x="3454" y="283"/>
                  </a:cxn>
                  <a:cxn ang="0">
                    <a:pos x="3313" y="71"/>
                  </a:cxn>
                  <a:cxn ang="0">
                    <a:pos x="3101" y="1"/>
                  </a:cxn>
                </a:cxnLst>
                <a:rect l="T0" t="T1" r="T2" b="T3"/>
                <a:pathLst>
                  <a:path w="3525" h="4160" extrusionOk="0">
                    <a:moveTo>
                      <a:pt x="3031" y="1"/>
                    </a:moveTo>
                    <a:lnTo>
                      <a:pt x="2960" y="142"/>
                    </a:lnTo>
                    <a:lnTo>
                      <a:pt x="2749" y="494"/>
                    </a:lnTo>
                    <a:lnTo>
                      <a:pt x="2326" y="1692"/>
                    </a:lnTo>
                    <a:lnTo>
                      <a:pt x="2044" y="2327"/>
                    </a:lnTo>
                    <a:lnTo>
                      <a:pt x="1692" y="2891"/>
                    </a:lnTo>
                    <a:lnTo>
                      <a:pt x="1339" y="3314"/>
                    </a:lnTo>
                    <a:lnTo>
                      <a:pt x="1128" y="3455"/>
                    </a:lnTo>
                    <a:lnTo>
                      <a:pt x="846" y="3596"/>
                    </a:lnTo>
                    <a:lnTo>
                      <a:pt x="1128" y="2679"/>
                    </a:lnTo>
                    <a:lnTo>
                      <a:pt x="1410" y="1974"/>
                    </a:lnTo>
                    <a:lnTo>
                      <a:pt x="1903" y="1270"/>
                    </a:lnTo>
                    <a:lnTo>
                      <a:pt x="2538" y="565"/>
                    </a:lnTo>
                    <a:lnTo>
                      <a:pt x="2538" y="494"/>
                    </a:lnTo>
                    <a:lnTo>
                      <a:pt x="2467" y="565"/>
                    </a:lnTo>
                    <a:lnTo>
                      <a:pt x="1833" y="847"/>
                    </a:lnTo>
                    <a:lnTo>
                      <a:pt x="1128" y="1270"/>
                    </a:lnTo>
                    <a:lnTo>
                      <a:pt x="846" y="1481"/>
                    </a:lnTo>
                    <a:lnTo>
                      <a:pt x="705" y="1692"/>
                    </a:lnTo>
                    <a:lnTo>
                      <a:pt x="353" y="2256"/>
                    </a:lnTo>
                    <a:lnTo>
                      <a:pt x="71" y="2891"/>
                    </a:lnTo>
                    <a:lnTo>
                      <a:pt x="0" y="3243"/>
                    </a:lnTo>
                    <a:lnTo>
                      <a:pt x="0" y="3596"/>
                    </a:lnTo>
                    <a:lnTo>
                      <a:pt x="141" y="3878"/>
                    </a:lnTo>
                    <a:lnTo>
                      <a:pt x="353" y="4089"/>
                    </a:lnTo>
                    <a:lnTo>
                      <a:pt x="635" y="4159"/>
                    </a:lnTo>
                    <a:lnTo>
                      <a:pt x="916" y="4159"/>
                    </a:lnTo>
                    <a:lnTo>
                      <a:pt x="1269" y="4018"/>
                    </a:lnTo>
                    <a:lnTo>
                      <a:pt x="1551" y="3878"/>
                    </a:lnTo>
                    <a:lnTo>
                      <a:pt x="1903" y="3596"/>
                    </a:lnTo>
                    <a:lnTo>
                      <a:pt x="2185" y="3243"/>
                    </a:lnTo>
                    <a:lnTo>
                      <a:pt x="2820" y="2468"/>
                    </a:lnTo>
                    <a:lnTo>
                      <a:pt x="3242" y="1622"/>
                    </a:lnTo>
                    <a:lnTo>
                      <a:pt x="3383" y="1199"/>
                    </a:lnTo>
                    <a:lnTo>
                      <a:pt x="3454" y="847"/>
                    </a:lnTo>
                    <a:lnTo>
                      <a:pt x="3524" y="494"/>
                    </a:lnTo>
                    <a:lnTo>
                      <a:pt x="3454" y="283"/>
                    </a:lnTo>
                    <a:lnTo>
                      <a:pt x="3313" y="71"/>
                    </a:lnTo>
                    <a:lnTo>
                      <a:pt x="3101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Shape 46"/>
              <p:cNvSpPr>
                <a:spLocks/>
              </p:cNvSpPr>
              <p:nvPr/>
            </p:nvSpPr>
            <p:spPr bwMode="auto">
              <a:xfrm>
                <a:off x="4216965" y="3024324"/>
                <a:ext cx="146986" cy="104364"/>
              </a:xfrm>
              <a:custGeom>
                <a:avLst/>
                <a:gdLst>
                  <a:gd name="T0" fmla="*/ 0 w 5851"/>
                  <a:gd name="T1" fmla="*/ 0 h 4160"/>
                  <a:gd name="T2" fmla="*/ 5851 w 5851"/>
                  <a:gd name="T3" fmla="*/ 4160 h 4160"/>
                </a:gdLst>
                <a:ahLst/>
                <a:cxnLst>
                  <a:cxn ang="0">
                    <a:pos x="987" y="1"/>
                  </a:cxn>
                  <a:cxn ang="0">
                    <a:pos x="635" y="71"/>
                  </a:cxn>
                  <a:cxn ang="0">
                    <a:pos x="494" y="142"/>
                  </a:cxn>
                  <a:cxn ang="0">
                    <a:pos x="705" y="142"/>
                  </a:cxn>
                  <a:cxn ang="0">
                    <a:pos x="917" y="212"/>
                  </a:cxn>
                  <a:cxn ang="0">
                    <a:pos x="1198" y="283"/>
                  </a:cxn>
                  <a:cxn ang="0">
                    <a:pos x="1833" y="635"/>
                  </a:cxn>
                  <a:cxn ang="0">
                    <a:pos x="2467" y="1129"/>
                  </a:cxn>
                  <a:cxn ang="0">
                    <a:pos x="3665" y="2186"/>
                  </a:cxn>
                  <a:cxn ang="0">
                    <a:pos x="4441" y="2961"/>
                  </a:cxn>
                  <a:cxn ang="0">
                    <a:pos x="3947" y="2961"/>
                  </a:cxn>
                  <a:cxn ang="0">
                    <a:pos x="3242" y="2820"/>
                  </a:cxn>
                  <a:cxn ang="0">
                    <a:pos x="2467" y="2609"/>
                  </a:cxn>
                  <a:cxn ang="0">
                    <a:pos x="1692" y="2327"/>
                  </a:cxn>
                  <a:cxn ang="0">
                    <a:pos x="987" y="1904"/>
                  </a:cxn>
                  <a:cxn ang="0">
                    <a:pos x="423" y="1481"/>
                  </a:cxn>
                  <a:cxn ang="0">
                    <a:pos x="212" y="1269"/>
                  </a:cxn>
                  <a:cxn ang="0">
                    <a:pos x="71" y="988"/>
                  </a:cxn>
                  <a:cxn ang="0">
                    <a:pos x="0" y="706"/>
                  </a:cxn>
                  <a:cxn ang="0">
                    <a:pos x="0" y="988"/>
                  </a:cxn>
                  <a:cxn ang="0">
                    <a:pos x="71" y="1481"/>
                  </a:cxn>
                  <a:cxn ang="0">
                    <a:pos x="282" y="1974"/>
                  </a:cxn>
                  <a:cxn ang="0">
                    <a:pos x="635" y="2468"/>
                  </a:cxn>
                  <a:cxn ang="0">
                    <a:pos x="1057" y="2891"/>
                  </a:cxn>
                  <a:cxn ang="0">
                    <a:pos x="1480" y="3243"/>
                  </a:cxn>
                  <a:cxn ang="0">
                    <a:pos x="2044" y="3525"/>
                  </a:cxn>
                  <a:cxn ang="0">
                    <a:pos x="2538" y="3807"/>
                  </a:cxn>
                  <a:cxn ang="0">
                    <a:pos x="3101" y="4018"/>
                  </a:cxn>
                  <a:cxn ang="0">
                    <a:pos x="3665" y="4089"/>
                  </a:cxn>
                  <a:cxn ang="0">
                    <a:pos x="4229" y="4159"/>
                  </a:cxn>
                  <a:cxn ang="0">
                    <a:pos x="4723" y="4159"/>
                  </a:cxn>
                  <a:cxn ang="0">
                    <a:pos x="5146" y="4018"/>
                  </a:cxn>
                  <a:cxn ang="0">
                    <a:pos x="5498" y="3807"/>
                  </a:cxn>
                  <a:cxn ang="0">
                    <a:pos x="5709" y="3455"/>
                  </a:cxn>
                  <a:cxn ang="0">
                    <a:pos x="5850" y="3032"/>
                  </a:cxn>
                  <a:cxn ang="0">
                    <a:pos x="5850" y="2750"/>
                  </a:cxn>
                  <a:cxn ang="0">
                    <a:pos x="5780" y="2397"/>
                  </a:cxn>
                  <a:cxn ang="0">
                    <a:pos x="5568" y="2115"/>
                  </a:cxn>
                  <a:cxn ang="0">
                    <a:pos x="5286" y="1763"/>
                  </a:cxn>
                  <a:cxn ang="0">
                    <a:pos x="5005" y="1481"/>
                  </a:cxn>
                  <a:cxn ang="0">
                    <a:pos x="4582" y="1199"/>
                  </a:cxn>
                  <a:cxn ang="0">
                    <a:pos x="3736" y="635"/>
                  </a:cxn>
                  <a:cxn ang="0">
                    <a:pos x="2749" y="283"/>
                  </a:cxn>
                  <a:cxn ang="0">
                    <a:pos x="1762" y="1"/>
                  </a:cxn>
                </a:cxnLst>
                <a:rect l="T0" t="T1" r="T2" b="T3"/>
                <a:pathLst>
                  <a:path w="5851" h="4160" extrusionOk="0">
                    <a:moveTo>
                      <a:pt x="987" y="1"/>
                    </a:moveTo>
                    <a:lnTo>
                      <a:pt x="635" y="71"/>
                    </a:lnTo>
                    <a:lnTo>
                      <a:pt x="494" y="142"/>
                    </a:lnTo>
                    <a:lnTo>
                      <a:pt x="705" y="142"/>
                    </a:lnTo>
                    <a:lnTo>
                      <a:pt x="917" y="212"/>
                    </a:lnTo>
                    <a:lnTo>
                      <a:pt x="1198" y="283"/>
                    </a:lnTo>
                    <a:lnTo>
                      <a:pt x="1833" y="635"/>
                    </a:lnTo>
                    <a:lnTo>
                      <a:pt x="2467" y="1129"/>
                    </a:lnTo>
                    <a:lnTo>
                      <a:pt x="3665" y="2186"/>
                    </a:lnTo>
                    <a:lnTo>
                      <a:pt x="4441" y="2961"/>
                    </a:lnTo>
                    <a:lnTo>
                      <a:pt x="3947" y="2961"/>
                    </a:lnTo>
                    <a:lnTo>
                      <a:pt x="3242" y="2820"/>
                    </a:lnTo>
                    <a:lnTo>
                      <a:pt x="2467" y="2609"/>
                    </a:lnTo>
                    <a:lnTo>
                      <a:pt x="1692" y="2327"/>
                    </a:lnTo>
                    <a:lnTo>
                      <a:pt x="987" y="1904"/>
                    </a:lnTo>
                    <a:lnTo>
                      <a:pt x="423" y="1481"/>
                    </a:lnTo>
                    <a:lnTo>
                      <a:pt x="212" y="1269"/>
                    </a:lnTo>
                    <a:lnTo>
                      <a:pt x="71" y="988"/>
                    </a:lnTo>
                    <a:lnTo>
                      <a:pt x="0" y="706"/>
                    </a:lnTo>
                    <a:lnTo>
                      <a:pt x="0" y="988"/>
                    </a:lnTo>
                    <a:lnTo>
                      <a:pt x="71" y="1481"/>
                    </a:lnTo>
                    <a:lnTo>
                      <a:pt x="282" y="1974"/>
                    </a:lnTo>
                    <a:lnTo>
                      <a:pt x="635" y="2468"/>
                    </a:lnTo>
                    <a:lnTo>
                      <a:pt x="1057" y="2891"/>
                    </a:lnTo>
                    <a:lnTo>
                      <a:pt x="1480" y="3243"/>
                    </a:lnTo>
                    <a:lnTo>
                      <a:pt x="2044" y="3525"/>
                    </a:lnTo>
                    <a:lnTo>
                      <a:pt x="2538" y="3807"/>
                    </a:lnTo>
                    <a:lnTo>
                      <a:pt x="3101" y="4018"/>
                    </a:lnTo>
                    <a:lnTo>
                      <a:pt x="3665" y="4089"/>
                    </a:lnTo>
                    <a:lnTo>
                      <a:pt x="4229" y="4159"/>
                    </a:lnTo>
                    <a:lnTo>
                      <a:pt x="4723" y="4159"/>
                    </a:lnTo>
                    <a:lnTo>
                      <a:pt x="5146" y="4018"/>
                    </a:lnTo>
                    <a:lnTo>
                      <a:pt x="5498" y="3807"/>
                    </a:lnTo>
                    <a:lnTo>
                      <a:pt x="5709" y="3455"/>
                    </a:lnTo>
                    <a:lnTo>
                      <a:pt x="5850" y="3032"/>
                    </a:lnTo>
                    <a:lnTo>
                      <a:pt x="5850" y="2750"/>
                    </a:lnTo>
                    <a:lnTo>
                      <a:pt x="5780" y="2397"/>
                    </a:lnTo>
                    <a:lnTo>
                      <a:pt x="5568" y="2115"/>
                    </a:lnTo>
                    <a:lnTo>
                      <a:pt x="5286" y="1763"/>
                    </a:lnTo>
                    <a:lnTo>
                      <a:pt x="5005" y="1481"/>
                    </a:lnTo>
                    <a:lnTo>
                      <a:pt x="4582" y="1199"/>
                    </a:lnTo>
                    <a:lnTo>
                      <a:pt x="3736" y="635"/>
                    </a:lnTo>
                    <a:lnTo>
                      <a:pt x="2749" y="283"/>
                    </a:lnTo>
                    <a:lnTo>
                      <a:pt x="1762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Shape 47"/>
            <p:cNvGrpSpPr>
              <a:grpSpLocks/>
            </p:cNvGrpSpPr>
            <p:nvPr/>
          </p:nvGrpSpPr>
          <p:grpSpPr bwMode="auto">
            <a:xfrm>
              <a:off x="1912127" y="774177"/>
              <a:ext cx="301872" cy="360529"/>
              <a:chOff x="4205902" y="774177"/>
              <a:chExt cx="301872" cy="360529"/>
            </a:xfrm>
          </p:grpSpPr>
          <p:sp>
            <p:nvSpPr>
              <p:cNvPr id="31" name="Shape 48"/>
              <p:cNvSpPr>
                <a:spLocks/>
              </p:cNvSpPr>
              <p:nvPr/>
            </p:nvSpPr>
            <p:spPr bwMode="auto">
              <a:xfrm>
                <a:off x="4220125" y="774177"/>
                <a:ext cx="56898" cy="135989"/>
              </a:xfrm>
              <a:custGeom>
                <a:avLst/>
                <a:gdLst>
                  <a:gd name="T0" fmla="*/ 0 w 2256"/>
                  <a:gd name="T1" fmla="*/ 0 h 5428"/>
                  <a:gd name="T2" fmla="*/ 2256 w 2256"/>
                  <a:gd name="T3" fmla="*/ 5428 h 5428"/>
                </a:gdLst>
                <a:ahLst/>
                <a:cxnLst>
                  <a:cxn ang="0">
                    <a:pos x="423" y="1128"/>
                  </a:cxn>
                  <a:cxn ang="0">
                    <a:pos x="846" y="1762"/>
                  </a:cxn>
                  <a:cxn ang="0">
                    <a:pos x="1057" y="2397"/>
                  </a:cxn>
                  <a:cxn ang="0">
                    <a:pos x="1198" y="3102"/>
                  </a:cxn>
                  <a:cxn ang="0">
                    <a:pos x="1198" y="3806"/>
                  </a:cxn>
                  <a:cxn ang="0">
                    <a:pos x="987" y="3524"/>
                  </a:cxn>
                  <a:cxn ang="0">
                    <a:pos x="775" y="3243"/>
                  </a:cxn>
                  <a:cxn ang="0">
                    <a:pos x="634" y="2961"/>
                  </a:cxn>
                  <a:cxn ang="0">
                    <a:pos x="493" y="2608"/>
                  </a:cxn>
                  <a:cxn ang="0">
                    <a:pos x="423" y="1903"/>
                  </a:cxn>
                  <a:cxn ang="0">
                    <a:pos x="423" y="1128"/>
                  </a:cxn>
                  <a:cxn ang="0">
                    <a:pos x="0" y="0"/>
                  </a:cxn>
                  <a:cxn ang="0">
                    <a:pos x="0" y="776"/>
                  </a:cxn>
                  <a:cxn ang="0">
                    <a:pos x="71" y="2467"/>
                  </a:cxn>
                  <a:cxn ang="0">
                    <a:pos x="212" y="3454"/>
                  </a:cxn>
                  <a:cxn ang="0">
                    <a:pos x="353" y="4300"/>
                  </a:cxn>
                  <a:cxn ang="0">
                    <a:pos x="493" y="4652"/>
                  </a:cxn>
                  <a:cxn ang="0">
                    <a:pos x="705" y="5005"/>
                  </a:cxn>
                  <a:cxn ang="0">
                    <a:pos x="916" y="5216"/>
                  </a:cxn>
                  <a:cxn ang="0">
                    <a:pos x="1128" y="5357"/>
                  </a:cxn>
                  <a:cxn ang="0">
                    <a:pos x="1480" y="5428"/>
                  </a:cxn>
                  <a:cxn ang="0">
                    <a:pos x="1762" y="5357"/>
                  </a:cxn>
                  <a:cxn ang="0">
                    <a:pos x="1974" y="5216"/>
                  </a:cxn>
                  <a:cxn ang="0">
                    <a:pos x="2115" y="4934"/>
                  </a:cxn>
                  <a:cxn ang="0">
                    <a:pos x="2185" y="4582"/>
                  </a:cxn>
                  <a:cxn ang="0">
                    <a:pos x="2256" y="4229"/>
                  </a:cxn>
                  <a:cxn ang="0">
                    <a:pos x="2185" y="3736"/>
                  </a:cxn>
                  <a:cxn ang="0">
                    <a:pos x="2115" y="3243"/>
                  </a:cxn>
                  <a:cxn ang="0">
                    <a:pos x="1974" y="2749"/>
                  </a:cxn>
                  <a:cxn ang="0">
                    <a:pos x="1833" y="2185"/>
                  </a:cxn>
                  <a:cxn ang="0">
                    <a:pos x="1621" y="1692"/>
                  </a:cxn>
                  <a:cxn ang="0">
                    <a:pos x="1339" y="1269"/>
                  </a:cxn>
                  <a:cxn ang="0">
                    <a:pos x="1057" y="846"/>
                  </a:cxn>
                  <a:cxn ang="0">
                    <a:pos x="705" y="423"/>
                  </a:cxn>
                  <a:cxn ang="0">
                    <a:pos x="353" y="141"/>
                  </a:cxn>
                  <a:cxn ang="0">
                    <a:pos x="0" y="0"/>
                  </a:cxn>
                </a:cxnLst>
                <a:rect l="T0" t="T1" r="T2" b="T3"/>
                <a:pathLst>
                  <a:path w="2256" h="5428" extrusionOk="0">
                    <a:moveTo>
                      <a:pt x="423" y="1128"/>
                    </a:moveTo>
                    <a:lnTo>
                      <a:pt x="846" y="1762"/>
                    </a:lnTo>
                    <a:lnTo>
                      <a:pt x="1057" y="2397"/>
                    </a:lnTo>
                    <a:lnTo>
                      <a:pt x="1198" y="3102"/>
                    </a:lnTo>
                    <a:lnTo>
                      <a:pt x="1198" y="3806"/>
                    </a:lnTo>
                    <a:lnTo>
                      <a:pt x="987" y="3524"/>
                    </a:lnTo>
                    <a:lnTo>
                      <a:pt x="775" y="3243"/>
                    </a:lnTo>
                    <a:lnTo>
                      <a:pt x="634" y="2961"/>
                    </a:lnTo>
                    <a:lnTo>
                      <a:pt x="493" y="2608"/>
                    </a:lnTo>
                    <a:lnTo>
                      <a:pt x="423" y="1903"/>
                    </a:lnTo>
                    <a:lnTo>
                      <a:pt x="423" y="1128"/>
                    </a:lnTo>
                    <a:close/>
                    <a:moveTo>
                      <a:pt x="0" y="0"/>
                    </a:moveTo>
                    <a:lnTo>
                      <a:pt x="0" y="776"/>
                    </a:lnTo>
                    <a:lnTo>
                      <a:pt x="71" y="2467"/>
                    </a:lnTo>
                    <a:lnTo>
                      <a:pt x="212" y="3454"/>
                    </a:lnTo>
                    <a:lnTo>
                      <a:pt x="353" y="4300"/>
                    </a:lnTo>
                    <a:lnTo>
                      <a:pt x="493" y="4652"/>
                    </a:lnTo>
                    <a:lnTo>
                      <a:pt x="705" y="5005"/>
                    </a:lnTo>
                    <a:lnTo>
                      <a:pt x="916" y="5216"/>
                    </a:lnTo>
                    <a:lnTo>
                      <a:pt x="1128" y="5357"/>
                    </a:lnTo>
                    <a:lnTo>
                      <a:pt x="1480" y="5428"/>
                    </a:lnTo>
                    <a:lnTo>
                      <a:pt x="1762" y="5357"/>
                    </a:lnTo>
                    <a:lnTo>
                      <a:pt x="1974" y="5216"/>
                    </a:lnTo>
                    <a:lnTo>
                      <a:pt x="2115" y="4934"/>
                    </a:lnTo>
                    <a:lnTo>
                      <a:pt x="2185" y="4582"/>
                    </a:lnTo>
                    <a:lnTo>
                      <a:pt x="2256" y="4229"/>
                    </a:lnTo>
                    <a:lnTo>
                      <a:pt x="2185" y="3736"/>
                    </a:lnTo>
                    <a:lnTo>
                      <a:pt x="2115" y="3243"/>
                    </a:lnTo>
                    <a:lnTo>
                      <a:pt x="1974" y="2749"/>
                    </a:lnTo>
                    <a:lnTo>
                      <a:pt x="1833" y="2185"/>
                    </a:lnTo>
                    <a:lnTo>
                      <a:pt x="1621" y="1692"/>
                    </a:lnTo>
                    <a:lnTo>
                      <a:pt x="1339" y="1269"/>
                    </a:lnTo>
                    <a:lnTo>
                      <a:pt x="1057" y="846"/>
                    </a:lnTo>
                    <a:lnTo>
                      <a:pt x="705" y="423"/>
                    </a:lnTo>
                    <a:lnTo>
                      <a:pt x="353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D7A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Shape 49"/>
              <p:cNvSpPr>
                <a:spLocks/>
              </p:cNvSpPr>
              <p:nvPr/>
            </p:nvSpPr>
            <p:spPr bwMode="auto">
              <a:xfrm>
                <a:off x="4291247" y="857982"/>
                <a:ext cx="216527" cy="109108"/>
              </a:xfrm>
              <a:custGeom>
                <a:avLst/>
                <a:gdLst>
                  <a:gd name="T0" fmla="*/ 0 w 8670"/>
                  <a:gd name="T1" fmla="*/ 0 h 4371"/>
                  <a:gd name="T2" fmla="*/ 8670 w 8670"/>
                  <a:gd name="T3" fmla="*/ 4371 h 4371"/>
                </a:gdLst>
                <a:ahLst/>
                <a:cxnLst>
                  <a:cxn ang="0">
                    <a:pos x="5851" y="1904"/>
                  </a:cxn>
                  <a:cxn ang="0">
                    <a:pos x="5075" y="2397"/>
                  </a:cxn>
                  <a:cxn ang="0">
                    <a:pos x="4300" y="2820"/>
                  </a:cxn>
                  <a:cxn ang="0">
                    <a:pos x="3525" y="3102"/>
                  </a:cxn>
                  <a:cxn ang="0">
                    <a:pos x="2749" y="3313"/>
                  </a:cxn>
                  <a:cxn ang="0">
                    <a:pos x="1199" y="3595"/>
                  </a:cxn>
                  <a:cxn ang="0">
                    <a:pos x="2326" y="3031"/>
                  </a:cxn>
                  <a:cxn ang="0">
                    <a:pos x="3454" y="2608"/>
                  </a:cxn>
                  <a:cxn ang="0">
                    <a:pos x="4652" y="2186"/>
                  </a:cxn>
                  <a:cxn ang="0">
                    <a:pos x="5851" y="1904"/>
                  </a:cxn>
                  <a:cxn ang="0">
                    <a:pos x="8388" y="0"/>
                  </a:cxn>
                  <a:cxn ang="0">
                    <a:pos x="8177" y="141"/>
                  </a:cxn>
                  <a:cxn ang="0">
                    <a:pos x="7472" y="423"/>
                  </a:cxn>
                  <a:cxn ang="0">
                    <a:pos x="6344" y="776"/>
                  </a:cxn>
                  <a:cxn ang="0">
                    <a:pos x="3454" y="1833"/>
                  </a:cxn>
                  <a:cxn ang="0">
                    <a:pos x="2045" y="2397"/>
                  </a:cxn>
                  <a:cxn ang="0">
                    <a:pos x="1410" y="2679"/>
                  </a:cxn>
                  <a:cxn ang="0">
                    <a:pos x="846" y="2961"/>
                  </a:cxn>
                  <a:cxn ang="0">
                    <a:pos x="423" y="3243"/>
                  </a:cxn>
                  <a:cxn ang="0">
                    <a:pos x="141" y="3595"/>
                  </a:cxn>
                  <a:cxn ang="0">
                    <a:pos x="1" y="3877"/>
                  </a:cxn>
                  <a:cxn ang="0">
                    <a:pos x="1" y="4018"/>
                  </a:cxn>
                  <a:cxn ang="0">
                    <a:pos x="1" y="4159"/>
                  </a:cxn>
                  <a:cxn ang="0">
                    <a:pos x="71" y="4230"/>
                  </a:cxn>
                  <a:cxn ang="0">
                    <a:pos x="282" y="4300"/>
                  </a:cxn>
                  <a:cxn ang="0">
                    <a:pos x="776" y="4371"/>
                  </a:cxn>
                  <a:cxn ang="0">
                    <a:pos x="1481" y="4300"/>
                  </a:cxn>
                  <a:cxn ang="0">
                    <a:pos x="2256" y="4230"/>
                  </a:cxn>
                  <a:cxn ang="0">
                    <a:pos x="3807" y="3877"/>
                  </a:cxn>
                  <a:cxn ang="0">
                    <a:pos x="4793" y="3525"/>
                  </a:cxn>
                  <a:cxn ang="0">
                    <a:pos x="5498" y="3313"/>
                  </a:cxn>
                  <a:cxn ang="0">
                    <a:pos x="6203" y="2961"/>
                  </a:cxn>
                  <a:cxn ang="0">
                    <a:pos x="6908" y="2608"/>
                  </a:cxn>
                  <a:cxn ang="0">
                    <a:pos x="7542" y="2186"/>
                  </a:cxn>
                  <a:cxn ang="0">
                    <a:pos x="7895" y="1692"/>
                  </a:cxn>
                  <a:cxn ang="0">
                    <a:pos x="8459" y="776"/>
                  </a:cxn>
                  <a:cxn ang="0">
                    <a:pos x="8600" y="423"/>
                  </a:cxn>
                  <a:cxn ang="0">
                    <a:pos x="8670" y="141"/>
                  </a:cxn>
                  <a:cxn ang="0">
                    <a:pos x="8600" y="0"/>
                  </a:cxn>
                </a:cxnLst>
                <a:rect l="T0" t="T1" r="T2" b="T3"/>
                <a:pathLst>
                  <a:path w="8670" h="4371" extrusionOk="0">
                    <a:moveTo>
                      <a:pt x="5851" y="1904"/>
                    </a:moveTo>
                    <a:lnTo>
                      <a:pt x="5075" y="2397"/>
                    </a:lnTo>
                    <a:lnTo>
                      <a:pt x="4300" y="2820"/>
                    </a:lnTo>
                    <a:lnTo>
                      <a:pt x="3525" y="3102"/>
                    </a:lnTo>
                    <a:lnTo>
                      <a:pt x="2749" y="3313"/>
                    </a:lnTo>
                    <a:lnTo>
                      <a:pt x="1199" y="3595"/>
                    </a:lnTo>
                    <a:lnTo>
                      <a:pt x="2326" y="3031"/>
                    </a:lnTo>
                    <a:lnTo>
                      <a:pt x="3454" y="2608"/>
                    </a:lnTo>
                    <a:lnTo>
                      <a:pt x="4652" y="2186"/>
                    </a:lnTo>
                    <a:lnTo>
                      <a:pt x="5851" y="1904"/>
                    </a:lnTo>
                    <a:close/>
                    <a:moveTo>
                      <a:pt x="8388" y="0"/>
                    </a:moveTo>
                    <a:lnTo>
                      <a:pt x="8177" y="141"/>
                    </a:lnTo>
                    <a:lnTo>
                      <a:pt x="7472" y="423"/>
                    </a:lnTo>
                    <a:lnTo>
                      <a:pt x="6344" y="776"/>
                    </a:lnTo>
                    <a:lnTo>
                      <a:pt x="3454" y="1833"/>
                    </a:lnTo>
                    <a:lnTo>
                      <a:pt x="2045" y="2397"/>
                    </a:lnTo>
                    <a:lnTo>
                      <a:pt x="1410" y="2679"/>
                    </a:lnTo>
                    <a:lnTo>
                      <a:pt x="846" y="2961"/>
                    </a:lnTo>
                    <a:lnTo>
                      <a:pt x="423" y="3243"/>
                    </a:lnTo>
                    <a:lnTo>
                      <a:pt x="141" y="3595"/>
                    </a:lnTo>
                    <a:lnTo>
                      <a:pt x="1" y="3877"/>
                    </a:lnTo>
                    <a:lnTo>
                      <a:pt x="1" y="4018"/>
                    </a:lnTo>
                    <a:lnTo>
                      <a:pt x="1" y="4159"/>
                    </a:lnTo>
                    <a:lnTo>
                      <a:pt x="71" y="4230"/>
                    </a:lnTo>
                    <a:lnTo>
                      <a:pt x="282" y="4300"/>
                    </a:lnTo>
                    <a:lnTo>
                      <a:pt x="776" y="4371"/>
                    </a:lnTo>
                    <a:lnTo>
                      <a:pt x="1481" y="4300"/>
                    </a:lnTo>
                    <a:lnTo>
                      <a:pt x="2256" y="4230"/>
                    </a:lnTo>
                    <a:lnTo>
                      <a:pt x="3807" y="3877"/>
                    </a:lnTo>
                    <a:lnTo>
                      <a:pt x="4793" y="3525"/>
                    </a:lnTo>
                    <a:lnTo>
                      <a:pt x="5498" y="3313"/>
                    </a:lnTo>
                    <a:lnTo>
                      <a:pt x="6203" y="2961"/>
                    </a:lnTo>
                    <a:lnTo>
                      <a:pt x="6908" y="2608"/>
                    </a:lnTo>
                    <a:lnTo>
                      <a:pt x="7542" y="2186"/>
                    </a:lnTo>
                    <a:lnTo>
                      <a:pt x="7895" y="1692"/>
                    </a:lnTo>
                    <a:lnTo>
                      <a:pt x="8459" y="776"/>
                    </a:lnTo>
                    <a:lnTo>
                      <a:pt x="8600" y="423"/>
                    </a:lnTo>
                    <a:lnTo>
                      <a:pt x="8670" y="141"/>
                    </a:lnTo>
                    <a:lnTo>
                      <a:pt x="8600" y="0"/>
                    </a:lnTo>
                    <a:close/>
                  </a:path>
                </a:pathLst>
              </a:custGeom>
              <a:solidFill>
                <a:srgbClr val="B6D7A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Shape 50"/>
              <p:cNvSpPr>
                <a:spLocks/>
              </p:cNvSpPr>
              <p:nvPr/>
            </p:nvSpPr>
            <p:spPr bwMode="auto">
              <a:xfrm>
                <a:off x="4205902" y="1005042"/>
                <a:ext cx="69542" cy="129664"/>
              </a:xfrm>
              <a:custGeom>
                <a:avLst/>
                <a:gdLst>
                  <a:gd name="T0" fmla="*/ 0 w 2750"/>
                  <a:gd name="T1" fmla="*/ 0 h 5217"/>
                  <a:gd name="T2" fmla="*/ 2750 w 2750"/>
                  <a:gd name="T3" fmla="*/ 5217 h 5217"/>
                </a:gdLst>
                <a:ahLst/>
                <a:cxnLst>
                  <a:cxn ang="0">
                    <a:pos x="1974" y="1"/>
                  </a:cxn>
                  <a:cxn ang="0">
                    <a:pos x="2115" y="142"/>
                  </a:cxn>
                  <a:cxn ang="0">
                    <a:pos x="2044" y="565"/>
                  </a:cxn>
                  <a:cxn ang="0">
                    <a:pos x="1833" y="1551"/>
                  </a:cxn>
                  <a:cxn ang="0">
                    <a:pos x="1480" y="2679"/>
                  </a:cxn>
                  <a:cxn ang="0">
                    <a:pos x="1269" y="3172"/>
                  </a:cxn>
                  <a:cxn ang="0">
                    <a:pos x="1057" y="3525"/>
                  </a:cxn>
                  <a:cxn ang="0">
                    <a:pos x="987" y="2891"/>
                  </a:cxn>
                  <a:cxn ang="0">
                    <a:pos x="1057" y="1833"/>
                  </a:cxn>
                  <a:cxn ang="0">
                    <a:pos x="1128" y="1340"/>
                  </a:cxn>
                  <a:cxn ang="0">
                    <a:pos x="1269" y="847"/>
                  </a:cxn>
                  <a:cxn ang="0">
                    <a:pos x="1410" y="494"/>
                  </a:cxn>
                  <a:cxn ang="0">
                    <a:pos x="1551" y="424"/>
                  </a:cxn>
                  <a:cxn ang="0">
                    <a:pos x="1621" y="353"/>
                  </a:cxn>
                  <a:cxn ang="0">
                    <a:pos x="1621" y="353"/>
                  </a:cxn>
                  <a:cxn ang="0">
                    <a:pos x="1410" y="424"/>
                  </a:cxn>
                  <a:cxn ang="0">
                    <a:pos x="1198" y="565"/>
                  </a:cxn>
                  <a:cxn ang="0">
                    <a:pos x="987" y="847"/>
                  </a:cxn>
                  <a:cxn ang="0">
                    <a:pos x="776" y="1128"/>
                  </a:cxn>
                  <a:cxn ang="0">
                    <a:pos x="423" y="1763"/>
                  </a:cxn>
                  <a:cxn ang="0">
                    <a:pos x="141" y="2538"/>
                  </a:cxn>
                  <a:cxn ang="0">
                    <a:pos x="0" y="3313"/>
                  </a:cxn>
                  <a:cxn ang="0">
                    <a:pos x="0" y="4018"/>
                  </a:cxn>
                  <a:cxn ang="0">
                    <a:pos x="0" y="4371"/>
                  </a:cxn>
                  <a:cxn ang="0">
                    <a:pos x="71" y="4653"/>
                  </a:cxn>
                  <a:cxn ang="0">
                    <a:pos x="212" y="4864"/>
                  </a:cxn>
                  <a:cxn ang="0">
                    <a:pos x="353" y="5005"/>
                  </a:cxn>
                  <a:cxn ang="0">
                    <a:pos x="705" y="5146"/>
                  </a:cxn>
                  <a:cxn ang="0">
                    <a:pos x="987" y="5217"/>
                  </a:cxn>
                  <a:cxn ang="0">
                    <a:pos x="1269" y="5076"/>
                  </a:cxn>
                  <a:cxn ang="0">
                    <a:pos x="1551" y="4935"/>
                  </a:cxn>
                  <a:cxn ang="0">
                    <a:pos x="1833" y="4653"/>
                  </a:cxn>
                  <a:cxn ang="0">
                    <a:pos x="2044" y="4300"/>
                  </a:cxn>
                  <a:cxn ang="0">
                    <a:pos x="2326" y="3877"/>
                  </a:cxn>
                  <a:cxn ang="0">
                    <a:pos x="2467" y="3454"/>
                  </a:cxn>
                  <a:cxn ang="0">
                    <a:pos x="2608" y="2961"/>
                  </a:cxn>
                  <a:cxn ang="0">
                    <a:pos x="2749" y="2468"/>
                  </a:cxn>
                  <a:cxn ang="0">
                    <a:pos x="2749" y="1974"/>
                  </a:cxn>
                  <a:cxn ang="0">
                    <a:pos x="2749" y="1481"/>
                  </a:cxn>
                  <a:cxn ang="0">
                    <a:pos x="2679" y="1058"/>
                  </a:cxn>
                  <a:cxn ang="0">
                    <a:pos x="2538" y="635"/>
                  </a:cxn>
                  <a:cxn ang="0">
                    <a:pos x="2326" y="283"/>
                  </a:cxn>
                  <a:cxn ang="0">
                    <a:pos x="1974" y="1"/>
                  </a:cxn>
                </a:cxnLst>
                <a:rect l="T0" t="T1" r="T2" b="T3"/>
                <a:pathLst>
                  <a:path w="2750" h="5217" extrusionOk="0">
                    <a:moveTo>
                      <a:pt x="1974" y="1"/>
                    </a:moveTo>
                    <a:lnTo>
                      <a:pt x="2115" y="142"/>
                    </a:lnTo>
                    <a:lnTo>
                      <a:pt x="2044" y="565"/>
                    </a:lnTo>
                    <a:lnTo>
                      <a:pt x="1833" y="1551"/>
                    </a:lnTo>
                    <a:lnTo>
                      <a:pt x="1480" y="2679"/>
                    </a:lnTo>
                    <a:lnTo>
                      <a:pt x="1269" y="3172"/>
                    </a:lnTo>
                    <a:lnTo>
                      <a:pt x="1057" y="3525"/>
                    </a:lnTo>
                    <a:lnTo>
                      <a:pt x="987" y="2891"/>
                    </a:lnTo>
                    <a:lnTo>
                      <a:pt x="1057" y="1833"/>
                    </a:lnTo>
                    <a:lnTo>
                      <a:pt x="1128" y="1340"/>
                    </a:lnTo>
                    <a:lnTo>
                      <a:pt x="1269" y="847"/>
                    </a:lnTo>
                    <a:lnTo>
                      <a:pt x="1410" y="494"/>
                    </a:lnTo>
                    <a:lnTo>
                      <a:pt x="1551" y="424"/>
                    </a:lnTo>
                    <a:lnTo>
                      <a:pt x="1621" y="353"/>
                    </a:lnTo>
                    <a:lnTo>
                      <a:pt x="1410" y="424"/>
                    </a:lnTo>
                    <a:lnTo>
                      <a:pt x="1198" y="565"/>
                    </a:lnTo>
                    <a:lnTo>
                      <a:pt x="987" y="847"/>
                    </a:lnTo>
                    <a:lnTo>
                      <a:pt x="776" y="1128"/>
                    </a:lnTo>
                    <a:lnTo>
                      <a:pt x="423" y="1763"/>
                    </a:lnTo>
                    <a:lnTo>
                      <a:pt x="141" y="2538"/>
                    </a:lnTo>
                    <a:lnTo>
                      <a:pt x="0" y="3313"/>
                    </a:lnTo>
                    <a:lnTo>
                      <a:pt x="0" y="4018"/>
                    </a:lnTo>
                    <a:lnTo>
                      <a:pt x="0" y="4371"/>
                    </a:lnTo>
                    <a:lnTo>
                      <a:pt x="71" y="4653"/>
                    </a:lnTo>
                    <a:lnTo>
                      <a:pt x="212" y="4864"/>
                    </a:lnTo>
                    <a:lnTo>
                      <a:pt x="353" y="5005"/>
                    </a:lnTo>
                    <a:lnTo>
                      <a:pt x="705" y="5146"/>
                    </a:lnTo>
                    <a:lnTo>
                      <a:pt x="987" y="5217"/>
                    </a:lnTo>
                    <a:lnTo>
                      <a:pt x="1269" y="5076"/>
                    </a:lnTo>
                    <a:lnTo>
                      <a:pt x="1551" y="4935"/>
                    </a:lnTo>
                    <a:lnTo>
                      <a:pt x="1833" y="4653"/>
                    </a:lnTo>
                    <a:lnTo>
                      <a:pt x="2044" y="4300"/>
                    </a:lnTo>
                    <a:lnTo>
                      <a:pt x="2326" y="3877"/>
                    </a:lnTo>
                    <a:lnTo>
                      <a:pt x="2467" y="3454"/>
                    </a:lnTo>
                    <a:lnTo>
                      <a:pt x="2608" y="2961"/>
                    </a:lnTo>
                    <a:lnTo>
                      <a:pt x="2749" y="2468"/>
                    </a:lnTo>
                    <a:lnTo>
                      <a:pt x="2749" y="1974"/>
                    </a:lnTo>
                    <a:lnTo>
                      <a:pt x="2749" y="1481"/>
                    </a:lnTo>
                    <a:lnTo>
                      <a:pt x="2679" y="1058"/>
                    </a:lnTo>
                    <a:lnTo>
                      <a:pt x="2538" y="635"/>
                    </a:lnTo>
                    <a:lnTo>
                      <a:pt x="2326" y="283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B6D7A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Shape 51"/>
            <p:cNvGrpSpPr>
              <a:grpSpLocks/>
            </p:cNvGrpSpPr>
            <p:nvPr/>
          </p:nvGrpSpPr>
          <p:grpSpPr bwMode="auto">
            <a:xfrm>
              <a:off x="948026" y="2320659"/>
              <a:ext cx="150146" cy="300441"/>
              <a:chOff x="3241801" y="2320659"/>
              <a:chExt cx="150146" cy="300441"/>
            </a:xfrm>
          </p:grpSpPr>
          <p:sp>
            <p:nvSpPr>
              <p:cNvPr id="29" name="Shape 52"/>
              <p:cNvSpPr>
                <a:spLocks/>
              </p:cNvSpPr>
              <p:nvPr/>
            </p:nvSpPr>
            <p:spPr bwMode="auto">
              <a:xfrm>
                <a:off x="3278152" y="2475623"/>
                <a:ext cx="113795" cy="145477"/>
              </a:xfrm>
              <a:custGeom>
                <a:avLst/>
                <a:gdLst>
                  <a:gd name="T0" fmla="*/ 0 w 4512"/>
                  <a:gd name="T1" fmla="*/ 0 h 5780"/>
                  <a:gd name="T2" fmla="*/ 4512 w 4512"/>
                  <a:gd name="T3" fmla="*/ 5780 h 5780"/>
                </a:gdLst>
                <a:ahLst/>
                <a:cxnLst>
                  <a:cxn ang="0">
                    <a:pos x="1622" y="2467"/>
                  </a:cxn>
                  <a:cxn ang="0">
                    <a:pos x="917" y="3665"/>
                  </a:cxn>
                  <a:cxn ang="0">
                    <a:pos x="1481" y="2397"/>
                  </a:cxn>
                  <a:cxn ang="0">
                    <a:pos x="2045" y="1762"/>
                  </a:cxn>
                  <a:cxn ang="0">
                    <a:pos x="3455" y="1762"/>
                  </a:cxn>
                  <a:cxn ang="0">
                    <a:pos x="3173" y="2608"/>
                  </a:cxn>
                  <a:cxn ang="0">
                    <a:pos x="2468" y="3806"/>
                  </a:cxn>
                  <a:cxn ang="0">
                    <a:pos x="1833" y="4511"/>
                  </a:cxn>
                  <a:cxn ang="0">
                    <a:pos x="1411" y="4793"/>
                  </a:cxn>
                  <a:cxn ang="0">
                    <a:pos x="1058" y="4652"/>
                  </a:cxn>
                  <a:cxn ang="0">
                    <a:pos x="1270" y="4229"/>
                  </a:cxn>
                  <a:cxn ang="0">
                    <a:pos x="1904" y="3524"/>
                  </a:cxn>
                  <a:cxn ang="0">
                    <a:pos x="3455" y="1762"/>
                  </a:cxn>
                  <a:cxn ang="0">
                    <a:pos x="2397" y="71"/>
                  </a:cxn>
                  <a:cxn ang="0">
                    <a:pos x="2045" y="423"/>
                  </a:cxn>
                  <a:cxn ang="0">
                    <a:pos x="1763" y="987"/>
                  </a:cxn>
                  <a:cxn ang="0">
                    <a:pos x="1833" y="1057"/>
                  </a:cxn>
                  <a:cxn ang="0">
                    <a:pos x="2256" y="1057"/>
                  </a:cxn>
                  <a:cxn ang="0">
                    <a:pos x="3032" y="846"/>
                  </a:cxn>
                  <a:cxn ang="0">
                    <a:pos x="2115" y="1410"/>
                  </a:cxn>
                  <a:cxn ang="0">
                    <a:pos x="847" y="2256"/>
                  </a:cxn>
                  <a:cxn ang="0">
                    <a:pos x="212" y="3101"/>
                  </a:cxn>
                  <a:cxn ang="0">
                    <a:pos x="1" y="4229"/>
                  </a:cxn>
                  <a:cxn ang="0">
                    <a:pos x="212" y="5145"/>
                  </a:cxn>
                  <a:cxn ang="0">
                    <a:pos x="847" y="5709"/>
                  </a:cxn>
                  <a:cxn ang="0">
                    <a:pos x="1833" y="5709"/>
                  </a:cxn>
                  <a:cxn ang="0">
                    <a:pos x="2891" y="5005"/>
                  </a:cxn>
                  <a:cxn ang="0">
                    <a:pos x="3877" y="3736"/>
                  </a:cxn>
                  <a:cxn ang="0">
                    <a:pos x="4371" y="2608"/>
                  </a:cxn>
                  <a:cxn ang="0">
                    <a:pos x="4512" y="1833"/>
                  </a:cxn>
                  <a:cxn ang="0">
                    <a:pos x="4371" y="1128"/>
                  </a:cxn>
                  <a:cxn ang="0">
                    <a:pos x="4018" y="494"/>
                  </a:cxn>
                  <a:cxn ang="0">
                    <a:pos x="3384" y="141"/>
                  </a:cxn>
                </a:cxnLst>
                <a:rect l="T0" t="T1" r="T2" b="T3"/>
                <a:pathLst>
                  <a:path w="4512" h="5780" extrusionOk="0">
                    <a:moveTo>
                      <a:pt x="2397" y="1480"/>
                    </a:moveTo>
                    <a:lnTo>
                      <a:pt x="1622" y="2467"/>
                    </a:lnTo>
                    <a:lnTo>
                      <a:pt x="1199" y="3101"/>
                    </a:lnTo>
                    <a:lnTo>
                      <a:pt x="917" y="3665"/>
                    </a:lnTo>
                    <a:lnTo>
                      <a:pt x="1270" y="2749"/>
                    </a:lnTo>
                    <a:lnTo>
                      <a:pt x="1481" y="2397"/>
                    </a:lnTo>
                    <a:lnTo>
                      <a:pt x="1763" y="2044"/>
                    </a:lnTo>
                    <a:lnTo>
                      <a:pt x="2045" y="1762"/>
                    </a:lnTo>
                    <a:lnTo>
                      <a:pt x="2397" y="1480"/>
                    </a:lnTo>
                    <a:close/>
                    <a:moveTo>
                      <a:pt x="3455" y="1762"/>
                    </a:moveTo>
                    <a:lnTo>
                      <a:pt x="3384" y="2115"/>
                    </a:lnTo>
                    <a:lnTo>
                      <a:pt x="3173" y="2608"/>
                    </a:lnTo>
                    <a:lnTo>
                      <a:pt x="2820" y="3172"/>
                    </a:lnTo>
                    <a:lnTo>
                      <a:pt x="2468" y="3806"/>
                    </a:lnTo>
                    <a:lnTo>
                      <a:pt x="2045" y="4370"/>
                    </a:lnTo>
                    <a:lnTo>
                      <a:pt x="1833" y="4511"/>
                    </a:lnTo>
                    <a:lnTo>
                      <a:pt x="1622" y="4723"/>
                    </a:lnTo>
                    <a:lnTo>
                      <a:pt x="1411" y="4793"/>
                    </a:lnTo>
                    <a:lnTo>
                      <a:pt x="1199" y="4793"/>
                    </a:lnTo>
                    <a:lnTo>
                      <a:pt x="1058" y="4652"/>
                    </a:lnTo>
                    <a:lnTo>
                      <a:pt x="917" y="4511"/>
                    </a:lnTo>
                    <a:lnTo>
                      <a:pt x="1270" y="4229"/>
                    </a:lnTo>
                    <a:lnTo>
                      <a:pt x="1622" y="3877"/>
                    </a:lnTo>
                    <a:lnTo>
                      <a:pt x="1904" y="3524"/>
                    </a:lnTo>
                    <a:lnTo>
                      <a:pt x="2186" y="3101"/>
                    </a:lnTo>
                    <a:lnTo>
                      <a:pt x="3455" y="1762"/>
                    </a:lnTo>
                    <a:close/>
                    <a:moveTo>
                      <a:pt x="2609" y="0"/>
                    </a:moveTo>
                    <a:lnTo>
                      <a:pt x="2397" y="71"/>
                    </a:lnTo>
                    <a:lnTo>
                      <a:pt x="2186" y="212"/>
                    </a:lnTo>
                    <a:lnTo>
                      <a:pt x="2045" y="423"/>
                    </a:lnTo>
                    <a:lnTo>
                      <a:pt x="1833" y="705"/>
                    </a:lnTo>
                    <a:lnTo>
                      <a:pt x="1763" y="987"/>
                    </a:lnTo>
                    <a:lnTo>
                      <a:pt x="1763" y="1057"/>
                    </a:lnTo>
                    <a:lnTo>
                      <a:pt x="1833" y="1057"/>
                    </a:lnTo>
                    <a:lnTo>
                      <a:pt x="2045" y="1128"/>
                    </a:lnTo>
                    <a:lnTo>
                      <a:pt x="2256" y="1057"/>
                    </a:lnTo>
                    <a:lnTo>
                      <a:pt x="2820" y="916"/>
                    </a:lnTo>
                    <a:lnTo>
                      <a:pt x="3032" y="846"/>
                    </a:lnTo>
                    <a:lnTo>
                      <a:pt x="2609" y="1198"/>
                    </a:lnTo>
                    <a:lnTo>
                      <a:pt x="2115" y="1410"/>
                    </a:lnTo>
                    <a:lnTo>
                      <a:pt x="1199" y="1974"/>
                    </a:lnTo>
                    <a:lnTo>
                      <a:pt x="847" y="2256"/>
                    </a:lnTo>
                    <a:lnTo>
                      <a:pt x="494" y="2608"/>
                    </a:lnTo>
                    <a:lnTo>
                      <a:pt x="212" y="3101"/>
                    </a:lnTo>
                    <a:lnTo>
                      <a:pt x="1" y="3665"/>
                    </a:lnTo>
                    <a:lnTo>
                      <a:pt x="1" y="4229"/>
                    </a:lnTo>
                    <a:lnTo>
                      <a:pt x="71" y="4723"/>
                    </a:lnTo>
                    <a:lnTo>
                      <a:pt x="212" y="5145"/>
                    </a:lnTo>
                    <a:lnTo>
                      <a:pt x="494" y="5498"/>
                    </a:lnTo>
                    <a:lnTo>
                      <a:pt x="847" y="5709"/>
                    </a:lnTo>
                    <a:lnTo>
                      <a:pt x="1340" y="5780"/>
                    </a:lnTo>
                    <a:lnTo>
                      <a:pt x="1833" y="5709"/>
                    </a:lnTo>
                    <a:lnTo>
                      <a:pt x="2397" y="5427"/>
                    </a:lnTo>
                    <a:lnTo>
                      <a:pt x="2891" y="5005"/>
                    </a:lnTo>
                    <a:lnTo>
                      <a:pt x="3455" y="4441"/>
                    </a:lnTo>
                    <a:lnTo>
                      <a:pt x="3877" y="3736"/>
                    </a:lnTo>
                    <a:lnTo>
                      <a:pt x="4230" y="2960"/>
                    </a:lnTo>
                    <a:lnTo>
                      <a:pt x="4371" y="2608"/>
                    </a:lnTo>
                    <a:lnTo>
                      <a:pt x="4441" y="2185"/>
                    </a:lnTo>
                    <a:lnTo>
                      <a:pt x="4512" y="1833"/>
                    </a:lnTo>
                    <a:lnTo>
                      <a:pt x="4441" y="1480"/>
                    </a:lnTo>
                    <a:lnTo>
                      <a:pt x="4371" y="1128"/>
                    </a:lnTo>
                    <a:lnTo>
                      <a:pt x="4230" y="775"/>
                    </a:lnTo>
                    <a:lnTo>
                      <a:pt x="4018" y="494"/>
                    </a:lnTo>
                    <a:lnTo>
                      <a:pt x="3666" y="282"/>
                    </a:lnTo>
                    <a:lnTo>
                      <a:pt x="3384" y="141"/>
                    </a:lnTo>
                    <a:lnTo>
                      <a:pt x="3102" y="0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Shape 53"/>
              <p:cNvSpPr>
                <a:spLocks/>
              </p:cNvSpPr>
              <p:nvPr/>
            </p:nvSpPr>
            <p:spPr bwMode="auto">
              <a:xfrm>
                <a:off x="3241801" y="2320659"/>
                <a:ext cx="101151" cy="131245"/>
              </a:xfrm>
              <a:custGeom>
                <a:avLst/>
                <a:gdLst>
                  <a:gd name="T0" fmla="*/ 0 w 4019"/>
                  <a:gd name="T1" fmla="*/ 0 h 5217"/>
                  <a:gd name="T2" fmla="*/ 4019 w 4019"/>
                  <a:gd name="T3" fmla="*/ 5217 h 5217"/>
                </a:gdLst>
                <a:ahLst/>
                <a:cxnLst>
                  <a:cxn ang="0">
                    <a:pos x="2045" y="1128"/>
                  </a:cxn>
                  <a:cxn ang="0">
                    <a:pos x="2186" y="1199"/>
                  </a:cxn>
                  <a:cxn ang="0">
                    <a:pos x="2397" y="1410"/>
                  </a:cxn>
                  <a:cxn ang="0">
                    <a:pos x="2609" y="1763"/>
                  </a:cxn>
                  <a:cxn ang="0">
                    <a:pos x="2750" y="2256"/>
                  </a:cxn>
                  <a:cxn ang="0">
                    <a:pos x="2820" y="2749"/>
                  </a:cxn>
                  <a:cxn ang="0">
                    <a:pos x="2750" y="3243"/>
                  </a:cxn>
                  <a:cxn ang="0">
                    <a:pos x="2679" y="3525"/>
                  </a:cxn>
                  <a:cxn ang="0">
                    <a:pos x="2609" y="3736"/>
                  </a:cxn>
                  <a:cxn ang="0">
                    <a:pos x="2256" y="3243"/>
                  </a:cxn>
                  <a:cxn ang="0">
                    <a:pos x="1904" y="2608"/>
                  </a:cxn>
                  <a:cxn ang="0">
                    <a:pos x="1763" y="2327"/>
                  </a:cxn>
                  <a:cxn ang="0">
                    <a:pos x="1622" y="1974"/>
                  </a:cxn>
                  <a:cxn ang="0">
                    <a:pos x="1622" y="1692"/>
                  </a:cxn>
                  <a:cxn ang="0">
                    <a:pos x="1692" y="1410"/>
                  </a:cxn>
                  <a:cxn ang="0">
                    <a:pos x="1833" y="1269"/>
                  </a:cxn>
                  <a:cxn ang="0">
                    <a:pos x="1904" y="1128"/>
                  </a:cxn>
                  <a:cxn ang="0">
                    <a:pos x="846" y="1481"/>
                  </a:cxn>
                  <a:cxn ang="0">
                    <a:pos x="987" y="1692"/>
                  </a:cxn>
                  <a:cxn ang="0">
                    <a:pos x="1128" y="2045"/>
                  </a:cxn>
                  <a:cxn ang="0">
                    <a:pos x="1199" y="2679"/>
                  </a:cxn>
                  <a:cxn ang="0">
                    <a:pos x="1340" y="3454"/>
                  </a:cxn>
                  <a:cxn ang="0">
                    <a:pos x="1481" y="3807"/>
                  </a:cxn>
                  <a:cxn ang="0">
                    <a:pos x="1622" y="4089"/>
                  </a:cxn>
                  <a:cxn ang="0">
                    <a:pos x="776" y="3454"/>
                  </a:cxn>
                  <a:cxn ang="0">
                    <a:pos x="706" y="3243"/>
                  </a:cxn>
                  <a:cxn ang="0">
                    <a:pos x="635" y="2961"/>
                  </a:cxn>
                  <a:cxn ang="0">
                    <a:pos x="635" y="2467"/>
                  </a:cxn>
                  <a:cxn ang="0">
                    <a:pos x="706" y="1974"/>
                  </a:cxn>
                  <a:cxn ang="0">
                    <a:pos x="846" y="1481"/>
                  </a:cxn>
                  <a:cxn ang="0">
                    <a:pos x="2397" y="1"/>
                  </a:cxn>
                  <a:cxn ang="0">
                    <a:pos x="1974" y="71"/>
                  </a:cxn>
                  <a:cxn ang="0">
                    <a:pos x="1481" y="141"/>
                  </a:cxn>
                  <a:cxn ang="0">
                    <a:pos x="1058" y="423"/>
                  </a:cxn>
                  <a:cxn ang="0">
                    <a:pos x="706" y="705"/>
                  </a:cxn>
                  <a:cxn ang="0">
                    <a:pos x="424" y="1128"/>
                  </a:cxn>
                  <a:cxn ang="0">
                    <a:pos x="212" y="1551"/>
                  </a:cxn>
                  <a:cxn ang="0">
                    <a:pos x="71" y="2045"/>
                  </a:cxn>
                  <a:cxn ang="0">
                    <a:pos x="1" y="2538"/>
                  </a:cxn>
                  <a:cxn ang="0">
                    <a:pos x="1" y="3102"/>
                  </a:cxn>
                  <a:cxn ang="0">
                    <a:pos x="71" y="3595"/>
                  </a:cxn>
                  <a:cxn ang="0">
                    <a:pos x="212" y="4018"/>
                  </a:cxn>
                  <a:cxn ang="0">
                    <a:pos x="424" y="4441"/>
                  </a:cxn>
                  <a:cxn ang="0">
                    <a:pos x="706" y="4793"/>
                  </a:cxn>
                  <a:cxn ang="0">
                    <a:pos x="1058" y="5005"/>
                  </a:cxn>
                  <a:cxn ang="0">
                    <a:pos x="1481" y="5146"/>
                  </a:cxn>
                  <a:cxn ang="0">
                    <a:pos x="1974" y="5216"/>
                  </a:cxn>
                  <a:cxn ang="0">
                    <a:pos x="2468" y="5075"/>
                  </a:cxn>
                  <a:cxn ang="0">
                    <a:pos x="2891" y="4934"/>
                  </a:cxn>
                  <a:cxn ang="0">
                    <a:pos x="3172" y="4652"/>
                  </a:cxn>
                  <a:cxn ang="0">
                    <a:pos x="3454" y="4300"/>
                  </a:cxn>
                  <a:cxn ang="0">
                    <a:pos x="3736" y="3948"/>
                  </a:cxn>
                  <a:cxn ang="0">
                    <a:pos x="3877" y="3525"/>
                  </a:cxn>
                  <a:cxn ang="0">
                    <a:pos x="4018" y="3102"/>
                  </a:cxn>
                  <a:cxn ang="0">
                    <a:pos x="4018" y="2608"/>
                  </a:cxn>
                  <a:cxn ang="0">
                    <a:pos x="4018" y="2186"/>
                  </a:cxn>
                  <a:cxn ang="0">
                    <a:pos x="4018" y="1692"/>
                  </a:cxn>
                  <a:cxn ang="0">
                    <a:pos x="3877" y="1269"/>
                  </a:cxn>
                  <a:cxn ang="0">
                    <a:pos x="3666" y="917"/>
                  </a:cxn>
                  <a:cxn ang="0">
                    <a:pos x="3454" y="564"/>
                  </a:cxn>
                  <a:cxn ang="0">
                    <a:pos x="3172" y="282"/>
                  </a:cxn>
                  <a:cxn ang="0">
                    <a:pos x="2820" y="141"/>
                  </a:cxn>
                  <a:cxn ang="0">
                    <a:pos x="2397" y="1"/>
                  </a:cxn>
                </a:cxnLst>
                <a:rect l="T0" t="T1" r="T2" b="T3"/>
                <a:pathLst>
                  <a:path w="4019" h="5217" extrusionOk="0">
                    <a:moveTo>
                      <a:pt x="2045" y="1128"/>
                    </a:moveTo>
                    <a:lnTo>
                      <a:pt x="2186" y="1199"/>
                    </a:lnTo>
                    <a:lnTo>
                      <a:pt x="2397" y="1410"/>
                    </a:lnTo>
                    <a:lnTo>
                      <a:pt x="2609" y="1763"/>
                    </a:lnTo>
                    <a:lnTo>
                      <a:pt x="2750" y="2256"/>
                    </a:lnTo>
                    <a:lnTo>
                      <a:pt x="2820" y="2749"/>
                    </a:lnTo>
                    <a:lnTo>
                      <a:pt x="2750" y="3243"/>
                    </a:lnTo>
                    <a:lnTo>
                      <a:pt x="2679" y="3525"/>
                    </a:lnTo>
                    <a:lnTo>
                      <a:pt x="2609" y="3736"/>
                    </a:lnTo>
                    <a:lnTo>
                      <a:pt x="2256" y="3243"/>
                    </a:lnTo>
                    <a:lnTo>
                      <a:pt x="1904" y="2608"/>
                    </a:lnTo>
                    <a:lnTo>
                      <a:pt x="1763" y="2327"/>
                    </a:lnTo>
                    <a:lnTo>
                      <a:pt x="1622" y="1974"/>
                    </a:lnTo>
                    <a:lnTo>
                      <a:pt x="1622" y="1692"/>
                    </a:lnTo>
                    <a:lnTo>
                      <a:pt x="1692" y="1410"/>
                    </a:lnTo>
                    <a:lnTo>
                      <a:pt x="1833" y="1269"/>
                    </a:lnTo>
                    <a:lnTo>
                      <a:pt x="1904" y="1128"/>
                    </a:lnTo>
                    <a:close/>
                    <a:moveTo>
                      <a:pt x="846" y="1481"/>
                    </a:moveTo>
                    <a:lnTo>
                      <a:pt x="987" y="1692"/>
                    </a:lnTo>
                    <a:lnTo>
                      <a:pt x="1128" y="2045"/>
                    </a:lnTo>
                    <a:lnTo>
                      <a:pt x="1199" y="2679"/>
                    </a:lnTo>
                    <a:lnTo>
                      <a:pt x="1340" y="3454"/>
                    </a:lnTo>
                    <a:lnTo>
                      <a:pt x="1481" y="3807"/>
                    </a:lnTo>
                    <a:lnTo>
                      <a:pt x="1622" y="4089"/>
                    </a:lnTo>
                    <a:lnTo>
                      <a:pt x="776" y="3454"/>
                    </a:lnTo>
                    <a:lnTo>
                      <a:pt x="706" y="3243"/>
                    </a:lnTo>
                    <a:lnTo>
                      <a:pt x="635" y="2961"/>
                    </a:lnTo>
                    <a:lnTo>
                      <a:pt x="635" y="2467"/>
                    </a:lnTo>
                    <a:lnTo>
                      <a:pt x="706" y="1974"/>
                    </a:lnTo>
                    <a:lnTo>
                      <a:pt x="846" y="1481"/>
                    </a:lnTo>
                    <a:close/>
                    <a:moveTo>
                      <a:pt x="2397" y="1"/>
                    </a:moveTo>
                    <a:lnTo>
                      <a:pt x="1974" y="71"/>
                    </a:lnTo>
                    <a:lnTo>
                      <a:pt x="1481" y="141"/>
                    </a:lnTo>
                    <a:lnTo>
                      <a:pt x="1058" y="423"/>
                    </a:lnTo>
                    <a:lnTo>
                      <a:pt x="706" y="705"/>
                    </a:lnTo>
                    <a:lnTo>
                      <a:pt x="424" y="1128"/>
                    </a:lnTo>
                    <a:lnTo>
                      <a:pt x="212" y="1551"/>
                    </a:lnTo>
                    <a:lnTo>
                      <a:pt x="71" y="2045"/>
                    </a:lnTo>
                    <a:lnTo>
                      <a:pt x="1" y="2538"/>
                    </a:lnTo>
                    <a:lnTo>
                      <a:pt x="1" y="3102"/>
                    </a:lnTo>
                    <a:lnTo>
                      <a:pt x="71" y="3595"/>
                    </a:lnTo>
                    <a:lnTo>
                      <a:pt x="212" y="4018"/>
                    </a:lnTo>
                    <a:lnTo>
                      <a:pt x="424" y="4441"/>
                    </a:lnTo>
                    <a:lnTo>
                      <a:pt x="706" y="4793"/>
                    </a:lnTo>
                    <a:lnTo>
                      <a:pt x="1058" y="5005"/>
                    </a:lnTo>
                    <a:lnTo>
                      <a:pt x="1481" y="5146"/>
                    </a:lnTo>
                    <a:lnTo>
                      <a:pt x="1974" y="5216"/>
                    </a:lnTo>
                    <a:lnTo>
                      <a:pt x="2468" y="5075"/>
                    </a:lnTo>
                    <a:lnTo>
                      <a:pt x="2891" y="4934"/>
                    </a:lnTo>
                    <a:lnTo>
                      <a:pt x="3172" y="4652"/>
                    </a:lnTo>
                    <a:lnTo>
                      <a:pt x="3454" y="4300"/>
                    </a:lnTo>
                    <a:lnTo>
                      <a:pt x="3736" y="3948"/>
                    </a:lnTo>
                    <a:lnTo>
                      <a:pt x="3877" y="3525"/>
                    </a:lnTo>
                    <a:lnTo>
                      <a:pt x="4018" y="3102"/>
                    </a:lnTo>
                    <a:lnTo>
                      <a:pt x="4018" y="2608"/>
                    </a:lnTo>
                    <a:lnTo>
                      <a:pt x="4018" y="2186"/>
                    </a:lnTo>
                    <a:lnTo>
                      <a:pt x="4018" y="1692"/>
                    </a:lnTo>
                    <a:lnTo>
                      <a:pt x="3877" y="1269"/>
                    </a:lnTo>
                    <a:lnTo>
                      <a:pt x="3666" y="917"/>
                    </a:lnTo>
                    <a:lnTo>
                      <a:pt x="3454" y="564"/>
                    </a:lnTo>
                    <a:lnTo>
                      <a:pt x="3172" y="282"/>
                    </a:lnTo>
                    <a:lnTo>
                      <a:pt x="2820" y="141"/>
                    </a:lnTo>
                    <a:lnTo>
                      <a:pt x="2397" y="1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Shape 54"/>
            <p:cNvGrpSpPr>
              <a:grpSpLocks/>
            </p:cNvGrpSpPr>
            <p:nvPr/>
          </p:nvGrpSpPr>
          <p:grpSpPr bwMode="auto">
            <a:xfrm>
              <a:off x="1181938" y="3985737"/>
              <a:ext cx="777603" cy="1451606"/>
              <a:chOff x="3475713" y="3985737"/>
              <a:chExt cx="777603" cy="1451606"/>
            </a:xfrm>
          </p:grpSpPr>
          <p:sp>
            <p:nvSpPr>
              <p:cNvPr id="25" name="Shape 55"/>
              <p:cNvSpPr>
                <a:spLocks/>
              </p:cNvSpPr>
              <p:nvPr/>
            </p:nvSpPr>
            <p:spPr bwMode="auto">
              <a:xfrm>
                <a:off x="3505742" y="3985737"/>
                <a:ext cx="747574" cy="1451606"/>
              </a:xfrm>
              <a:custGeom>
                <a:avLst/>
                <a:gdLst>
                  <a:gd name="T0" fmla="*/ 0 w 29886"/>
                  <a:gd name="T1" fmla="*/ 0 h 58080"/>
                  <a:gd name="T2" fmla="*/ 29886 w 29886"/>
                  <a:gd name="T3" fmla="*/ 58080 h 58080"/>
                </a:gdLst>
                <a:ahLst/>
                <a:cxnLst>
                  <a:cxn ang="0">
                    <a:pos x="353" y="1198"/>
                  </a:cxn>
                  <a:cxn ang="0">
                    <a:pos x="7683" y="18115"/>
                  </a:cxn>
                  <a:cxn ang="0">
                    <a:pos x="8599" y="27912"/>
                  </a:cxn>
                  <a:cxn ang="0">
                    <a:pos x="6132" y="33762"/>
                  </a:cxn>
                  <a:cxn ang="0">
                    <a:pos x="7965" y="35242"/>
                  </a:cxn>
                  <a:cxn ang="0">
                    <a:pos x="9798" y="33551"/>
                  </a:cxn>
                  <a:cxn ang="0">
                    <a:pos x="10291" y="32494"/>
                  </a:cxn>
                  <a:cxn ang="0">
                    <a:pos x="9516" y="30590"/>
                  </a:cxn>
                  <a:cxn ang="0">
                    <a:pos x="12405" y="28476"/>
                  </a:cxn>
                  <a:cxn ang="0">
                    <a:pos x="11842" y="24388"/>
                  </a:cxn>
                  <a:cxn ang="0">
                    <a:pos x="10502" y="37780"/>
                  </a:cxn>
                  <a:cxn ang="0">
                    <a:pos x="10996" y="41163"/>
                  </a:cxn>
                  <a:cxn ang="0">
                    <a:pos x="12194" y="41375"/>
                  </a:cxn>
                  <a:cxn ang="0">
                    <a:pos x="12758" y="41375"/>
                  </a:cxn>
                  <a:cxn ang="0">
                    <a:pos x="13392" y="39824"/>
                  </a:cxn>
                  <a:cxn ang="0">
                    <a:pos x="16141" y="40670"/>
                  </a:cxn>
                  <a:cxn ang="0">
                    <a:pos x="15295" y="34608"/>
                  </a:cxn>
                  <a:cxn ang="0">
                    <a:pos x="16634" y="43419"/>
                  </a:cxn>
                  <a:cxn ang="0">
                    <a:pos x="12476" y="46238"/>
                  </a:cxn>
                  <a:cxn ang="0">
                    <a:pos x="11348" y="49128"/>
                  </a:cxn>
                  <a:cxn ang="0">
                    <a:pos x="13815" y="50608"/>
                  </a:cxn>
                  <a:cxn ang="0">
                    <a:pos x="16282" y="50749"/>
                  </a:cxn>
                  <a:cxn ang="0">
                    <a:pos x="16634" y="44123"/>
                  </a:cxn>
                  <a:cxn ang="0">
                    <a:pos x="19313" y="47295"/>
                  </a:cxn>
                  <a:cxn ang="0">
                    <a:pos x="18749" y="52018"/>
                  </a:cxn>
                  <a:cxn ang="0">
                    <a:pos x="17692" y="56317"/>
                  </a:cxn>
                  <a:cxn ang="0">
                    <a:pos x="19383" y="56529"/>
                  </a:cxn>
                  <a:cxn ang="0">
                    <a:pos x="21427" y="57304"/>
                  </a:cxn>
                  <a:cxn ang="0">
                    <a:pos x="22626" y="54837"/>
                  </a:cxn>
                  <a:cxn ang="0">
                    <a:pos x="20863" y="48564"/>
                  </a:cxn>
                  <a:cxn ang="0">
                    <a:pos x="22344" y="45886"/>
                  </a:cxn>
                  <a:cxn ang="0">
                    <a:pos x="23965" y="48493"/>
                  </a:cxn>
                  <a:cxn ang="0">
                    <a:pos x="25304" y="48916"/>
                  </a:cxn>
                  <a:cxn ang="0">
                    <a:pos x="27559" y="49903"/>
                  </a:cxn>
                  <a:cxn ang="0">
                    <a:pos x="26996" y="47295"/>
                  </a:cxn>
                  <a:cxn ang="0">
                    <a:pos x="26925" y="46308"/>
                  </a:cxn>
                  <a:cxn ang="0">
                    <a:pos x="27700" y="42925"/>
                  </a:cxn>
                  <a:cxn ang="0">
                    <a:pos x="18185" y="35172"/>
                  </a:cxn>
                  <a:cxn ang="0">
                    <a:pos x="24388" y="38555"/>
                  </a:cxn>
                  <a:cxn ang="0">
                    <a:pos x="27418" y="39401"/>
                  </a:cxn>
                  <a:cxn ang="0">
                    <a:pos x="26996" y="37286"/>
                  </a:cxn>
                  <a:cxn ang="0">
                    <a:pos x="27489" y="36441"/>
                  </a:cxn>
                  <a:cxn ang="0">
                    <a:pos x="27066" y="35101"/>
                  </a:cxn>
                  <a:cxn ang="0">
                    <a:pos x="26079" y="33551"/>
                  </a:cxn>
                  <a:cxn ang="0">
                    <a:pos x="17903" y="32634"/>
                  </a:cxn>
                  <a:cxn ang="0">
                    <a:pos x="15154" y="21850"/>
                  </a:cxn>
                  <a:cxn ang="0">
                    <a:pos x="18749" y="25938"/>
                  </a:cxn>
                  <a:cxn ang="0">
                    <a:pos x="19877" y="24599"/>
                  </a:cxn>
                  <a:cxn ang="0">
                    <a:pos x="20863" y="24670"/>
                  </a:cxn>
                  <a:cxn ang="0">
                    <a:pos x="21709" y="24811"/>
                  </a:cxn>
                  <a:cxn ang="0">
                    <a:pos x="22555" y="23965"/>
                  </a:cxn>
                  <a:cxn ang="0">
                    <a:pos x="22485" y="22344"/>
                  </a:cxn>
                  <a:cxn ang="0">
                    <a:pos x="20723" y="21498"/>
                  </a:cxn>
                  <a:cxn ang="0">
                    <a:pos x="13463" y="21075"/>
                  </a:cxn>
                  <a:cxn ang="0">
                    <a:pos x="7613" y="14238"/>
                  </a:cxn>
                  <a:cxn ang="0">
                    <a:pos x="15436" y="17339"/>
                  </a:cxn>
                  <a:cxn ang="0">
                    <a:pos x="16000" y="16353"/>
                  </a:cxn>
                  <a:cxn ang="0">
                    <a:pos x="15507" y="14802"/>
                  </a:cxn>
                  <a:cxn ang="0">
                    <a:pos x="17057" y="12899"/>
                  </a:cxn>
                  <a:cxn ang="0">
                    <a:pos x="12405" y="12969"/>
                  </a:cxn>
                  <a:cxn ang="0">
                    <a:pos x="9798" y="13463"/>
                  </a:cxn>
                  <a:cxn ang="0">
                    <a:pos x="1621" y="7542"/>
                  </a:cxn>
                </a:cxnLst>
                <a:rect l="T0" t="T1" r="T2" b="T3"/>
                <a:pathLst>
                  <a:path w="29886" h="58080" extrusionOk="0">
                    <a:moveTo>
                      <a:pt x="20441" y="33974"/>
                    </a:moveTo>
                    <a:lnTo>
                      <a:pt x="21568" y="34608"/>
                    </a:lnTo>
                    <a:lnTo>
                      <a:pt x="23189" y="35665"/>
                    </a:lnTo>
                    <a:lnTo>
                      <a:pt x="24035" y="36229"/>
                    </a:lnTo>
                    <a:lnTo>
                      <a:pt x="24670" y="36793"/>
                    </a:lnTo>
                    <a:lnTo>
                      <a:pt x="25092" y="37216"/>
                    </a:lnTo>
                    <a:lnTo>
                      <a:pt x="25233" y="37427"/>
                    </a:lnTo>
                    <a:lnTo>
                      <a:pt x="25233" y="37568"/>
                    </a:lnTo>
                    <a:lnTo>
                      <a:pt x="23048" y="35947"/>
                    </a:lnTo>
                    <a:lnTo>
                      <a:pt x="20441" y="33974"/>
                    </a:lnTo>
                    <a:close/>
                    <a:moveTo>
                      <a:pt x="917" y="0"/>
                    </a:moveTo>
                    <a:lnTo>
                      <a:pt x="776" y="141"/>
                    </a:lnTo>
                    <a:lnTo>
                      <a:pt x="635" y="282"/>
                    </a:lnTo>
                    <a:lnTo>
                      <a:pt x="564" y="564"/>
                    </a:lnTo>
                    <a:lnTo>
                      <a:pt x="353" y="1198"/>
                    </a:lnTo>
                    <a:lnTo>
                      <a:pt x="212" y="2044"/>
                    </a:lnTo>
                    <a:lnTo>
                      <a:pt x="0" y="3595"/>
                    </a:lnTo>
                    <a:lnTo>
                      <a:pt x="0" y="4511"/>
                    </a:lnTo>
                    <a:lnTo>
                      <a:pt x="71" y="5216"/>
                    </a:lnTo>
                    <a:lnTo>
                      <a:pt x="141" y="5921"/>
                    </a:lnTo>
                    <a:lnTo>
                      <a:pt x="494" y="7331"/>
                    </a:lnTo>
                    <a:lnTo>
                      <a:pt x="987" y="8740"/>
                    </a:lnTo>
                    <a:lnTo>
                      <a:pt x="1551" y="10009"/>
                    </a:lnTo>
                    <a:lnTo>
                      <a:pt x="2326" y="11419"/>
                    </a:lnTo>
                    <a:lnTo>
                      <a:pt x="3243" y="12758"/>
                    </a:lnTo>
                    <a:lnTo>
                      <a:pt x="4159" y="14097"/>
                    </a:lnTo>
                    <a:lnTo>
                      <a:pt x="5216" y="15366"/>
                    </a:lnTo>
                    <a:lnTo>
                      <a:pt x="5710" y="15930"/>
                    </a:lnTo>
                    <a:lnTo>
                      <a:pt x="6344" y="16635"/>
                    </a:lnTo>
                    <a:lnTo>
                      <a:pt x="7683" y="18115"/>
                    </a:lnTo>
                    <a:lnTo>
                      <a:pt x="8388" y="18890"/>
                    </a:lnTo>
                    <a:lnTo>
                      <a:pt x="8952" y="19665"/>
                    </a:lnTo>
                    <a:lnTo>
                      <a:pt x="9375" y="20370"/>
                    </a:lnTo>
                    <a:lnTo>
                      <a:pt x="9586" y="20723"/>
                    </a:lnTo>
                    <a:lnTo>
                      <a:pt x="9657" y="21146"/>
                    </a:lnTo>
                    <a:lnTo>
                      <a:pt x="9727" y="21568"/>
                    </a:lnTo>
                    <a:lnTo>
                      <a:pt x="9657" y="21991"/>
                    </a:lnTo>
                    <a:lnTo>
                      <a:pt x="9586" y="22485"/>
                    </a:lnTo>
                    <a:lnTo>
                      <a:pt x="9375" y="22978"/>
                    </a:lnTo>
                    <a:lnTo>
                      <a:pt x="9022" y="24035"/>
                    </a:lnTo>
                    <a:lnTo>
                      <a:pt x="8811" y="24599"/>
                    </a:lnTo>
                    <a:lnTo>
                      <a:pt x="8670" y="25163"/>
                    </a:lnTo>
                    <a:lnTo>
                      <a:pt x="8599" y="25798"/>
                    </a:lnTo>
                    <a:lnTo>
                      <a:pt x="8599" y="26432"/>
                    </a:lnTo>
                    <a:lnTo>
                      <a:pt x="8599" y="27912"/>
                    </a:lnTo>
                    <a:lnTo>
                      <a:pt x="8599" y="29251"/>
                    </a:lnTo>
                    <a:lnTo>
                      <a:pt x="8529" y="29886"/>
                    </a:lnTo>
                    <a:lnTo>
                      <a:pt x="8317" y="30449"/>
                    </a:lnTo>
                    <a:lnTo>
                      <a:pt x="8247" y="30590"/>
                    </a:lnTo>
                    <a:lnTo>
                      <a:pt x="8106" y="30802"/>
                    </a:lnTo>
                    <a:lnTo>
                      <a:pt x="7683" y="31084"/>
                    </a:lnTo>
                    <a:lnTo>
                      <a:pt x="6626" y="31859"/>
                    </a:lnTo>
                    <a:lnTo>
                      <a:pt x="6132" y="32212"/>
                    </a:lnTo>
                    <a:lnTo>
                      <a:pt x="5780" y="32634"/>
                    </a:lnTo>
                    <a:lnTo>
                      <a:pt x="5639" y="32846"/>
                    </a:lnTo>
                    <a:lnTo>
                      <a:pt x="5639" y="33128"/>
                    </a:lnTo>
                    <a:lnTo>
                      <a:pt x="5639" y="33339"/>
                    </a:lnTo>
                    <a:lnTo>
                      <a:pt x="5710" y="33621"/>
                    </a:lnTo>
                    <a:lnTo>
                      <a:pt x="5850" y="33762"/>
                    </a:lnTo>
                    <a:lnTo>
                      <a:pt x="6132" y="33762"/>
                    </a:lnTo>
                    <a:lnTo>
                      <a:pt x="6344" y="33692"/>
                    </a:lnTo>
                    <a:lnTo>
                      <a:pt x="6696" y="33480"/>
                    </a:lnTo>
                    <a:lnTo>
                      <a:pt x="7119" y="33057"/>
                    </a:lnTo>
                    <a:lnTo>
                      <a:pt x="7894" y="32141"/>
                    </a:lnTo>
                    <a:lnTo>
                      <a:pt x="8388" y="31507"/>
                    </a:lnTo>
                    <a:lnTo>
                      <a:pt x="8388" y="31859"/>
                    </a:lnTo>
                    <a:lnTo>
                      <a:pt x="8176" y="32353"/>
                    </a:lnTo>
                    <a:lnTo>
                      <a:pt x="7754" y="33480"/>
                    </a:lnTo>
                    <a:lnTo>
                      <a:pt x="7542" y="34115"/>
                    </a:lnTo>
                    <a:lnTo>
                      <a:pt x="7401" y="34608"/>
                    </a:lnTo>
                    <a:lnTo>
                      <a:pt x="7401" y="34820"/>
                    </a:lnTo>
                    <a:lnTo>
                      <a:pt x="7401" y="35031"/>
                    </a:lnTo>
                    <a:lnTo>
                      <a:pt x="7472" y="35172"/>
                    </a:lnTo>
                    <a:lnTo>
                      <a:pt x="7613" y="35242"/>
                    </a:lnTo>
                    <a:lnTo>
                      <a:pt x="7965" y="35242"/>
                    </a:lnTo>
                    <a:lnTo>
                      <a:pt x="8106" y="35172"/>
                    </a:lnTo>
                    <a:lnTo>
                      <a:pt x="8176" y="35031"/>
                    </a:lnTo>
                    <a:lnTo>
                      <a:pt x="8388" y="34749"/>
                    </a:lnTo>
                    <a:lnTo>
                      <a:pt x="8458" y="34326"/>
                    </a:lnTo>
                    <a:lnTo>
                      <a:pt x="8529" y="33410"/>
                    </a:lnTo>
                    <a:lnTo>
                      <a:pt x="8599" y="32705"/>
                    </a:lnTo>
                    <a:lnTo>
                      <a:pt x="8740" y="33410"/>
                    </a:lnTo>
                    <a:lnTo>
                      <a:pt x="8952" y="33903"/>
                    </a:lnTo>
                    <a:lnTo>
                      <a:pt x="9163" y="34256"/>
                    </a:lnTo>
                    <a:lnTo>
                      <a:pt x="9375" y="34397"/>
                    </a:lnTo>
                    <a:lnTo>
                      <a:pt x="9516" y="34397"/>
                    </a:lnTo>
                    <a:lnTo>
                      <a:pt x="9586" y="34326"/>
                    </a:lnTo>
                    <a:lnTo>
                      <a:pt x="9657" y="34256"/>
                    </a:lnTo>
                    <a:lnTo>
                      <a:pt x="9727" y="34044"/>
                    </a:lnTo>
                    <a:lnTo>
                      <a:pt x="9798" y="33551"/>
                    </a:lnTo>
                    <a:lnTo>
                      <a:pt x="9657" y="32775"/>
                    </a:lnTo>
                    <a:lnTo>
                      <a:pt x="10079" y="33410"/>
                    </a:lnTo>
                    <a:lnTo>
                      <a:pt x="10643" y="34256"/>
                    </a:lnTo>
                    <a:lnTo>
                      <a:pt x="10925" y="34608"/>
                    </a:lnTo>
                    <a:lnTo>
                      <a:pt x="11207" y="34890"/>
                    </a:lnTo>
                    <a:lnTo>
                      <a:pt x="11419" y="34960"/>
                    </a:lnTo>
                    <a:lnTo>
                      <a:pt x="11701" y="34960"/>
                    </a:lnTo>
                    <a:lnTo>
                      <a:pt x="11842" y="34890"/>
                    </a:lnTo>
                    <a:lnTo>
                      <a:pt x="11912" y="34749"/>
                    </a:lnTo>
                    <a:lnTo>
                      <a:pt x="11983" y="34538"/>
                    </a:lnTo>
                    <a:lnTo>
                      <a:pt x="11983" y="34397"/>
                    </a:lnTo>
                    <a:lnTo>
                      <a:pt x="11842" y="34185"/>
                    </a:lnTo>
                    <a:lnTo>
                      <a:pt x="11560" y="33762"/>
                    </a:lnTo>
                    <a:lnTo>
                      <a:pt x="11207" y="33269"/>
                    </a:lnTo>
                    <a:lnTo>
                      <a:pt x="10291" y="32494"/>
                    </a:lnTo>
                    <a:lnTo>
                      <a:pt x="9657" y="31930"/>
                    </a:lnTo>
                    <a:lnTo>
                      <a:pt x="10643" y="32494"/>
                    </a:lnTo>
                    <a:lnTo>
                      <a:pt x="11771" y="33198"/>
                    </a:lnTo>
                    <a:lnTo>
                      <a:pt x="12194" y="33339"/>
                    </a:lnTo>
                    <a:lnTo>
                      <a:pt x="12335" y="33339"/>
                    </a:lnTo>
                    <a:lnTo>
                      <a:pt x="12335" y="33269"/>
                    </a:lnTo>
                    <a:lnTo>
                      <a:pt x="12335" y="33128"/>
                    </a:lnTo>
                    <a:lnTo>
                      <a:pt x="12124" y="32916"/>
                    </a:lnTo>
                    <a:lnTo>
                      <a:pt x="11489" y="32141"/>
                    </a:lnTo>
                    <a:lnTo>
                      <a:pt x="11137" y="31789"/>
                    </a:lnTo>
                    <a:lnTo>
                      <a:pt x="10784" y="31577"/>
                    </a:lnTo>
                    <a:lnTo>
                      <a:pt x="10220" y="31295"/>
                    </a:lnTo>
                    <a:lnTo>
                      <a:pt x="10009" y="31154"/>
                    </a:lnTo>
                    <a:lnTo>
                      <a:pt x="9727" y="30943"/>
                    </a:lnTo>
                    <a:lnTo>
                      <a:pt x="9516" y="30590"/>
                    </a:lnTo>
                    <a:lnTo>
                      <a:pt x="9304" y="30027"/>
                    </a:lnTo>
                    <a:lnTo>
                      <a:pt x="9234" y="29604"/>
                    </a:lnTo>
                    <a:lnTo>
                      <a:pt x="9163" y="29181"/>
                    </a:lnTo>
                    <a:lnTo>
                      <a:pt x="9234" y="28123"/>
                    </a:lnTo>
                    <a:lnTo>
                      <a:pt x="9445" y="26291"/>
                    </a:lnTo>
                    <a:lnTo>
                      <a:pt x="10079" y="27348"/>
                    </a:lnTo>
                    <a:lnTo>
                      <a:pt x="10573" y="28123"/>
                    </a:lnTo>
                    <a:lnTo>
                      <a:pt x="11066" y="28899"/>
                    </a:lnTo>
                    <a:lnTo>
                      <a:pt x="11560" y="29392"/>
                    </a:lnTo>
                    <a:lnTo>
                      <a:pt x="11771" y="29533"/>
                    </a:lnTo>
                    <a:lnTo>
                      <a:pt x="11983" y="29604"/>
                    </a:lnTo>
                    <a:lnTo>
                      <a:pt x="12194" y="29533"/>
                    </a:lnTo>
                    <a:lnTo>
                      <a:pt x="12335" y="29322"/>
                    </a:lnTo>
                    <a:lnTo>
                      <a:pt x="12405" y="28969"/>
                    </a:lnTo>
                    <a:lnTo>
                      <a:pt x="12405" y="28476"/>
                    </a:lnTo>
                    <a:lnTo>
                      <a:pt x="12335" y="28194"/>
                    </a:lnTo>
                    <a:lnTo>
                      <a:pt x="12194" y="27842"/>
                    </a:lnTo>
                    <a:lnTo>
                      <a:pt x="11560" y="27066"/>
                    </a:lnTo>
                    <a:lnTo>
                      <a:pt x="10855" y="26361"/>
                    </a:lnTo>
                    <a:lnTo>
                      <a:pt x="10573" y="26009"/>
                    </a:lnTo>
                    <a:lnTo>
                      <a:pt x="10361" y="25798"/>
                    </a:lnTo>
                    <a:lnTo>
                      <a:pt x="9939" y="25586"/>
                    </a:lnTo>
                    <a:lnTo>
                      <a:pt x="9727" y="25516"/>
                    </a:lnTo>
                    <a:lnTo>
                      <a:pt x="9657" y="25375"/>
                    </a:lnTo>
                    <a:lnTo>
                      <a:pt x="9586" y="25234"/>
                    </a:lnTo>
                    <a:lnTo>
                      <a:pt x="9516" y="25022"/>
                    </a:lnTo>
                    <a:lnTo>
                      <a:pt x="9657" y="24670"/>
                    </a:lnTo>
                    <a:lnTo>
                      <a:pt x="9939" y="23260"/>
                    </a:lnTo>
                    <a:lnTo>
                      <a:pt x="10150" y="21850"/>
                    </a:lnTo>
                    <a:lnTo>
                      <a:pt x="11842" y="24388"/>
                    </a:lnTo>
                    <a:lnTo>
                      <a:pt x="12899" y="25938"/>
                    </a:lnTo>
                    <a:lnTo>
                      <a:pt x="13886" y="27630"/>
                    </a:lnTo>
                    <a:lnTo>
                      <a:pt x="14731" y="29322"/>
                    </a:lnTo>
                    <a:lnTo>
                      <a:pt x="15154" y="30168"/>
                    </a:lnTo>
                    <a:lnTo>
                      <a:pt x="15436" y="30943"/>
                    </a:lnTo>
                    <a:lnTo>
                      <a:pt x="15648" y="31718"/>
                    </a:lnTo>
                    <a:lnTo>
                      <a:pt x="15718" y="32353"/>
                    </a:lnTo>
                    <a:lnTo>
                      <a:pt x="15718" y="32987"/>
                    </a:lnTo>
                    <a:lnTo>
                      <a:pt x="15577" y="33551"/>
                    </a:lnTo>
                    <a:lnTo>
                      <a:pt x="15507" y="33762"/>
                    </a:lnTo>
                    <a:lnTo>
                      <a:pt x="15225" y="33974"/>
                    </a:lnTo>
                    <a:lnTo>
                      <a:pt x="14520" y="34679"/>
                    </a:lnTo>
                    <a:lnTo>
                      <a:pt x="12405" y="36229"/>
                    </a:lnTo>
                    <a:lnTo>
                      <a:pt x="11348" y="37075"/>
                    </a:lnTo>
                    <a:lnTo>
                      <a:pt x="10502" y="37780"/>
                    </a:lnTo>
                    <a:lnTo>
                      <a:pt x="10220" y="38132"/>
                    </a:lnTo>
                    <a:lnTo>
                      <a:pt x="9939" y="38414"/>
                    </a:lnTo>
                    <a:lnTo>
                      <a:pt x="9868" y="38626"/>
                    </a:lnTo>
                    <a:lnTo>
                      <a:pt x="9868" y="38767"/>
                    </a:lnTo>
                    <a:lnTo>
                      <a:pt x="9939" y="38837"/>
                    </a:lnTo>
                    <a:lnTo>
                      <a:pt x="10079" y="38908"/>
                    </a:lnTo>
                    <a:lnTo>
                      <a:pt x="10432" y="38837"/>
                    </a:lnTo>
                    <a:lnTo>
                      <a:pt x="10855" y="38696"/>
                    </a:lnTo>
                    <a:lnTo>
                      <a:pt x="11278" y="38485"/>
                    </a:lnTo>
                    <a:lnTo>
                      <a:pt x="12687" y="37709"/>
                    </a:lnTo>
                    <a:lnTo>
                      <a:pt x="12264" y="38767"/>
                    </a:lnTo>
                    <a:lnTo>
                      <a:pt x="11912" y="39542"/>
                    </a:lnTo>
                    <a:lnTo>
                      <a:pt x="11560" y="40247"/>
                    </a:lnTo>
                    <a:lnTo>
                      <a:pt x="10996" y="41163"/>
                    </a:lnTo>
                    <a:lnTo>
                      <a:pt x="10643" y="41586"/>
                    </a:lnTo>
                    <a:lnTo>
                      <a:pt x="10291" y="41938"/>
                    </a:lnTo>
                    <a:lnTo>
                      <a:pt x="10150" y="42150"/>
                    </a:lnTo>
                    <a:lnTo>
                      <a:pt x="10009" y="42361"/>
                    </a:lnTo>
                    <a:lnTo>
                      <a:pt x="10009" y="42573"/>
                    </a:lnTo>
                    <a:lnTo>
                      <a:pt x="10150" y="42855"/>
                    </a:lnTo>
                    <a:lnTo>
                      <a:pt x="10291" y="43066"/>
                    </a:lnTo>
                    <a:lnTo>
                      <a:pt x="10502" y="43137"/>
                    </a:lnTo>
                    <a:lnTo>
                      <a:pt x="10643" y="43207"/>
                    </a:lnTo>
                    <a:lnTo>
                      <a:pt x="10784" y="43137"/>
                    </a:lnTo>
                    <a:lnTo>
                      <a:pt x="11066" y="42925"/>
                    </a:lnTo>
                    <a:lnTo>
                      <a:pt x="11348" y="42502"/>
                    </a:lnTo>
                    <a:lnTo>
                      <a:pt x="11912" y="41656"/>
                    </a:lnTo>
                    <a:lnTo>
                      <a:pt x="12124" y="41445"/>
                    </a:lnTo>
                    <a:lnTo>
                      <a:pt x="12194" y="41375"/>
                    </a:lnTo>
                    <a:lnTo>
                      <a:pt x="12264" y="41375"/>
                    </a:lnTo>
                    <a:lnTo>
                      <a:pt x="12124" y="41656"/>
                    </a:lnTo>
                    <a:lnTo>
                      <a:pt x="12053" y="42079"/>
                    </a:lnTo>
                    <a:lnTo>
                      <a:pt x="12053" y="42432"/>
                    </a:lnTo>
                    <a:lnTo>
                      <a:pt x="12124" y="42855"/>
                    </a:lnTo>
                    <a:lnTo>
                      <a:pt x="12194" y="43137"/>
                    </a:lnTo>
                    <a:lnTo>
                      <a:pt x="12335" y="43348"/>
                    </a:lnTo>
                    <a:lnTo>
                      <a:pt x="12476" y="43419"/>
                    </a:lnTo>
                    <a:lnTo>
                      <a:pt x="12546" y="43348"/>
                    </a:lnTo>
                    <a:lnTo>
                      <a:pt x="12617" y="43137"/>
                    </a:lnTo>
                    <a:lnTo>
                      <a:pt x="12617" y="42855"/>
                    </a:lnTo>
                    <a:lnTo>
                      <a:pt x="12617" y="42220"/>
                    </a:lnTo>
                    <a:lnTo>
                      <a:pt x="12617" y="41656"/>
                    </a:lnTo>
                    <a:lnTo>
                      <a:pt x="12687" y="41445"/>
                    </a:lnTo>
                    <a:lnTo>
                      <a:pt x="12758" y="41375"/>
                    </a:lnTo>
                    <a:lnTo>
                      <a:pt x="12969" y="41938"/>
                    </a:lnTo>
                    <a:lnTo>
                      <a:pt x="13322" y="42573"/>
                    </a:lnTo>
                    <a:lnTo>
                      <a:pt x="13463" y="42855"/>
                    </a:lnTo>
                    <a:lnTo>
                      <a:pt x="13745" y="43066"/>
                    </a:lnTo>
                    <a:lnTo>
                      <a:pt x="14027" y="43137"/>
                    </a:lnTo>
                    <a:lnTo>
                      <a:pt x="14379" y="43066"/>
                    </a:lnTo>
                    <a:lnTo>
                      <a:pt x="14661" y="42855"/>
                    </a:lnTo>
                    <a:lnTo>
                      <a:pt x="14802" y="42714"/>
                    </a:lnTo>
                    <a:lnTo>
                      <a:pt x="14802" y="42502"/>
                    </a:lnTo>
                    <a:lnTo>
                      <a:pt x="14731" y="42361"/>
                    </a:lnTo>
                    <a:lnTo>
                      <a:pt x="14308" y="41938"/>
                    </a:lnTo>
                    <a:lnTo>
                      <a:pt x="14168" y="41797"/>
                    </a:lnTo>
                    <a:lnTo>
                      <a:pt x="14097" y="41656"/>
                    </a:lnTo>
                    <a:lnTo>
                      <a:pt x="13674" y="40529"/>
                    </a:lnTo>
                    <a:lnTo>
                      <a:pt x="13392" y="39824"/>
                    </a:lnTo>
                    <a:lnTo>
                      <a:pt x="13251" y="39119"/>
                    </a:lnTo>
                    <a:lnTo>
                      <a:pt x="13181" y="38837"/>
                    </a:lnTo>
                    <a:lnTo>
                      <a:pt x="13181" y="38485"/>
                    </a:lnTo>
                    <a:lnTo>
                      <a:pt x="13251" y="38203"/>
                    </a:lnTo>
                    <a:lnTo>
                      <a:pt x="13322" y="37921"/>
                    </a:lnTo>
                    <a:lnTo>
                      <a:pt x="13533" y="37639"/>
                    </a:lnTo>
                    <a:lnTo>
                      <a:pt x="13745" y="37427"/>
                    </a:lnTo>
                    <a:lnTo>
                      <a:pt x="14097" y="37216"/>
                    </a:lnTo>
                    <a:lnTo>
                      <a:pt x="14520" y="37075"/>
                    </a:lnTo>
                    <a:lnTo>
                      <a:pt x="14872" y="38273"/>
                    </a:lnTo>
                    <a:lnTo>
                      <a:pt x="15154" y="39049"/>
                    </a:lnTo>
                    <a:lnTo>
                      <a:pt x="15436" y="39824"/>
                    </a:lnTo>
                    <a:lnTo>
                      <a:pt x="15789" y="40458"/>
                    </a:lnTo>
                    <a:lnTo>
                      <a:pt x="16000" y="40599"/>
                    </a:lnTo>
                    <a:lnTo>
                      <a:pt x="16141" y="40670"/>
                    </a:lnTo>
                    <a:lnTo>
                      <a:pt x="16353" y="40599"/>
                    </a:lnTo>
                    <a:lnTo>
                      <a:pt x="16493" y="40458"/>
                    </a:lnTo>
                    <a:lnTo>
                      <a:pt x="16705" y="40106"/>
                    </a:lnTo>
                    <a:lnTo>
                      <a:pt x="16846" y="39612"/>
                    </a:lnTo>
                    <a:lnTo>
                      <a:pt x="16846" y="39260"/>
                    </a:lnTo>
                    <a:lnTo>
                      <a:pt x="16705" y="38908"/>
                    </a:lnTo>
                    <a:lnTo>
                      <a:pt x="16493" y="38414"/>
                    </a:lnTo>
                    <a:lnTo>
                      <a:pt x="16282" y="37991"/>
                    </a:lnTo>
                    <a:lnTo>
                      <a:pt x="15718" y="37075"/>
                    </a:lnTo>
                    <a:lnTo>
                      <a:pt x="15507" y="36723"/>
                    </a:lnTo>
                    <a:lnTo>
                      <a:pt x="15366" y="36370"/>
                    </a:lnTo>
                    <a:lnTo>
                      <a:pt x="15154" y="35454"/>
                    </a:lnTo>
                    <a:lnTo>
                      <a:pt x="15154" y="35172"/>
                    </a:lnTo>
                    <a:lnTo>
                      <a:pt x="15154" y="34890"/>
                    </a:lnTo>
                    <a:lnTo>
                      <a:pt x="15295" y="34608"/>
                    </a:lnTo>
                    <a:lnTo>
                      <a:pt x="15436" y="34256"/>
                    </a:lnTo>
                    <a:lnTo>
                      <a:pt x="16071" y="33269"/>
                    </a:lnTo>
                    <a:lnTo>
                      <a:pt x="16775" y="35031"/>
                    </a:lnTo>
                    <a:lnTo>
                      <a:pt x="17410" y="36793"/>
                    </a:lnTo>
                    <a:lnTo>
                      <a:pt x="17903" y="38626"/>
                    </a:lnTo>
                    <a:lnTo>
                      <a:pt x="18115" y="39542"/>
                    </a:lnTo>
                    <a:lnTo>
                      <a:pt x="18256" y="40458"/>
                    </a:lnTo>
                    <a:lnTo>
                      <a:pt x="18326" y="41445"/>
                    </a:lnTo>
                    <a:lnTo>
                      <a:pt x="18326" y="41656"/>
                    </a:lnTo>
                    <a:lnTo>
                      <a:pt x="18326" y="41868"/>
                    </a:lnTo>
                    <a:lnTo>
                      <a:pt x="18185" y="41938"/>
                    </a:lnTo>
                    <a:lnTo>
                      <a:pt x="18044" y="42079"/>
                    </a:lnTo>
                    <a:lnTo>
                      <a:pt x="17551" y="42643"/>
                    </a:lnTo>
                    <a:lnTo>
                      <a:pt x="17198" y="42996"/>
                    </a:lnTo>
                    <a:lnTo>
                      <a:pt x="16634" y="43419"/>
                    </a:lnTo>
                    <a:lnTo>
                      <a:pt x="16071" y="43842"/>
                    </a:lnTo>
                    <a:lnTo>
                      <a:pt x="15648" y="44123"/>
                    </a:lnTo>
                    <a:lnTo>
                      <a:pt x="15225" y="44194"/>
                    </a:lnTo>
                    <a:lnTo>
                      <a:pt x="14661" y="44335"/>
                    </a:lnTo>
                    <a:lnTo>
                      <a:pt x="13322" y="44687"/>
                    </a:lnTo>
                    <a:lnTo>
                      <a:pt x="12687" y="44899"/>
                    </a:lnTo>
                    <a:lnTo>
                      <a:pt x="12124" y="45181"/>
                    </a:lnTo>
                    <a:lnTo>
                      <a:pt x="11912" y="45392"/>
                    </a:lnTo>
                    <a:lnTo>
                      <a:pt x="11771" y="45604"/>
                    </a:lnTo>
                    <a:lnTo>
                      <a:pt x="11630" y="45815"/>
                    </a:lnTo>
                    <a:lnTo>
                      <a:pt x="11630" y="46097"/>
                    </a:lnTo>
                    <a:lnTo>
                      <a:pt x="11630" y="46238"/>
                    </a:lnTo>
                    <a:lnTo>
                      <a:pt x="11701" y="46308"/>
                    </a:lnTo>
                    <a:lnTo>
                      <a:pt x="12053" y="46308"/>
                    </a:lnTo>
                    <a:lnTo>
                      <a:pt x="12476" y="46238"/>
                    </a:lnTo>
                    <a:lnTo>
                      <a:pt x="12969" y="46097"/>
                    </a:lnTo>
                    <a:lnTo>
                      <a:pt x="14027" y="45745"/>
                    </a:lnTo>
                    <a:lnTo>
                      <a:pt x="14661" y="45533"/>
                    </a:lnTo>
                    <a:lnTo>
                      <a:pt x="14379" y="46097"/>
                    </a:lnTo>
                    <a:lnTo>
                      <a:pt x="14027" y="46802"/>
                    </a:lnTo>
                    <a:lnTo>
                      <a:pt x="13674" y="47436"/>
                    </a:lnTo>
                    <a:lnTo>
                      <a:pt x="13463" y="47718"/>
                    </a:lnTo>
                    <a:lnTo>
                      <a:pt x="13251" y="47930"/>
                    </a:lnTo>
                    <a:lnTo>
                      <a:pt x="13040" y="48141"/>
                    </a:lnTo>
                    <a:lnTo>
                      <a:pt x="12758" y="48212"/>
                    </a:lnTo>
                    <a:lnTo>
                      <a:pt x="12194" y="48353"/>
                    </a:lnTo>
                    <a:lnTo>
                      <a:pt x="11912" y="48493"/>
                    </a:lnTo>
                    <a:lnTo>
                      <a:pt x="11701" y="48634"/>
                    </a:lnTo>
                    <a:lnTo>
                      <a:pt x="11489" y="48846"/>
                    </a:lnTo>
                    <a:lnTo>
                      <a:pt x="11348" y="49128"/>
                    </a:lnTo>
                    <a:lnTo>
                      <a:pt x="11278" y="49692"/>
                    </a:lnTo>
                    <a:lnTo>
                      <a:pt x="11278" y="49903"/>
                    </a:lnTo>
                    <a:lnTo>
                      <a:pt x="11348" y="49974"/>
                    </a:lnTo>
                    <a:lnTo>
                      <a:pt x="11419" y="50044"/>
                    </a:lnTo>
                    <a:lnTo>
                      <a:pt x="11560" y="50044"/>
                    </a:lnTo>
                    <a:lnTo>
                      <a:pt x="11842" y="49974"/>
                    </a:lnTo>
                    <a:lnTo>
                      <a:pt x="12124" y="49762"/>
                    </a:lnTo>
                    <a:lnTo>
                      <a:pt x="12476" y="49480"/>
                    </a:lnTo>
                    <a:lnTo>
                      <a:pt x="12969" y="48916"/>
                    </a:lnTo>
                    <a:lnTo>
                      <a:pt x="12969" y="49551"/>
                    </a:lnTo>
                    <a:lnTo>
                      <a:pt x="13040" y="49903"/>
                    </a:lnTo>
                    <a:lnTo>
                      <a:pt x="13181" y="50185"/>
                    </a:lnTo>
                    <a:lnTo>
                      <a:pt x="13322" y="50467"/>
                    </a:lnTo>
                    <a:lnTo>
                      <a:pt x="13533" y="50608"/>
                    </a:lnTo>
                    <a:lnTo>
                      <a:pt x="13815" y="50608"/>
                    </a:lnTo>
                    <a:lnTo>
                      <a:pt x="14097" y="50397"/>
                    </a:lnTo>
                    <a:lnTo>
                      <a:pt x="14238" y="50256"/>
                    </a:lnTo>
                    <a:lnTo>
                      <a:pt x="14308" y="50044"/>
                    </a:lnTo>
                    <a:lnTo>
                      <a:pt x="14308" y="49480"/>
                    </a:lnTo>
                    <a:lnTo>
                      <a:pt x="14238" y="48916"/>
                    </a:lnTo>
                    <a:lnTo>
                      <a:pt x="14238" y="48634"/>
                    </a:lnTo>
                    <a:lnTo>
                      <a:pt x="14308" y="48423"/>
                    </a:lnTo>
                    <a:lnTo>
                      <a:pt x="14520" y="48987"/>
                    </a:lnTo>
                    <a:lnTo>
                      <a:pt x="14872" y="49833"/>
                    </a:lnTo>
                    <a:lnTo>
                      <a:pt x="15084" y="50256"/>
                    </a:lnTo>
                    <a:lnTo>
                      <a:pt x="15366" y="50608"/>
                    </a:lnTo>
                    <a:lnTo>
                      <a:pt x="15648" y="50890"/>
                    </a:lnTo>
                    <a:lnTo>
                      <a:pt x="15930" y="50890"/>
                    </a:lnTo>
                    <a:lnTo>
                      <a:pt x="16141" y="50819"/>
                    </a:lnTo>
                    <a:lnTo>
                      <a:pt x="16282" y="50749"/>
                    </a:lnTo>
                    <a:lnTo>
                      <a:pt x="16423" y="50608"/>
                    </a:lnTo>
                    <a:lnTo>
                      <a:pt x="16423" y="50467"/>
                    </a:lnTo>
                    <a:lnTo>
                      <a:pt x="16423" y="50115"/>
                    </a:lnTo>
                    <a:lnTo>
                      <a:pt x="16212" y="49762"/>
                    </a:lnTo>
                    <a:lnTo>
                      <a:pt x="15718" y="49128"/>
                    </a:lnTo>
                    <a:lnTo>
                      <a:pt x="15436" y="48705"/>
                    </a:lnTo>
                    <a:lnTo>
                      <a:pt x="15084" y="47789"/>
                    </a:lnTo>
                    <a:lnTo>
                      <a:pt x="15013" y="47436"/>
                    </a:lnTo>
                    <a:lnTo>
                      <a:pt x="14943" y="47084"/>
                    </a:lnTo>
                    <a:lnTo>
                      <a:pt x="14943" y="46731"/>
                    </a:lnTo>
                    <a:lnTo>
                      <a:pt x="15084" y="46379"/>
                    </a:lnTo>
                    <a:lnTo>
                      <a:pt x="15295" y="45956"/>
                    </a:lnTo>
                    <a:lnTo>
                      <a:pt x="15648" y="45392"/>
                    </a:lnTo>
                    <a:lnTo>
                      <a:pt x="16071" y="44758"/>
                    </a:lnTo>
                    <a:lnTo>
                      <a:pt x="16634" y="44123"/>
                    </a:lnTo>
                    <a:lnTo>
                      <a:pt x="16282" y="45745"/>
                    </a:lnTo>
                    <a:lnTo>
                      <a:pt x="16212" y="46520"/>
                    </a:lnTo>
                    <a:lnTo>
                      <a:pt x="16141" y="47366"/>
                    </a:lnTo>
                    <a:lnTo>
                      <a:pt x="16212" y="46943"/>
                    </a:lnTo>
                    <a:lnTo>
                      <a:pt x="16423" y="46379"/>
                    </a:lnTo>
                    <a:lnTo>
                      <a:pt x="17128" y="44899"/>
                    </a:lnTo>
                    <a:lnTo>
                      <a:pt x="17551" y="44123"/>
                    </a:lnTo>
                    <a:lnTo>
                      <a:pt x="17974" y="43419"/>
                    </a:lnTo>
                    <a:lnTo>
                      <a:pt x="18326" y="42925"/>
                    </a:lnTo>
                    <a:lnTo>
                      <a:pt x="18678" y="42643"/>
                    </a:lnTo>
                    <a:lnTo>
                      <a:pt x="18960" y="44123"/>
                    </a:lnTo>
                    <a:lnTo>
                      <a:pt x="19172" y="45745"/>
                    </a:lnTo>
                    <a:lnTo>
                      <a:pt x="19313" y="46520"/>
                    </a:lnTo>
                    <a:lnTo>
                      <a:pt x="19313" y="47295"/>
                    </a:lnTo>
                    <a:lnTo>
                      <a:pt x="19242" y="48000"/>
                    </a:lnTo>
                    <a:lnTo>
                      <a:pt x="19031" y="48634"/>
                    </a:lnTo>
                    <a:lnTo>
                      <a:pt x="18256" y="50185"/>
                    </a:lnTo>
                    <a:lnTo>
                      <a:pt x="17762" y="51101"/>
                    </a:lnTo>
                    <a:lnTo>
                      <a:pt x="17621" y="51383"/>
                    </a:lnTo>
                    <a:lnTo>
                      <a:pt x="17621" y="51454"/>
                    </a:lnTo>
                    <a:lnTo>
                      <a:pt x="18044" y="51031"/>
                    </a:lnTo>
                    <a:lnTo>
                      <a:pt x="18538" y="50538"/>
                    </a:lnTo>
                    <a:lnTo>
                      <a:pt x="18960" y="50115"/>
                    </a:lnTo>
                    <a:lnTo>
                      <a:pt x="19383" y="49621"/>
                    </a:lnTo>
                    <a:lnTo>
                      <a:pt x="19383" y="50890"/>
                    </a:lnTo>
                    <a:lnTo>
                      <a:pt x="19313" y="51313"/>
                    </a:lnTo>
                    <a:lnTo>
                      <a:pt x="19172" y="51524"/>
                    </a:lnTo>
                    <a:lnTo>
                      <a:pt x="19031" y="51736"/>
                    </a:lnTo>
                    <a:lnTo>
                      <a:pt x="18749" y="52018"/>
                    </a:lnTo>
                    <a:lnTo>
                      <a:pt x="18397" y="52300"/>
                    </a:lnTo>
                    <a:lnTo>
                      <a:pt x="17974" y="52793"/>
                    </a:lnTo>
                    <a:lnTo>
                      <a:pt x="17480" y="53286"/>
                    </a:lnTo>
                    <a:lnTo>
                      <a:pt x="16846" y="53780"/>
                    </a:lnTo>
                    <a:lnTo>
                      <a:pt x="16564" y="54062"/>
                    </a:lnTo>
                    <a:lnTo>
                      <a:pt x="16423" y="54344"/>
                    </a:lnTo>
                    <a:lnTo>
                      <a:pt x="16282" y="54696"/>
                    </a:lnTo>
                    <a:lnTo>
                      <a:pt x="16282" y="55119"/>
                    </a:lnTo>
                    <a:lnTo>
                      <a:pt x="16705" y="54837"/>
                    </a:lnTo>
                    <a:lnTo>
                      <a:pt x="17692" y="54273"/>
                    </a:lnTo>
                    <a:lnTo>
                      <a:pt x="19172" y="53498"/>
                    </a:lnTo>
                    <a:lnTo>
                      <a:pt x="18678" y="54203"/>
                    </a:lnTo>
                    <a:lnTo>
                      <a:pt x="18044" y="55260"/>
                    </a:lnTo>
                    <a:lnTo>
                      <a:pt x="17762" y="55824"/>
                    </a:lnTo>
                    <a:lnTo>
                      <a:pt x="17692" y="56317"/>
                    </a:lnTo>
                    <a:lnTo>
                      <a:pt x="17621" y="56529"/>
                    </a:lnTo>
                    <a:lnTo>
                      <a:pt x="17692" y="56670"/>
                    </a:lnTo>
                    <a:lnTo>
                      <a:pt x="17762" y="56881"/>
                    </a:lnTo>
                    <a:lnTo>
                      <a:pt x="17903" y="56952"/>
                    </a:lnTo>
                    <a:lnTo>
                      <a:pt x="18044" y="57022"/>
                    </a:lnTo>
                    <a:lnTo>
                      <a:pt x="18185" y="56952"/>
                    </a:lnTo>
                    <a:lnTo>
                      <a:pt x="18397" y="56670"/>
                    </a:lnTo>
                    <a:lnTo>
                      <a:pt x="18608" y="56247"/>
                    </a:lnTo>
                    <a:lnTo>
                      <a:pt x="18819" y="55683"/>
                    </a:lnTo>
                    <a:lnTo>
                      <a:pt x="19172" y="54485"/>
                    </a:lnTo>
                    <a:lnTo>
                      <a:pt x="19313" y="53991"/>
                    </a:lnTo>
                    <a:lnTo>
                      <a:pt x="19454" y="53709"/>
                    </a:lnTo>
                    <a:lnTo>
                      <a:pt x="19383" y="54696"/>
                    </a:lnTo>
                    <a:lnTo>
                      <a:pt x="19313" y="55965"/>
                    </a:lnTo>
                    <a:lnTo>
                      <a:pt x="19383" y="56529"/>
                    </a:lnTo>
                    <a:lnTo>
                      <a:pt x="19524" y="57022"/>
                    </a:lnTo>
                    <a:lnTo>
                      <a:pt x="19665" y="57234"/>
                    </a:lnTo>
                    <a:lnTo>
                      <a:pt x="19806" y="57375"/>
                    </a:lnTo>
                    <a:lnTo>
                      <a:pt x="20018" y="57445"/>
                    </a:lnTo>
                    <a:lnTo>
                      <a:pt x="20229" y="57515"/>
                    </a:lnTo>
                    <a:lnTo>
                      <a:pt x="20441" y="57515"/>
                    </a:lnTo>
                    <a:lnTo>
                      <a:pt x="20582" y="57445"/>
                    </a:lnTo>
                    <a:lnTo>
                      <a:pt x="20723" y="57304"/>
                    </a:lnTo>
                    <a:lnTo>
                      <a:pt x="20793" y="57093"/>
                    </a:lnTo>
                    <a:lnTo>
                      <a:pt x="20863" y="56670"/>
                    </a:lnTo>
                    <a:lnTo>
                      <a:pt x="20793" y="56106"/>
                    </a:lnTo>
                    <a:lnTo>
                      <a:pt x="20652" y="55542"/>
                    </a:lnTo>
                    <a:lnTo>
                      <a:pt x="20793" y="55965"/>
                    </a:lnTo>
                    <a:lnTo>
                      <a:pt x="21075" y="56670"/>
                    </a:lnTo>
                    <a:lnTo>
                      <a:pt x="21427" y="57304"/>
                    </a:lnTo>
                    <a:lnTo>
                      <a:pt x="21780" y="57797"/>
                    </a:lnTo>
                    <a:lnTo>
                      <a:pt x="21921" y="57938"/>
                    </a:lnTo>
                    <a:lnTo>
                      <a:pt x="22132" y="58009"/>
                    </a:lnTo>
                    <a:lnTo>
                      <a:pt x="22344" y="58079"/>
                    </a:lnTo>
                    <a:lnTo>
                      <a:pt x="22626" y="58009"/>
                    </a:lnTo>
                    <a:lnTo>
                      <a:pt x="22767" y="57868"/>
                    </a:lnTo>
                    <a:lnTo>
                      <a:pt x="22907" y="57727"/>
                    </a:lnTo>
                    <a:lnTo>
                      <a:pt x="22978" y="57515"/>
                    </a:lnTo>
                    <a:lnTo>
                      <a:pt x="22978" y="57304"/>
                    </a:lnTo>
                    <a:lnTo>
                      <a:pt x="22907" y="56811"/>
                    </a:lnTo>
                    <a:lnTo>
                      <a:pt x="22696" y="56247"/>
                    </a:lnTo>
                    <a:lnTo>
                      <a:pt x="22414" y="55683"/>
                    </a:lnTo>
                    <a:lnTo>
                      <a:pt x="22062" y="55189"/>
                    </a:lnTo>
                    <a:lnTo>
                      <a:pt x="21568" y="54344"/>
                    </a:lnTo>
                    <a:lnTo>
                      <a:pt x="22626" y="54837"/>
                    </a:lnTo>
                    <a:lnTo>
                      <a:pt x="23330" y="55049"/>
                    </a:lnTo>
                    <a:lnTo>
                      <a:pt x="23894" y="55049"/>
                    </a:lnTo>
                    <a:lnTo>
                      <a:pt x="23894" y="54908"/>
                    </a:lnTo>
                    <a:lnTo>
                      <a:pt x="23894" y="54767"/>
                    </a:lnTo>
                    <a:lnTo>
                      <a:pt x="23824" y="54626"/>
                    </a:lnTo>
                    <a:lnTo>
                      <a:pt x="23471" y="54132"/>
                    </a:lnTo>
                    <a:lnTo>
                      <a:pt x="22907" y="53568"/>
                    </a:lnTo>
                    <a:lnTo>
                      <a:pt x="22132" y="52864"/>
                    </a:lnTo>
                    <a:lnTo>
                      <a:pt x="21639" y="52370"/>
                    </a:lnTo>
                    <a:lnTo>
                      <a:pt x="21286" y="51947"/>
                    </a:lnTo>
                    <a:lnTo>
                      <a:pt x="21075" y="51454"/>
                    </a:lnTo>
                    <a:lnTo>
                      <a:pt x="20934" y="51031"/>
                    </a:lnTo>
                    <a:lnTo>
                      <a:pt x="20934" y="50538"/>
                    </a:lnTo>
                    <a:lnTo>
                      <a:pt x="20863" y="49974"/>
                    </a:lnTo>
                    <a:lnTo>
                      <a:pt x="20863" y="48564"/>
                    </a:lnTo>
                    <a:lnTo>
                      <a:pt x="20793" y="47013"/>
                    </a:lnTo>
                    <a:lnTo>
                      <a:pt x="20652" y="45463"/>
                    </a:lnTo>
                    <a:lnTo>
                      <a:pt x="20441" y="43912"/>
                    </a:lnTo>
                    <a:lnTo>
                      <a:pt x="20159" y="42361"/>
                    </a:lnTo>
                    <a:lnTo>
                      <a:pt x="20652" y="42502"/>
                    </a:lnTo>
                    <a:lnTo>
                      <a:pt x="21004" y="42714"/>
                    </a:lnTo>
                    <a:lnTo>
                      <a:pt x="21216" y="42925"/>
                    </a:lnTo>
                    <a:lnTo>
                      <a:pt x="21357" y="43137"/>
                    </a:lnTo>
                    <a:lnTo>
                      <a:pt x="21568" y="43348"/>
                    </a:lnTo>
                    <a:lnTo>
                      <a:pt x="21780" y="43489"/>
                    </a:lnTo>
                    <a:lnTo>
                      <a:pt x="22132" y="43630"/>
                    </a:lnTo>
                    <a:lnTo>
                      <a:pt x="22626" y="43701"/>
                    </a:lnTo>
                    <a:lnTo>
                      <a:pt x="22414" y="45181"/>
                    </a:lnTo>
                    <a:lnTo>
                      <a:pt x="22344" y="45886"/>
                    </a:lnTo>
                    <a:lnTo>
                      <a:pt x="22344" y="46308"/>
                    </a:lnTo>
                    <a:lnTo>
                      <a:pt x="22414" y="46661"/>
                    </a:lnTo>
                    <a:lnTo>
                      <a:pt x="23048" y="45604"/>
                    </a:lnTo>
                    <a:lnTo>
                      <a:pt x="23683" y="44335"/>
                    </a:lnTo>
                    <a:lnTo>
                      <a:pt x="24176" y="44828"/>
                    </a:lnTo>
                    <a:lnTo>
                      <a:pt x="24599" y="45392"/>
                    </a:lnTo>
                    <a:lnTo>
                      <a:pt x="25022" y="45956"/>
                    </a:lnTo>
                    <a:lnTo>
                      <a:pt x="25445" y="46520"/>
                    </a:lnTo>
                    <a:lnTo>
                      <a:pt x="25092" y="46520"/>
                    </a:lnTo>
                    <a:lnTo>
                      <a:pt x="24881" y="46590"/>
                    </a:lnTo>
                    <a:lnTo>
                      <a:pt x="24740" y="46731"/>
                    </a:lnTo>
                    <a:lnTo>
                      <a:pt x="24458" y="47084"/>
                    </a:lnTo>
                    <a:lnTo>
                      <a:pt x="24176" y="47577"/>
                    </a:lnTo>
                    <a:lnTo>
                      <a:pt x="23965" y="48071"/>
                    </a:lnTo>
                    <a:lnTo>
                      <a:pt x="23965" y="48493"/>
                    </a:lnTo>
                    <a:lnTo>
                      <a:pt x="23965" y="48634"/>
                    </a:lnTo>
                    <a:lnTo>
                      <a:pt x="24035" y="48705"/>
                    </a:lnTo>
                    <a:lnTo>
                      <a:pt x="24106" y="48775"/>
                    </a:lnTo>
                    <a:lnTo>
                      <a:pt x="24247" y="48775"/>
                    </a:lnTo>
                    <a:lnTo>
                      <a:pt x="24458" y="48705"/>
                    </a:lnTo>
                    <a:lnTo>
                      <a:pt x="24599" y="48493"/>
                    </a:lnTo>
                    <a:lnTo>
                      <a:pt x="25022" y="47930"/>
                    </a:lnTo>
                    <a:lnTo>
                      <a:pt x="25374" y="47295"/>
                    </a:lnTo>
                    <a:lnTo>
                      <a:pt x="25515" y="46802"/>
                    </a:lnTo>
                    <a:lnTo>
                      <a:pt x="25656" y="47013"/>
                    </a:lnTo>
                    <a:lnTo>
                      <a:pt x="25656" y="47225"/>
                    </a:lnTo>
                    <a:lnTo>
                      <a:pt x="25656" y="47648"/>
                    </a:lnTo>
                    <a:lnTo>
                      <a:pt x="25586" y="48071"/>
                    </a:lnTo>
                    <a:lnTo>
                      <a:pt x="25374" y="48493"/>
                    </a:lnTo>
                    <a:lnTo>
                      <a:pt x="25304" y="48916"/>
                    </a:lnTo>
                    <a:lnTo>
                      <a:pt x="25233" y="49269"/>
                    </a:lnTo>
                    <a:lnTo>
                      <a:pt x="25233" y="49621"/>
                    </a:lnTo>
                    <a:lnTo>
                      <a:pt x="25374" y="49833"/>
                    </a:lnTo>
                    <a:lnTo>
                      <a:pt x="25515" y="49974"/>
                    </a:lnTo>
                    <a:lnTo>
                      <a:pt x="25656" y="50044"/>
                    </a:lnTo>
                    <a:lnTo>
                      <a:pt x="25868" y="50115"/>
                    </a:lnTo>
                    <a:lnTo>
                      <a:pt x="25938" y="50115"/>
                    </a:lnTo>
                    <a:lnTo>
                      <a:pt x="26079" y="50044"/>
                    </a:lnTo>
                    <a:lnTo>
                      <a:pt x="26291" y="49833"/>
                    </a:lnTo>
                    <a:lnTo>
                      <a:pt x="26432" y="49410"/>
                    </a:lnTo>
                    <a:lnTo>
                      <a:pt x="26643" y="48564"/>
                    </a:lnTo>
                    <a:lnTo>
                      <a:pt x="26784" y="48212"/>
                    </a:lnTo>
                    <a:lnTo>
                      <a:pt x="26925" y="48071"/>
                    </a:lnTo>
                    <a:lnTo>
                      <a:pt x="27137" y="48775"/>
                    </a:lnTo>
                    <a:lnTo>
                      <a:pt x="27559" y="49903"/>
                    </a:lnTo>
                    <a:lnTo>
                      <a:pt x="27771" y="50326"/>
                    </a:lnTo>
                    <a:lnTo>
                      <a:pt x="27912" y="50467"/>
                    </a:lnTo>
                    <a:lnTo>
                      <a:pt x="28053" y="50608"/>
                    </a:lnTo>
                    <a:lnTo>
                      <a:pt x="28123" y="50608"/>
                    </a:lnTo>
                    <a:lnTo>
                      <a:pt x="28264" y="50538"/>
                    </a:lnTo>
                    <a:lnTo>
                      <a:pt x="28335" y="50326"/>
                    </a:lnTo>
                    <a:lnTo>
                      <a:pt x="28476" y="50044"/>
                    </a:lnTo>
                    <a:lnTo>
                      <a:pt x="28476" y="49692"/>
                    </a:lnTo>
                    <a:lnTo>
                      <a:pt x="28335" y="49410"/>
                    </a:lnTo>
                    <a:lnTo>
                      <a:pt x="28123" y="48987"/>
                    </a:lnTo>
                    <a:lnTo>
                      <a:pt x="27912" y="48634"/>
                    </a:lnTo>
                    <a:lnTo>
                      <a:pt x="27348" y="47930"/>
                    </a:lnTo>
                    <a:lnTo>
                      <a:pt x="27137" y="47577"/>
                    </a:lnTo>
                    <a:lnTo>
                      <a:pt x="26996" y="47295"/>
                    </a:lnTo>
                    <a:lnTo>
                      <a:pt x="27841" y="48071"/>
                    </a:lnTo>
                    <a:lnTo>
                      <a:pt x="28335" y="48493"/>
                    </a:lnTo>
                    <a:lnTo>
                      <a:pt x="28828" y="48916"/>
                    </a:lnTo>
                    <a:lnTo>
                      <a:pt x="29251" y="49198"/>
                    </a:lnTo>
                    <a:lnTo>
                      <a:pt x="29533" y="49198"/>
                    </a:lnTo>
                    <a:lnTo>
                      <a:pt x="29533" y="48987"/>
                    </a:lnTo>
                    <a:lnTo>
                      <a:pt x="29533" y="48775"/>
                    </a:lnTo>
                    <a:lnTo>
                      <a:pt x="29251" y="47859"/>
                    </a:lnTo>
                    <a:lnTo>
                      <a:pt x="29040" y="47507"/>
                    </a:lnTo>
                    <a:lnTo>
                      <a:pt x="28828" y="47295"/>
                    </a:lnTo>
                    <a:lnTo>
                      <a:pt x="28546" y="47084"/>
                    </a:lnTo>
                    <a:lnTo>
                      <a:pt x="28194" y="46872"/>
                    </a:lnTo>
                    <a:lnTo>
                      <a:pt x="27559" y="46590"/>
                    </a:lnTo>
                    <a:lnTo>
                      <a:pt x="27207" y="46449"/>
                    </a:lnTo>
                    <a:lnTo>
                      <a:pt x="26925" y="46308"/>
                    </a:lnTo>
                    <a:lnTo>
                      <a:pt x="26361" y="45745"/>
                    </a:lnTo>
                    <a:lnTo>
                      <a:pt x="25797" y="45040"/>
                    </a:lnTo>
                    <a:lnTo>
                      <a:pt x="25233" y="44335"/>
                    </a:lnTo>
                    <a:lnTo>
                      <a:pt x="24599" y="43701"/>
                    </a:lnTo>
                    <a:lnTo>
                      <a:pt x="25586" y="43842"/>
                    </a:lnTo>
                    <a:lnTo>
                      <a:pt x="26996" y="44053"/>
                    </a:lnTo>
                    <a:lnTo>
                      <a:pt x="28264" y="44053"/>
                    </a:lnTo>
                    <a:lnTo>
                      <a:pt x="28687" y="43982"/>
                    </a:lnTo>
                    <a:lnTo>
                      <a:pt x="28828" y="43912"/>
                    </a:lnTo>
                    <a:lnTo>
                      <a:pt x="28899" y="43771"/>
                    </a:lnTo>
                    <a:lnTo>
                      <a:pt x="28899" y="43630"/>
                    </a:lnTo>
                    <a:lnTo>
                      <a:pt x="28828" y="43489"/>
                    </a:lnTo>
                    <a:lnTo>
                      <a:pt x="28617" y="43278"/>
                    </a:lnTo>
                    <a:lnTo>
                      <a:pt x="28405" y="43137"/>
                    </a:lnTo>
                    <a:lnTo>
                      <a:pt x="27700" y="42925"/>
                    </a:lnTo>
                    <a:lnTo>
                      <a:pt x="26996" y="42714"/>
                    </a:lnTo>
                    <a:lnTo>
                      <a:pt x="25374" y="42432"/>
                    </a:lnTo>
                    <a:lnTo>
                      <a:pt x="24388" y="42361"/>
                    </a:lnTo>
                    <a:lnTo>
                      <a:pt x="23048" y="42220"/>
                    </a:lnTo>
                    <a:lnTo>
                      <a:pt x="22414" y="42150"/>
                    </a:lnTo>
                    <a:lnTo>
                      <a:pt x="21850" y="42079"/>
                    </a:lnTo>
                    <a:lnTo>
                      <a:pt x="21216" y="41938"/>
                    </a:lnTo>
                    <a:lnTo>
                      <a:pt x="20723" y="41727"/>
                    </a:lnTo>
                    <a:lnTo>
                      <a:pt x="20300" y="41375"/>
                    </a:lnTo>
                    <a:lnTo>
                      <a:pt x="19877" y="40952"/>
                    </a:lnTo>
                    <a:lnTo>
                      <a:pt x="19524" y="40176"/>
                    </a:lnTo>
                    <a:lnTo>
                      <a:pt x="19172" y="39260"/>
                    </a:lnTo>
                    <a:lnTo>
                      <a:pt x="18890" y="38273"/>
                    </a:lnTo>
                    <a:lnTo>
                      <a:pt x="18678" y="37216"/>
                    </a:lnTo>
                    <a:lnTo>
                      <a:pt x="18185" y="35172"/>
                    </a:lnTo>
                    <a:lnTo>
                      <a:pt x="17974" y="34185"/>
                    </a:lnTo>
                    <a:lnTo>
                      <a:pt x="17692" y="33339"/>
                    </a:lnTo>
                    <a:lnTo>
                      <a:pt x="18185" y="33410"/>
                    </a:lnTo>
                    <a:lnTo>
                      <a:pt x="18678" y="33621"/>
                    </a:lnTo>
                    <a:lnTo>
                      <a:pt x="19101" y="33903"/>
                    </a:lnTo>
                    <a:lnTo>
                      <a:pt x="19454" y="34256"/>
                    </a:lnTo>
                    <a:lnTo>
                      <a:pt x="20229" y="35101"/>
                    </a:lnTo>
                    <a:lnTo>
                      <a:pt x="20582" y="35524"/>
                    </a:lnTo>
                    <a:lnTo>
                      <a:pt x="21004" y="35947"/>
                    </a:lnTo>
                    <a:lnTo>
                      <a:pt x="21780" y="36723"/>
                    </a:lnTo>
                    <a:lnTo>
                      <a:pt x="22344" y="37286"/>
                    </a:lnTo>
                    <a:lnTo>
                      <a:pt x="22978" y="37780"/>
                    </a:lnTo>
                    <a:lnTo>
                      <a:pt x="23542" y="38203"/>
                    </a:lnTo>
                    <a:lnTo>
                      <a:pt x="24176" y="38485"/>
                    </a:lnTo>
                    <a:lnTo>
                      <a:pt x="24388" y="38555"/>
                    </a:lnTo>
                    <a:lnTo>
                      <a:pt x="24670" y="38555"/>
                    </a:lnTo>
                    <a:lnTo>
                      <a:pt x="24881" y="38485"/>
                    </a:lnTo>
                    <a:lnTo>
                      <a:pt x="25092" y="38344"/>
                    </a:lnTo>
                    <a:lnTo>
                      <a:pt x="25022" y="38767"/>
                    </a:lnTo>
                    <a:lnTo>
                      <a:pt x="25092" y="39119"/>
                    </a:lnTo>
                    <a:lnTo>
                      <a:pt x="25304" y="39260"/>
                    </a:lnTo>
                    <a:lnTo>
                      <a:pt x="25515" y="39331"/>
                    </a:lnTo>
                    <a:lnTo>
                      <a:pt x="25727" y="39260"/>
                    </a:lnTo>
                    <a:lnTo>
                      <a:pt x="25868" y="38978"/>
                    </a:lnTo>
                    <a:lnTo>
                      <a:pt x="26009" y="38555"/>
                    </a:lnTo>
                    <a:lnTo>
                      <a:pt x="26009" y="37921"/>
                    </a:lnTo>
                    <a:lnTo>
                      <a:pt x="26291" y="38344"/>
                    </a:lnTo>
                    <a:lnTo>
                      <a:pt x="26855" y="38978"/>
                    </a:lnTo>
                    <a:lnTo>
                      <a:pt x="27137" y="39260"/>
                    </a:lnTo>
                    <a:lnTo>
                      <a:pt x="27418" y="39401"/>
                    </a:lnTo>
                    <a:lnTo>
                      <a:pt x="27559" y="39401"/>
                    </a:lnTo>
                    <a:lnTo>
                      <a:pt x="27630" y="39331"/>
                    </a:lnTo>
                    <a:lnTo>
                      <a:pt x="27700" y="39260"/>
                    </a:lnTo>
                    <a:lnTo>
                      <a:pt x="27771" y="39049"/>
                    </a:lnTo>
                    <a:lnTo>
                      <a:pt x="27771" y="38837"/>
                    </a:lnTo>
                    <a:lnTo>
                      <a:pt x="27771" y="38696"/>
                    </a:lnTo>
                    <a:lnTo>
                      <a:pt x="27630" y="38414"/>
                    </a:lnTo>
                    <a:lnTo>
                      <a:pt x="27348" y="38132"/>
                    </a:lnTo>
                    <a:lnTo>
                      <a:pt x="27066" y="37921"/>
                    </a:lnTo>
                    <a:lnTo>
                      <a:pt x="26784" y="37709"/>
                    </a:lnTo>
                    <a:lnTo>
                      <a:pt x="26502" y="37498"/>
                    </a:lnTo>
                    <a:lnTo>
                      <a:pt x="26432" y="37216"/>
                    </a:lnTo>
                    <a:lnTo>
                      <a:pt x="26361" y="37075"/>
                    </a:lnTo>
                    <a:lnTo>
                      <a:pt x="26432" y="36864"/>
                    </a:lnTo>
                    <a:lnTo>
                      <a:pt x="26996" y="37286"/>
                    </a:lnTo>
                    <a:lnTo>
                      <a:pt x="27489" y="37568"/>
                    </a:lnTo>
                    <a:lnTo>
                      <a:pt x="27982" y="37780"/>
                    </a:lnTo>
                    <a:lnTo>
                      <a:pt x="28476" y="37921"/>
                    </a:lnTo>
                    <a:lnTo>
                      <a:pt x="28899" y="37991"/>
                    </a:lnTo>
                    <a:lnTo>
                      <a:pt x="29110" y="37991"/>
                    </a:lnTo>
                    <a:lnTo>
                      <a:pt x="29322" y="37921"/>
                    </a:lnTo>
                    <a:lnTo>
                      <a:pt x="29462" y="37850"/>
                    </a:lnTo>
                    <a:lnTo>
                      <a:pt x="29603" y="37709"/>
                    </a:lnTo>
                    <a:lnTo>
                      <a:pt x="29674" y="37498"/>
                    </a:lnTo>
                    <a:lnTo>
                      <a:pt x="29674" y="37357"/>
                    </a:lnTo>
                    <a:lnTo>
                      <a:pt x="29603" y="37216"/>
                    </a:lnTo>
                    <a:lnTo>
                      <a:pt x="29462" y="37075"/>
                    </a:lnTo>
                    <a:lnTo>
                      <a:pt x="29110" y="36793"/>
                    </a:lnTo>
                    <a:lnTo>
                      <a:pt x="28617" y="36652"/>
                    </a:lnTo>
                    <a:lnTo>
                      <a:pt x="27489" y="36441"/>
                    </a:lnTo>
                    <a:lnTo>
                      <a:pt x="26714" y="36229"/>
                    </a:lnTo>
                    <a:lnTo>
                      <a:pt x="27277" y="36229"/>
                    </a:lnTo>
                    <a:lnTo>
                      <a:pt x="28194" y="36159"/>
                    </a:lnTo>
                    <a:lnTo>
                      <a:pt x="29040" y="36018"/>
                    </a:lnTo>
                    <a:lnTo>
                      <a:pt x="29322" y="35877"/>
                    </a:lnTo>
                    <a:lnTo>
                      <a:pt x="29533" y="35736"/>
                    </a:lnTo>
                    <a:lnTo>
                      <a:pt x="29744" y="35313"/>
                    </a:lnTo>
                    <a:lnTo>
                      <a:pt x="29815" y="35031"/>
                    </a:lnTo>
                    <a:lnTo>
                      <a:pt x="29885" y="34820"/>
                    </a:lnTo>
                    <a:lnTo>
                      <a:pt x="29815" y="34608"/>
                    </a:lnTo>
                    <a:lnTo>
                      <a:pt x="29744" y="34467"/>
                    </a:lnTo>
                    <a:lnTo>
                      <a:pt x="29462" y="34397"/>
                    </a:lnTo>
                    <a:lnTo>
                      <a:pt x="29110" y="34397"/>
                    </a:lnTo>
                    <a:lnTo>
                      <a:pt x="28335" y="34679"/>
                    </a:lnTo>
                    <a:lnTo>
                      <a:pt x="27066" y="35101"/>
                    </a:lnTo>
                    <a:lnTo>
                      <a:pt x="26432" y="35383"/>
                    </a:lnTo>
                    <a:lnTo>
                      <a:pt x="26009" y="35665"/>
                    </a:lnTo>
                    <a:lnTo>
                      <a:pt x="25868" y="35806"/>
                    </a:lnTo>
                    <a:lnTo>
                      <a:pt x="25797" y="35877"/>
                    </a:lnTo>
                    <a:lnTo>
                      <a:pt x="25797" y="36008"/>
                    </a:lnTo>
                    <a:lnTo>
                      <a:pt x="24952" y="35524"/>
                    </a:lnTo>
                    <a:lnTo>
                      <a:pt x="23965" y="34890"/>
                    </a:lnTo>
                    <a:lnTo>
                      <a:pt x="22978" y="34185"/>
                    </a:lnTo>
                    <a:lnTo>
                      <a:pt x="21991" y="33621"/>
                    </a:lnTo>
                    <a:lnTo>
                      <a:pt x="23260" y="33621"/>
                    </a:lnTo>
                    <a:lnTo>
                      <a:pt x="24106" y="33692"/>
                    </a:lnTo>
                    <a:lnTo>
                      <a:pt x="24952" y="33692"/>
                    </a:lnTo>
                    <a:lnTo>
                      <a:pt x="25727" y="33621"/>
                    </a:lnTo>
                    <a:lnTo>
                      <a:pt x="26079" y="33551"/>
                    </a:lnTo>
                    <a:lnTo>
                      <a:pt x="26432" y="33480"/>
                    </a:lnTo>
                    <a:lnTo>
                      <a:pt x="26643" y="33339"/>
                    </a:lnTo>
                    <a:lnTo>
                      <a:pt x="26855" y="33198"/>
                    </a:lnTo>
                    <a:lnTo>
                      <a:pt x="26996" y="32916"/>
                    </a:lnTo>
                    <a:lnTo>
                      <a:pt x="26996" y="32705"/>
                    </a:lnTo>
                    <a:lnTo>
                      <a:pt x="26925" y="32423"/>
                    </a:lnTo>
                    <a:lnTo>
                      <a:pt x="26784" y="32282"/>
                    </a:lnTo>
                    <a:lnTo>
                      <a:pt x="26502" y="32141"/>
                    </a:lnTo>
                    <a:lnTo>
                      <a:pt x="25233" y="32141"/>
                    </a:lnTo>
                    <a:lnTo>
                      <a:pt x="24247" y="32353"/>
                    </a:lnTo>
                    <a:lnTo>
                      <a:pt x="22203" y="32775"/>
                    </a:lnTo>
                    <a:lnTo>
                      <a:pt x="21427" y="32987"/>
                    </a:lnTo>
                    <a:lnTo>
                      <a:pt x="20934" y="33057"/>
                    </a:lnTo>
                    <a:lnTo>
                      <a:pt x="19172" y="32775"/>
                    </a:lnTo>
                    <a:lnTo>
                      <a:pt x="17903" y="32634"/>
                    </a:lnTo>
                    <a:lnTo>
                      <a:pt x="17480" y="32564"/>
                    </a:lnTo>
                    <a:lnTo>
                      <a:pt x="17410" y="32564"/>
                    </a:lnTo>
                    <a:lnTo>
                      <a:pt x="17410" y="32634"/>
                    </a:lnTo>
                    <a:lnTo>
                      <a:pt x="17269" y="32423"/>
                    </a:lnTo>
                    <a:lnTo>
                      <a:pt x="17057" y="32141"/>
                    </a:lnTo>
                    <a:lnTo>
                      <a:pt x="16775" y="31295"/>
                    </a:lnTo>
                    <a:lnTo>
                      <a:pt x="16493" y="30449"/>
                    </a:lnTo>
                    <a:lnTo>
                      <a:pt x="16212" y="29745"/>
                    </a:lnTo>
                    <a:lnTo>
                      <a:pt x="15225" y="27630"/>
                    </a:lnTo>
                    <a:lnTo>
                      <a:pt x="14097" y="25586"/>
                    </a:lnTo>
                    <a:lnTo>
                      <a:pt x="12899" y="23542"/>
                    </a:lnTo>
                    <a:lnTo>
                      <a:pt x="11630" y="21568"/>
                    </a:lnTo>
                    <a:lnTo>
                      <a:pt x="14379" y="21568"/>
                    </a:lnTo>
                    <a:lnTo>
                      <a:pt x="14802" y="21639"/>
                    </a:lnTo>
                    <a:lnTo>
                      <a:pt x="15154" y="21850"/>
                    </a:lnTo>
                    <a:lnTo>
                      <a:pt x="15366" y="21991"/>
                    </a:lnTo>
                    <a:lnTo>
                      <a:pt x="15577" y="22203"/>
                    </a:lnTo>
                    <a:lnTo>
                      <a:pt x="15930" y="22767"/>
                    </a:lnTo>
                    <a:lnTo>
                      <a:pt x="16282" y="23472"/>
                    </a:lnTo>
                    <a:lnTo>
                      <a:pt x="16564" y="24176"/>
                    </a:lnTo>
                    <a:lnTo>
                      <a:pt x="16846" y="24952"/>
                    </a:lnTo>
                    <a:lnTo>
                      <a:pt x="17198" y="25586"/>
                    </a:lnTo>
                    <a:lnTo>
                      <a:pt x="17551" y="26079"/>
                    </a:lnTo>
                    <a:lnTo>
                      <a:pt x="17762" y="26291"/>
                    </a:lnTo>
                    <a:lnTo>
                      <a:pt x="17974" y="26432"/>
                    </a:lnTo>
                    <a:lnTo>
                      <a:pt x="18397" y="26502"/>
                    </a:lnTo>
                    <a:lnTo>
                      <a:pt x="18608" y="26502"/>
                    </a:lnTo>
                    <a:lnTo>
                      <a:pt x="18749" y="26432"/>
                    </a:lnTo>
                    <a:lnTo>
                      <a:pt x="18819" y="26220"/>
                    </a:lnTo>
                    <a:lnTo>
                      <a:pt x="18749" y="25938"/>
                    </a:lnTo>
                    <a:lnTo>
                      <a:pt x="18608" y="25586"/>
                    </a:lnTo>
                    <a:lnTo>
                      <a:pt x="18115" y="24740"/>
                    </a:lnTo>
                    <a:lnTo>
                      <a:pt x="17480" y="23894"/>
                    </a:lnTo>
                    <a:lnTo>
                      <a:pt x="16775" y="23049"/>
                    </a:lnTo>
                    <a:lnTo>
                      <a:pt x="16141" y="22344"/>
                    </a:lnTo>
                    <a:lnTo>
                      <a:pt x="15789" y="21991"/>
                    </a:lnTo>
                    <a:lnTo>
                      <a:pt x="16634" y="22203"/>
                    </a:lnTo>
                    <a:lnTo>
                      <a:pt x="17551" y="22485"/>
                    </a:lnTo>
                    <a:lnTo>
                      <a:pt x="18467" y="22908"/>
                    </a:lnTo>
                    <a:lnTo>
                      <a:pt x="18819" y="23190"/>
                    </a:lnTo>
                    <a:lnTo>
                      <a:pt x="19172" y="23401"/>
                    </a:lnTo>
                    <a:lnTo>
                      <a:pt x="19665" y="23965"/>
                    </a:lnTo>
                    <a:lnTo>
                      <a:pt x="19806" y="24176"/>
                    </a:lnTo>
                    <a:lnTo>
                      <a:pt x="19806" y="24388"/>
                    </a:lnTo>
                    <a:lnTo>
                      <a:pt x="19877" y="24599"/>
                    </a:lnTo>
                    <a:lnTo>
                      <a:pt x="20018" y="24881"/>
                    </a:lnTo>
                    <a:lnTo>
                      <a:pt x="20088" y="25375"/>
                    </a:lnTo>
                    <a:lnTo>
                      <a:pt x="20229" y="25938"/>
                    </a:lnTo>
                    <a:lnTo>
                      <a:pt x="20300" y="26220"/>
                    </a:lnTo>
                    <a:lnTo>
                      <a:pt x="20370" y="26502"/>
                    </a:lnTo>
                    <a:lnTo>
                      <a:pt x="20582" y="26643"/>
                    </a:lnTo>
                    <a:lnTo>
                      <a:pt x="20863" y="26784"/>
                    </a:lnTo>
                    <a:lnTo>
                      <a:pt x="21004" y="26714"/>
                    </a:lnTo>
                    <a:lnTo>
                      <a:pt x="21145" y="26714"/>
                    </a:lnTo>
                    <a:lnTo>
                      <a:pt x="21286" y="26573"/>
                    </a:lnTo>
                    <a:lnTo>
                      <a:pt x="21357" y="26502"/>
                    </a:lnTo>
                    <a:lnTo>
                      <a:pt x="21357" y="26220"/>
                    </a:lnTo>
                    <a:lnTo>
                      <a:pt x="21357" y="25868"/>
                    </a:lnTo>
                    <a:lnTo>
                      <a:pt x="21075" y="25163"/>
                    </a:lnTo>
                    <a:lnTo>
                      <a:pt x="20863" y="24670"/>
                    </a:lnTo>
                    <a:lnTo>
                      <a:pt x="21004" y="24811"/>
                    </a:lnTo>
                    <a:lnTo>
                      <a:pt x="21216" y="25022"/>
                    </a:lnTo>
                    <a:lnTo>
                      <a:pt x="21568" y="25657"/>
                    </a:lnTo>
                    <a:lnTo>
                      <a:pt x="21850" y="25938"/>
                    </a:lnTo>
                    <a:lnTo>
                      <a:pt x="22062" y="26079"/>
                    </a:lnTo>
                    <a:lnTo>
                      <a:pt x="22344" y="26220"/>
                    </a:lnTo>
                    <a:lnTo>
                      <a:pt x="22485" y="26150"/>
                    </a:lnTo>
                    <a:lnTo>
                      <a:pt x="22555" y="26079"/>
                    </a:lnTo>
                    <a:lnTo>
                      <a:pt x="22696" y="25938"/>
                    </a:lnTo>
                    <a:lnTo>
                      <a:pt x="22767" y="25868"/>
                    </a:lnTo>
                    <a:lnTo>
                      <a:pt x="22767" y="25727"/>
                    </a:lnTo>
                    <a:lnTo>
                      <a:pt x="22696" y="25657"/>
                    </a:lnTo>
                    <a:lnTo>
                      <a:pt x="22555" y="25445"/>
                    </a:lnTo>
                    <a:lnTo>
                      <a:pt x="22273" y="25234"/>
                    </a:lnTo>
                    <a:lnTo>
                      <a:pt x="21709" y="24811"/>
                    </a:lnTo>
                    <a:lnTo>
                      <a:pt x="21568" y="24599"/>
                    </a:lnTo>
                    <a:lnTo>
                      <a:pt x="21568" y="24529"/>
                    </a:lnTo>
                    <a:lnTo>
                      <a:pt x="21568" y="24388"/>
                    </a:lnTo>
                    <a:lnTo>
                      <a:pt x="21991" y="24670"/>
                    </a:lnTo>
                    <a:lnTo>
                      <a:pt x="22837" y="25093"/>
                    </a:lnTo>
                    <a:lnTo>
                      <a:pt x="23189" y="25234"/>
                    </a:lnTo>
                    <a:lnTo>
                      <a:pt x="23542" y="25234"/>
                    </a:lnTo>
                    <a:lnTo>
                      <a:pt x="23612" y="25163"/>
                    </a:lnTo>
                    <a:lnTo>
                      <a:pt x="23683" y="25093"/>
                    </a:lnTo>
                    <a:lnTo>
                      <a:pt x="23683" y="24881"/>
                    </a:lnTo>
                    <a:lnTo>
                      <a:pt x="23683" y="24670"/>
                    </a:lnTo>
                    <a:lnTo>
                      <a:pt x="23471" y="24317"/>
                    </a:lnTo>
                    <a:lnTo>
                      <a:pt x="23260" y="24106"/>
                    </a:lnTo>
                    <a:lnTo>
                      <a:pt x="22907" y="24035"/>
                    </a:lnTo>
                    <a:lnTo>
                      <a:pt x="22555" y="23965"/>
                    </a:lnTo>
                    <a:lnTo>
                      <a:pt x="21780" y="23965"/>
                    </a:lnTo>
                    <a:lnTo>
                      <a:pt x="21498" y="23894"/>
                    </a:lnTo>
                    <a:lnTo>
                      <a:pt x="21216" y="23753"/>
                    </a:lnTo>
                    <a:lnTo>
                      <a:pt x="22203" y="23472"/>
                    </a:lnTo>
                    <a:lnTo>
                      <a:pt x="22907" y="23260"/>
                    </a:lnTo>
                    <a:lnTo>
                      <a:pt x="23542" y="23049"/>
                    </a:lnTo>
                    <a:lnTo>
                      <a:pt x="24035" y="22767"/>
                    </a:lnTo>
                    <a:lnTo>
                      <a:pt x="24176" y="22626"/>
                    </a:lnTo>
                    <a:lnTo>
                      <a:pt x="24247" y="22555"/>
                    </a:lnTo>
                    <a:lnTo>
                      <a:pt x="24176" y="22414"/>
                    </a:lnTo>
                    <a:lnTo>
                      <a:pt x="23965" y="22344"/>
                    </a:lnTo>
                    <a:lnTo>
                      <a:pt x="23612" y="22273"/>
                    </a:lnTo>
                    <a:lnTo>
                      <a:pt x="23119" y="22203"/>
                    </a:lnTo>
                    <a:lnTo>
                      <a:pt x="22837" y="22203"/>
                    </a:lnTo>
                    <a:lnTo>
                      <a:pt x="22485" y="22344"/>
                    </a:lnTo>
                    <a:lnTo>
                      <a:pt x="22132" y="22555"/>
                    </a:lnTo>
                    <a:lnTo>
                      <a:pt x="21850" y="22767"/>
                    </a:lnTo>
                    <a:lnTo>
                      <a:pt x="21286" y="23190"/>
                    </a:lnTo>
                    <a:lnTo>
                      <a:pt x="21004" y="23331"/>
                    </a:lnTo>
                    <a:lnTo>
                      <a:pt x="20723" y="23331"/>
                    </a:lnTo>
                    <a:lnTo>
                      <a:pt x="20300" y="23260"/>
                    </a:lnTo>
                    <a:lnTo>
                      <a:pt x="19806" y="23049"/>
                    </a:lnTo>
                    <a:lnTo>
                      <a:pt x="18749" y="22485"/>
                    </a:lnTo>
                    <a:lnTo>
                      <a:pt x="17692" y="21921"/>
                    </a:lnTo>
                    <a:lnTo>
                      <a:pt x="17198" y="21639"/>
                    </a:lnTo>
                    <a:lnTo>
                      <a:pt x="16775" y="21498"/>
                    </a:lnTo>
                    <a:lnTo>
                      <a:pt x="17833" y="21568"/>
                    </a:lnTo>
                    <a:lnTo>
                      <a:pt x="19313" y="21639"/>
                    </a:lnTo>
                    <a:lnTo>
                      <a:pt x="20088" y="21568"/>
                    </a:lnTo>
                    <a:lnTo>
                      <a:pt x="20723" y="21498"/>
                    </a:lnTo>
                    <a:lnTo>
                      <a:pt x="20934" y="21357"/>
                    </a:lnTo>
                    <a:lnTo>
                      <a:pt x="21145" y="21216"/>
                    </a:lnTo>
                    <a:lnTo>
                      <a:pt x="21216" y="21075"/>
                    </a:lnTo>
                    <a:lnTo>
                      <a:pt x="21286" y="20864"/>
                    </a:lnTo>
                    <a:lnTo>
                      <a:pt x="21216" y="20582"/>
                    </a:lnTo>
                    <a:lnTo>
                      <a:pt x="21075" y="20441"/>
                    </a:lnTo>
                    <a:lnTo>
                      <a:pt x="20863" y="20300"/>
                    </a:lnTo>
                    <a:lnTo>
                      <a:pt x="20582" y="20159"/>
                    </a:lnTo>
                    <a:lnTo>
                      <a:pt x="19806" y="20088"/>
                    </a:lnTo>
                    <a:lnTo>
                      <a:pt x="18890" y="20159"/>
                    </a:lnTo>
                    <a:lnTo>
                      <a:pt x="17974" y="20229"/>
                    </a:lnTo>
                    <a:lnTo>
                      <a:pt x="17128" y="20370"/>
                    </a:lnTo>
                    <a:lnTo>
                      <a:pt x="16000" y="20582"/>
                    </a:lnTo>
                    <a:lnTo>
                      <a:pt x="14731" y="20864"/>
                    </a:lnTo>
                    <a:lnTo>
                      <a:pt x="13463" y="21075"/>
                    </a:lnTo>
                    <a:lnTo>
                      <a:pt x="12758" y="21146"/>
                    </a:lnTo>
                    <a:lnTo>
                      <a:pt x="12194" y="21146"/>
                    </a:lnTo>
                    <a:lnTo>
                      <a:pt x="11630" y="21005"/>
                    </a:lnTo>
                    <a:lnTo>
                      <a:pt x="11066" y="20723"/>
                    </a:lnTo>
                    <a:lnTo>
                      <a:pt x="10361" y="20159"/>
                    </a:lnTo>
                    <a:lnTo>
                      <a:pt x="9657" y="19383"/>
                    </a:lnTo>
                    <a:lnTo>
                      <a:pt x="8952" y="18538"/>
                    </a:lnTo>
                    <a:lnTo>
                      <a:pt x="8317" y="17621"/>
                    </a:lnTo>
                    <a:lnTo>
                      <a:pt x="6978" y="15718"/>
                    </a:lnTo>
                    <a:lnTo>
                      <a:pt x="6344" y="14872"/>
                    </a:lnTo>
                    <a:lnTo>
                      <a:pt x="5780" y="14097"/>
                    </a:lnTo>
                    <a:lnTo>
                      <a:pt x="6203" y="14168"/>
                    </a:lnTo>
                    <a:lnTo>
                      <a:pt x="6696" y="14238"/>
                    </a:lnTo>
                    <a:lnTo>
                      <a:pt x="7613" y="14238"/>
                    </a:lnTo>
                    <a:lnTo>
                      <a:pt x="8529" y="14309"/>
                    </a:lnTo>
                    <a:lnTo>
                      <a:pt x="8952" y="14379"/>
                    </a:lnTo>
                    <a:lnTo>
                      <a:pt x="9375" y="14450"/>
                    </a:lnTo>
                    <a:lnTo>
                      <a:pt x="9798" y="14731"/>
                    </a:lnTo>
                    <a:lnTo>
                      <a:pt x="10291" y="14943"/>
                    </a:lnTo>
                    <a:lnTo>
                      <a:pt x="11207" y="15648"/>
                    </a:lnTo>
                    <a:lnTo>
                      <a:pt x="12053" y="16282"/>
                    </a:lnTo>
                    <a:lnTo>
                      <a:pt x="12546" y="16564"/>
                    </a:lnTo>
                    <a:lnTo>
                      <a:pt x="13040" y="16846"/>
                    </a:lnTo>
                    <a:lnTo>
                      <a:pt x="13745" y="17128"/>
                    </a:lnTo>
                    <a:lnTo>
                      <a:pt x="14238" y="17339"/>
                    </a:lnTo>
                    <a:lnTo>
                      <a:pt x="14731" y="17410"/>
                    </a:lnTo>
                    <a:lnTo>
                      <a:pt x="15154" y="17480"/>
                    </a:lnTo>
                    <a:lnTo>
                      <a:pt x="15295" y="17410"/>
                    </a:lnTo>
                    <a:lnTo>
                      <a:pt x="15436" y="17339"/>
                    </a:lnTo>
                    <a:lnTo>
                      <a:pt x="15507" y="17198"/>
                    </a:lnTo>
                    <a:lnTo>
                      <a:pt x="15507" y="17057"/>
                    </a:lnTo>
                    <a:lnTo>
                      <a:pt x="15507" y="16846"/>
                    </a:lnTo>
                    <a:lnTo>
                      <a:pt x="15436" y="16564"/>
                    </a:lnTo>
                    <a:lnTo>
                      <a:pt x="15295" y="16353"/>
                    </a:lnTo>
                    <a:lnTo>
                      <a:pt x="15154" y="16212"/>
                    </a:lnTo>
                    <a:lnTo>
                      <a:pt x="14731" y="15930"/>
                    </a:lnTo>
                    <a:lnTo>
                      <a:pt x="14238" y="15648"/>
                    </a:lnTo>
                    <a:lnTo>
                      <a:pt x="13604" y="15436"/>
                    </a:lnTo>
                    <a:lnTo>
                      <a:pt x="12335" y="14943"/>
                    </a:lnTo>
                    <a:lnTo>
                      <a:pt x="11419" y="14591"/>
                    </a:lnTo>
                    <a:lnTo>
                      <a:pt x="14238" y="14802"/>
                    </a:lnTo>
                    <a:lnTo>
                      <a:pt x="14661" y="15577"/>
                    </a:lnTo>
                    <a:lnTo>
                      <a:pt x="15295" y="15930"/>
                    </a:lnTo>
                    <a:lnTo>
                      <a:pt x="16000" y="16353"/>
                    </a:lnTo>
                    <a:lnTo>
                      <a:pt x="16423" y="16494"/>
                    </a:lnTo>
                    <a:lnTo>
                      <a:pt x="16775" y="16635"/>
                    </a:lnTo>
                    <a:lnTo>
                      <a:pt x="17198" y="16635"/>
                    </a:lnTo>
                    <a:lnTo>
                      <a:pt x="17551" y="16564"/>
                    </a:lnTo>
                    <a:lnTo>
                      <a:pt x="18044" y="16423"/>
                    </a:lnTo>
                    <a:lnTo>
                      <a:pt x="18326" y="16212"/>
                    </a:lnTo>
                    <a:lnTo>
                      <a:pt x="18538" y="16071"/>
                    </a:lnTo>
                    <a:lnTo>
                      <a:pt x="18538" y="15930"/>
                    </a:lnTo>
                    <a:lnTo>
                      <a:pt x="18467" y="15859"/>
                    </a:lnTo>
                    <a:lnTo>
                      <a:pt x="18326" y="15718"/>
                    </a:lnTo>
                    <a:lnTo>
                      <a:pt x="17833" y="15577"/>
                    </a:lnTo>
                    <a:lnTo>
                      <a:pt x="16423" y="15225"/>
                    </a:lnTo>
                    <a:lnTo>
                      <a:pt x="15859" y="15013"/>
                    </a:lnTo>
                    <a:lnTo>
                      <a:pt x="15648" y="14943"/>
                    </a:lnTo>
                    <a:lnTo>
                      <a:pt x="15507" y="14802"/>
                    </a:lnTo>
                    <a:lnTo>
                      <a:pt x="16212" y="14802"/>
                    </a:lnTo>
                    <a:lnTo>
                      <a:pt x="16775" y="14731"/>
                    </a:lnTo>
                    <a:lnTo>
                      <a:pt x="17057" y="14591"/>
                    </a:lnTo>
                    <a:lnTo>
                      <a:pt x="17128" y="14520"/>
                    </a:lnTo>
                    <a:lnTo>
                      <a:pt x="17198" y="14379"/>
                    </a:lnTo>
                    <a:lnTo>
                      <a:pt x="17128" y="14309"/>
                    </a:lnTo>
                    <a:lnTo>
                      <a:pt x="17057" y="14168"/>
                    </a:lnTo>
                    <a:lnTo>
                      <a:pt x="16705" y="14027"/>
                    </a:lnTo>
                    <a:lnTo>
                      <a:pt x="16141" y="13886"/>
                    </a:lnTo>
                    <a:lnTo>
                      <a:pt x="15366" y="13815"/>
                    </a:lnTo>
                    <a:lnTo>
                      <a:pt x="15507" y="13674"/>
                    </a:lnTo>
                    <a:lnTo>
                      <a:pt x="15718" y="13533"/>
                    </a:lnTo>
                    <a:lnTo>
                      <a:pt x="16282" y="13181"/>
                    </a:lnTo>
                    <a:lnTo>
                      <a:pt x="16846" y="12969"/>
                    </a:lnTo>
                    <a:lnTo>
                      <a:pt x="17057" y="12899"/>
                    </a:lnTo>
                    <a:lnTo>
                      <a:pt x="17198" y="12899"/>
                    </a:lnTo>
                    <a:lnTo>
                      <a:pt x="16634" y="12617"/>
                    </a:lnTo>
                    <a:lnTo>
                      <a:pt x="16212" y="12546"/>
                    </a:lnTo>
                    <a:lnTo>
                      <a:pt x="15789" y="12687"/>
                    </a:lnTo>
                    <a:lnTo>
                      <a:pt x="15507" y="12828"/>
                    </a:lnTo>
                    <a:lnTo>
                      <a:pt x="14943" y="13392"/>
                    </a:lnTo>
                    <a:lnTo>
                      <a:pt x="14661" y="13604"/>
                    </a:lnTo>
                    <a:lnTo>
                      <a:pt x="14308" y="13745"/>
                    </a:lnTo>
                    <a:lnTo>
                      <a:pt x="13886" y="13815"/>
                    </a:lnTo>
                    <a:lnTo>
                      <a:pt x="13463" y="13886"/>
                    </a:lnTo>
                    <a:lnTo>
                      <a:pt x="12476" y="13815"/>
                    </a:lnTo>
                    <a:lnTo>
                      <a:pt x="11560" y="13745"/>
                    </a:lnTo>
                    <a:lnTo>
                      <a:pt x="10643" y="13674"/>
                    </a:lnTo>
                    <a:lnTo>
                      <a:pt x="11701" y="13251"/>
                    </a:lnTo>
                    <a:lnTo>
                      <a:pt x="12405" y="12969"/>
                    </a:lnTo>
                    <a:lnTo>
                      <a:pt x="13040" y="12687"/>
                    </a:lnTo>
                    <a:lnTo>
                      <a:pt x="13533" y="12335"/>
                    </a:lnTo>
                    <a:lnTo>
                      <a:pt x="13674" y="12124"/>
                    </a:lnTo>
                    <a:lnTo>
                      <a:pt x="13745" y="11983"/>
                    </a:lnTo>
                    <a:lnTo>
                      <a:pt x="13745" y="11771"/>
                    </a:lnTo>
                    <a:lnTo>
                      <a:pt x="13674" y="11560"/>
                    </a:lnTo>
                    <a:lnTo>
                      <a:pt x="13392" y="11348"/>
                    </a:lnTo>
                    <a:lnTo>
                      <a:pt x="13040" y="11207"/>
                    </a:lnTo>
                    <a:lnTo>
                      <a:pt x="12899" y="11137"/>
                    </a:lnTo>
                    <a:lnTo>
                      <a:pt x="12687" y="11137"/>
                    </a:lnTo>
                    <a:lnTo>
                      <a:pt x="12264" y="11348"/>
                    </a:lnTo>
                    <a:lnTo>
                      <a:pt x="11771" y="11701"/>
                    </a:lnTo>
                    <a:lnTo>
                      <a:pt x="11207" y="12194"/>
                    </a:lnTo>
                    <a:lnTo>
                      <a:pt x="10220" y="13110"/>
                    </a:lnTo>
                    <a:lnTo>
                      <a:pt x="9798" y="13463"/>
                    </a:lnTo>
                    <a:lnTo>
                      <a:pt x="9445" y="13604"/>
                    </a:lnTo>
                    <a:lnTo>
                      <a:pt x="8881" y="13745"/>
                    </a:lnTo>
                    <a:lnTo>
                      <a:pt x="7190" y="13745"/>
                    </a:lnTo>
                    <a:lnTo>
                      <a:pt x="6626" y="13674"/>
                    </a:lnTo>
                    <a:lnTo>
                      <a:pt x="6203" y="13533"/>
                    </a:lnTo>
                    <a:lnTo>
                      <a:pt x="5780" y="13392"/>
                    </a:lnTo>
                    <a:lnTo>
                      <a:pt x="5357" y="13181"/>
                    </a:lnTo>
                    <a:lnTo>
                      <a:pt x="5005" y="12969"/>
                    </a:lnTo>
                    <a:lnTo>
                      <a:pt x="4300" y="12335"/>
                    </a:lnTo>
                    <a:lnTo>
                      <a:pt x="3665" y="11630"/>
                    </a:lnTo>
                    <a:lnTo>
                      <a:pt x="3102" y="10784"/>
                    </a:lnTo>
                    <a:lnTo>
                      <a:pt x="2608" y="9868"/>
                    </a:lnTo>
                    <a:lnTo>
                      <a:pt x="2115" y="8952"/>
                    </a:lnTo>
                    <a:lnTo>
                      <a:pt x="1762" y="8035"/>
                    </a:lnTo>
                    <a:lnTo>
                      <a:pt x="1621" y="7542"/>
                    </a:lnTo>
                    <a:lnTo>
                      <a:pt x="1410" y="6485"/>
                    </a:lnTo>
                    <a:lnTo>
                      <a:pt x="987" y="3665"/>
                    </a:lnTo>
                    <a:lnTo>
                      <a:pt x="846" y="2256"/>
                    </a:lnTo>
                    <a:lnTo>
                      <a:pt x="776" y="1058"/>
                    </a:lnTo>
                    <a:lnTo>
                      <a:pt x="776" y="564"/>
                    </a:lnTo>
                    <a:lnTo>
                      <a:pt x="846" y="282"/>
                    </a:lnTo>
                    <a:lnTo>
                      <a:pt x="917" y="71"/>
                    </a:lnTo>
                    <a:lnTo>
                      <a:pt x="987" y="0"/>
                    </a:lnTo>
                    <a:close/>
                  </a:path>
                </a:pathLst>
              </a:custGeom>
              <a:solidFill>
                <a:srgbClr val="D9EAD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Shape 56"/>
              <p:cNvSpPr>
                <a:spLocks/>
              </p:cNvSpPr>
              <p:nvPr/>
            </p:nvSpPr>
            <p:spPr bwMode="auto">
              <a:xfrm>
                <a:off x="3489937" y="4357336"/>
                <a:ext cx="151727" cy="297279"/>
              </a:xfrm>
              <a:custGeom>
                <a:avLst/>
                <a:gdLst>
                  <a:gd name="T0" fmla="*/ 0 w 6063"/>
                  <a:gd name="T1" fmla="*/ 0 h 11913"/>
                  <a:gd name="T2" fmla="*/ 6063 w 6063"/>
                  <a:gd name="T3" fmla="*/ 11913 h 11913"/>
                </a:gdLst>
                <a:ahLst/>
                <a:cxnLst>
                  <a:cxn ang="0">
                    <a:pos x="3737" y="1410"/>
                  </a:cxn>
                  <a:cxn ang="0">
                    <a:pos x="2891" y="3243"/>
                  </a:cxn>
                  <a:cxn ang="0">
                    <a:pos x="2397" y="5216"/>
                  </a:cxn>
                  <a:cxn ang="0">
                    <a:pos x="1270" y="8459"/>
                  </a:cxn>
                  <a:cxn ang="0">
                    <a:pos x="142" y="10855"/>
                  </a:cxn>
                  <a:cxn ang="0">
                    <a:pos x="71" y="11348"/>
                  </a:cxn>
                  <a:cxn ang="0">
                    <a:pos x="635" y="11348"/>
                  </a:cxn>
                  <a:cxn ang="0">
                    <a:pos x="988" y="10785"/>
                  </a:cxn>
                  <a:cxn ang="0">
                    <a:pos x="917" y="11348"/>
                  </a:cxn>
                  <a:cxn ang="0">
                    <a:pos x="1058" y="11489"/>
                  </a:cxn>
                  <a:cxn ang="0">
                    <a:pos x="1411" y="11348"/>
                  </a:cxn>
                  <a:cxn ang="0">
                    <a:pos x="2045" y="10855"/>
                  </a:cxn>
                  <a:cxn ang="0">
                    <a:pos x="2468" y="10503"/>
                  </a:cxn>
                  <a:cxn ang="0">
                    <a:pos x="2750" y="10573"/>
                  </a:cxn>
                  <a:cxn ang="0">
                    <a:pos x="2961" y="10785"/>
                  </a:cxn>
                  <a:cxn ang="0">
                    <a:pos x="3314" y="11630"/>
                  </a:cxn>
                  <a:cxn ang="0">
                    <a:pos x="3807" y="11912"/>
                  </a:cxn>
                  <a:cxn ang="0">
                    <a:pos x="4159" y="11630"/>
                  </a:cxn>
                  <a:cxn ang="0">
                    <a:pos x="3525" y="10503"/>
                  </a:cxn>
                  <a:cxn ang="0">
                    <a:pos x="2891" y="9234"/>
                  </a:cxn>
                  <a:cxn ang="0">
                    <a:pos x="3032" y="8952"/>
                  </a:cxn>
                  <a:cxn ang="0">
                    <a:pos x="3525" y="9304"/>
                  </a:cxn>
                  <a:cxn ang="0">
                    <a:pos x="4018" y="10150"/>
                  </a:cxn>
                  <a:cxn ang="0">
                    <a:pos x="4512" y="10996"/>
                  </a:cxn>
                  <a:cxn ang="0">
                    <a:pos x="4935" y="11278"/>
                  </a:cxn>
                  <a:cxn ang="0">
                    <a:pos x="5499" y="11137"/>
                  </a:cxn>
                  <a:cxn ang="0">
                    <a:pos x="5851" y="10714"/>
                  </a:cxn>
                  <a:cxn ang="0">
                    <a:pos x="5781" y="10080"/>
                  </a:cxn>
                  <a:cxn ang="0">
                    <a:pos x="5358" y="9163"/>
                  </a:cxn>
                  <a:cxn ang="0">
                    <a:pos x="4794" y="8600"/>
                  </a:cxn>
                  <a:cxn ang="0">
                    <a:pos x="3314" y="7754"/>
                  </a:cxn>
                  <a:cxn ang="0">
                    <a:pos x="2961" y="7472"/>
                  </a:cxn>
                  <a:cxn ang="0">
                    <a:pos x="2891" y="6485"/>
                  </a:cxn>
                  <a:cxn ang="0">
                    <a:pos x="3173" y="5146"/>
                  </a:cxn>
                  <a:cxn ang="0">
                    <a:pos x="4018" y="2820"/>
                  </a:cxn>
                  <a:cxn ang="0">
                    <a:pos x="4512" y="4793"/>
                  </a:cxn>
                  <a:cxn ang="0">
                    <a:pos x="5146" y="6203"/>
                  </a:cxn>
                  <a:cxn ang="0">
                    <a:pos x="5428" y="6485"/>
                  </a:cxn>
                  <a:cxn ang="0">
                    <a:pos x="5781" y="6344"/>
                  </a:cxn>
                  <a:cxn ang="0">
                    <a:pos x="6062" y="5639"/>
                  </a:cxn>
                  <a:cxn ang="0">
                    <a:pos x="5922" y="5075"/>
                  </a:cxn>
                  <a:cxn ang="0">
                    <a:pos x="5146" y="3313"/>
                  </a:cxn>
                  <a:cxn ang="0">
                    <a:pos x="4794" y="1974"/>
                  </a:cxn>
                  <a:cxn ang="0">
                    <a:pos x="4794" y="776"/>
                  </a:cxn>
                </a:cxnLst>
                <a:rect l="T0" t="T1" r="T2" b="T3"/>
                <a:pathLst>
                  <a:path w="6063" h="11913" extrusionOk="0">
                    <a:moveTo>
                      <a:pt x="4935" y="0"/>
                    </a:moveTo>
                    <a:lnTo>
                      <a:pt x="3737" y="1410"/>
                    </a:lnTo>
                    <a:lnTo>
                      <a:pt x="3314" y="2326"/>
                    </a:lnTo>
                    <a:lnTo>
                      <a:pt x="2891" y="3243"/>
                    </a:lnTo>
                    <a:lnTo>
                      <a:pt x="2609" y="4230"/>
                    </a:lnTo>
                    <a:lnTo>
                      <a:pt x="2397" y="5216"/>
                    </a:lnTo>
                    <a:lnTo>
                      <a:pt x="1833" y="6908"/>
                    </a:lnTo>
                    <a:lnTo>
                      <a:pt x="1270" y="8459"/>
                    </a:lnTo>
                    <a:lnTo>
                      <a:pt x="494" y="9939"/>
                    </a:lnTo>
                    <a:lnTo>
                      <a:pt x="142" y="10855"/>
                    </a:lnTo>
                    <a:lnTo>
                      <a:pt x="1" y="11137"/>
                    </a:lnTo>
                    <a:lnTo>
                      <a:pt x="71" y="11348"/>
                    </a:lnTo>
                    <a:lnTo>
                      <a:pt x="353" y="11419"/>
                    </a:lnTo>
                    <a:lnTo>
                      <a:pt x="635" y="11348"/>
                    </a:lnTo>
                    <a:lnTo>
                      <a:pt x="847" y="11137"/>
                    </a:lnTo>
                    <a:lnTo>
                      <a:pt x="988" y="10785"/>
                    </a:lnTo>
                    <a:lnTo>
                      <a:pt x="917" y="11207"/>
                    </a:lnTo>
                    <a:lnTo>
                      <a:pt x="917" y="11348"/>
                    </a:lnTo>
                    <a:lnTo>
                      <a:pt x="988" y="11419"/>
                    </a:lnTo>
                    <a:lnTo>
                      <a:pt x="1058" y="11489"/>
                    </a:lnTo>
                    <a:lnTo>
                      <a:pt x="1129" y="11489"/>
                    </a:lnTo>
                    <a:lnTo>
                      <a:pt x="1411" y="11348"/>
                    </a:lnTo>
                    <a:lnTo>
                      <a:pt x="1904" y="10996"/>
                    </a:lnTo>
                    <a:lnTo>
                      <a:pt x="2045" y="10855"/>
                    </a:lnTo>
                    <a:lnTo>
                      <a:pt x="2045" y="10714"/>
                    </a:lnTo>
                    <a:lnTo>
                      <a:pt x="2468" y="10503"/>
                    </a:lnTo>
                    <a:lnTo>
                      <a:pt x="2609" y="10503"/>
                    </a:lnTo>
                    <a:lnTo>
                      <a:pt x="2750" y="10573"/>
                    </a:lnTo>
                    <a:lnTo>
                      <a:pt x="2891" y="10644"/>
                    </a:lnTo>
                    <a:lnTo>
                      <a:pt x="2961" y="10785"/>
                    </a:lnTo>
                    <a:lnTo>
                      <a:pt x="3102" y="11278"/>
                    </a:lnTo>
                    <a:lnTo>
                      <a:pt x="3314" y="11630"/>
                    </a:lnTo>
                    <a:lnTo>
                      <a:pt x="3596" y="11842"/>
                    </a:lnTo>
                    <a:lnTo>
                      <a:pt x="3807" y="11912"/>
                    </a:lnTo>
                    <a:lnTo>
                      <a:pt x="4159" y="11771"/>
                    </a:lnTo>
                    <a:lnTo>
                      <a:pt x="4159" y="11630"/>
                    </a:lnTo>
                    <a:lnTo>
                      <a:pt x="4018" y="11278"/>
                    </a:lnTo>
                    <a:lnTo>
                      <a:pt x="3525" y="10503"/>
                    </a:lnTo>
                    <a:lnTo>
                      <a:pt x="3032" y="9586"/>
                    </a:lnTo>
                    <a:lnTo>
                      <a:pt x="2891" y="9234"/>
                    </a:lnTo>
                    <a:lnTo>
                      <a:pt x="2820" y="8881"/>
                    </a:lnTo>
                    <a:lnTo>
                      <a:pt x="3032" y="8952"/>
                    </a:lnTo>
                    <a:lnTo>
                      <a:pt x="3173" y="9022"/>
                    </a:lnTo>
                    <a:lnTo>
                      <a:pt x="3525" y="9304"/>
                    </a:lnTo>
                    <a:lnTo>
                      <a:pt x="3807" y="9727"/>
                    </a:lnTo>
                    <a:lnTo>
                      <a:pt x="4018" y="10150"/>
                    </a:lnTo>
                    <a:lnTo>
                      <a:pt x="4300" y="10644"/>
                    </a:lnTo>
                    <a:lnTo>
                      <a:pt x="4512" y="10996"/>
                    </a:lnTo>
                    <a:lnTo>
                      <a:pt x="4794" y="11207"/>
                    </a:lnTo>
                    <a:lnTo>
                      <a:pt x="4935" y="11278"/>
                    </a:lnTo>
                    <a:lnTo>
                      <a:pt x="5146" y="11278"/>
                    </a:lnTo>
                    <a:lnTo>
                      <a:pt x="5499" y="11137"/>
                    </a:lnTo>
                    <a:lnTo>
                      <a:pt x="5781" y="10926"/>
                    </a:lnTo>
                    <a:lnTo>
                      <a:pt x="5851" y="10714"/>
                    </a:lnTo>
                    <a:lnTo>
                      <a:pt x="5851" y="10362"/>
                    </a:lnTo>
                    <a:lnTo>
                      <a:pt x="5781" y="10080"/>
                    </a:lnTo>
                    <a:lnTo>
                      <a:pt x="5640" y="9727"/>
                    </a:lnTo>
                    <a:lnTo>
                      <a:pt x="5358" y="9163"/>
                    </a:lnTo>
                    <a:lnTo>
                      <a:pt x="5146" y="8881"/>
                    </a:lnTo>
                    <a:lnTo>
                      <a:pt x="4794" y="8600"/>
                    </a:lnTo>
                    <a:lnTo>
                      <a:pt x="4018" y="8106"/>
                    </a:lnTo>
                    <a:lnTo>
                      <a:pt x="3314" y="7754"/>
                    </a:lnTo>
                    <a:lnTo>
                      <a:pt x="3032" y="7613"/>
                    </a:lnTo>
                    <a:lnTo>
                      <a:pt x="2961" y="7472"/>
                    </a:lnTo>
                    <a:lnTo>
                      <a:pt x="2820" y="7049"/>
                    </a:lnTo>
                    <a:lnTo>
                      <a:pt x="2891" y="6485"/>
                    </a:lnTo>
                    <a:lnTo>
                      <a:pt x="3032" y="5851"/>
                    </a:lnTo>
                    <a:lnTo>
                      <a:pt x="3173" y="5146"/>
                    </a:lnTo>
                    <a:lnTo>
                      <a:pt x="3666" y="3807"/>
                    </a:lnTo>
                    <a:lnTo>
                      <a:pt x="4018" y="2820"/>
                    </a:lnTo>
                    <a:lnTo>
                      <a:pt x="4300" y="4018"/>
                    </a:lnTo>
                    <a:lnTo>
                      <a:pt x="4512" y="4793"/>
                    </a:lnTo>
                    <a:lnTo>
                      <a:pt x="4794" y="5569"/>
                    </a:lnTo>
                    <a:lnTo>
                      <a:pt x="5146" y="6203"/>
                    </a:lnTo>
                    <a:lnTo>
                      <a:pt x="5287" y="6344"/>
                    </a:lnTo>
                    <a:lnTo>
                      <a:pt x="5428" y="6485"/>
                    </a:lnTo>
                    <a:lnTo>
                      <a:pt x="5569" y="6485"/>
                    </a:lnTo>
                    <a:lnTo>
                      <a:pt x="5781" y="6344"/>
                    </a:lnTo>
                    <a:lnTo>
                      <a:pt x="5922" y="6062"/>
                    </a:lnTo>
                    <a:lnTo>
                      <a:pt x="6062" y="5639"/>
                    </a:lnTo>
                    <a:lnTo>
                      <a:pt x="6062" y="5428"/>
                    </a:lnTo>
                    <a:lnTo>
                      <a:pt x="5922" y="5075"/>
                    </a:lnTo>
                    <a:lnTo>
                      <a:pt x="5569" y="4159"/>
                    </a:lnTo>
                    <a:lnTo>
                      <a:pt x="5146" y="3313"/>
                    </a:lnTo>
                    <a:lnTo>
                      <a:pt x="4935" y="2679"/>
                    </a:lnTo>
                    <a:lnTo>
                      <a:pt x="4794" y="1974"/>
                    </a:lnTo>
                    <a:lnTo>
                      <a:pt x="4723" y="1340"/>
                    </a:lnTo>
                    <a:lnTo>
                      <a:pt x="4794" y="776"/>
                    </a:lnTo>
                    <a:lnTo>
                      <a:pt x="4935" y="0"/>
                    </a:lnTo>
                    <a:close/>
                  </a:path>
                </a:pathLst>
              </a:custGeom>
              <a:solidFill>
                <a:srgbClr val="D9EAD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Shape 57"/>
              <p:cNvSpPr>
                <a:spLocks/>
              </p:cNvSpPr>
              <p:nvPr/>
            </p:nvSpPr>
            <p:spPr bwMode="auto">
              <a:xfrm>
                <a:off x="3475713" y="4420587"/>
                <a:ext cx="82186" cy="112270"/>
              </a:xfrm>
              <a:custGeom>
                <a:avLst/>
                <a:gdLst>
                  <a:gd name="T0" fmla="*/ 0 w 3313"/>
                  <a:gd name="T1" fmla="*/ 0 h 4512"/>
                  <a:gd name="T2" fmla="*/ 3313 w 3313"/>
                  <a:gd name="T3" fmla="*/ 4512 h 4512"/>
                </a:gdLst>
                <a:ahLst/>
                <a:cxnLst>
                  <a:cxn ang="0">
                    <a:pos x="3031" y="1"/>
                  </a:cxn>
                  <a:cxn ang="0">
                    <a:pos x="2749" y="71"/>
                  </a:cxn>
                  <a:cxn ang="0">
                    <a:pos x="2326" y="353"/>
                  </a:cxn>
                  <a:cxn ang="0">
                    <a:pos x="1762" y="776"/>
                  </a:cxn>
                  <a:cxn ang="0">
                    <a:pos x="1269" y="1199"/>
                  </a:cxn>
                  <a:cxn ang="0">
                    <a:pos x="705" y="1833"/>
                  </a:cxn>
                  <a:cxn ang="0">
                    <a:pos x="282" y="2468"/>
                  </a:cxn>
                  <a:cxn ang="0">
                    <a:pos x="70" y="2750"/>
                  </a:cxn>
                  <a:cxn ang="0">
                    <a:pos x="0" y="3032"/>
                  </a:cxn>
                  <a:cxn ang="0">
                    <a:pos x="0" y="3596"/>
                  </a:cxn>
                  <a:cxn ang="0">
                    <a:pos x="70" y="3878"/>
                  </a:cxn>
                  <a:cxn ang="0">
                    <a:pos x="211" y="4230"/>
                  </a:cxn>
                  <a:cxn ang="0">
                    <a:pos x="352" y="4441"/>
                  </a:cxn>
                  <a:cxn ang="0">
                    <a:pos x="423" y="4512"/>
                  </a:cxn>
                  <a:cxn ang="0">
                    <a:pos x="634" y="4512"/>
                  </a:cxn>
                  <a:cxn ang="0">
                    <a:pos x="775" y="4371"/>
                  </a:cxn>
                  <a:cxn ang="0">
                    <a:pos x="987" y="4018"/>
                  </a:cxn>
                  <a:cxn ang="0">
                    <a:pos x="1903" y="2609"/>
                  </a:cxn>
                  <a:cxn ang="0">
                    <a:pos x="2467" y="1693"/>
                  </a:cxn>
                  <a:cxn ang="0">
                    <a:pos x="2960" y="917"/>
                  </a:cxn>
                  <a:cxn ang="0">
                    <a:pos x="3242" y="283"/>
                  </a:cxn>
                  <a:cxn ang="0">
                    <a:pos x="3313" y="71"/>
                  </a:cxn>
                  <a:cxn ang="0">
                    <a:pos x="3242" y="1"/>
                  </a:cxn>
                </a:cxnLst>
                <a:rect l="T0" t="T1" r="T2" b="T3"/>
                <a:pathLst>
                  <a:path w="3313" h="4512" extrusionOk="0">
                    <a:moveTo>
                      <a:pt x="3031" y="1"/>
                    </a:moveTo>
                    <a:lnTo>
                      <a:pt x="2749" y="71"/>
                    </a:lnTo>
                    <a:lnTo>
                      <a:pt x="2326" y="353"/>
                    </a:lnTo>
                    <a:lnTo>
                      <a:pt x="1762" y="776"/>
                    </a:lnTo>
                    <a:lnTo>
                      <a:pt x="1269" y="1199"/>
                    </a:lnTo>
                    <a:lnTo>
                      <a:pt x="705" y="1833"/>
                    </a:lnTo>
                    <a:lnTo>
                      <a:pt x="282" y="2468"/>
                    </a:lnTo>
                    <a:lnTo>
                      <a:pt x="70" y="2750"/>
                    </a:lnTo>
                    <a:lnTo>
                      <a:pt x="0" y="3032"/>
                    </a:lnTo>
                    <a:lnTo>
                      <a:pt x="0" y="3596"/>
                    </a:lnTo>
                    <a:lnTo>
                      <a:pt x="70" y="3878"/>
                    </a:lnTo>
                    <a:lnTo>
                      <a:pt x="211" y="4230"/>
                    </a:lnTo>
                    <a:lnTo>
                      <a:pt x="352" y="4441"/>
                    </a:lnTo>
                    <a:lnTo>
                      <a:pt x="423" y="4512"/>
                    </a:lnTo>
                    <a:lnTo>
                      <a:pt x="634" y="4512"/>
                    </a:lnTo>
                    <a:lnTo>
                      <a:pt x="775" y="4371"/>
                    </a:lnTo>
                    <a:lnTo>
                      <a:pt x="987" y="4018"/>
                    </a:lnTo>
                    <a:lnTo>
                      <a:pt x="1903" y="2609"/>
                    </a:lnTo>
                    <a:lnTo>
                      <a:pt x="2467" y="1693"/>
                    </a:lnTo>
                    <a:lnTo>
                      <a:pt x="2960" y="917"/>
                    </a:lnTo>
                    <a:lnTo>
                      <a:pt x="3242" y="283"/>
                    </a:lnTo>
                    <a:lnTo>
                      <a:pt x="3313" y="71"/>
                    </a:lnTo>
                    <a:lnTo>
                      <a:pt x="3242" y="1"/>
                    </a:lnTo>
                    <a:close/>
                  </a:path>
                </a:pathLst>
              </a:custGeom>
              <a:solidFill>
                <a:srgbClr val="D9EAD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Shape 58"/>
              <p:cNvSpPr>
                <a:spLocks/>
              </p:cNvSpPr>
              <p:nvPr/>
            </p:nvSpPr>
            <p:spPr bwMode="auto">
              <a:xfrm>
                <a:off x="3621118" y="4656196"/>
                <a:ext cx="90088" cy="85389"/>
              </a:xfrm>
              <a:custGeom>
                <a:avLst/>
                <a:gdLst>
                  <a:gd name="T0" fmla="*/ 0 w 3596"/>
                  <a:gd name="T1" fmla="*/ 0 h 3385"/>
                  <a:gd name="T2" fmla="*/ 3596 w 3596"/>
                  <a:gd name="T3" fmla="*/ 3385 h 3385"/>
                </a:gdLst>
                <a:ahLst/>
                <a:cxnLst>
                  <a:cxn ang="0">
                    <a:pos x="3595" y="1"/>
                  </a:cxn>
                  <a:cxn ang="0">
                    <a:pos x="3102" y="71"/>
                  </a:cxn>
                  <a:cxn ang="0">
                    <a:pos x="2538" y="283"/>
                  </a:cxn>
                  <a:cxn ang="0">
                    <a:pos x="2045" y="565"/>
                  </a:cxn>
                  <a:cxn ang="0">
                    <a:pos x="1551" y="917"/>
                  </a:cxn>
                  <a:cxn ang="0">
                    <a:pos x="1058" y="1340"/>
                  </a:cxn>
                  <a:cxn ang="0">
                    <a:pos x="635" y="1763"/>
                  </a:cxn>
                  <a:cxn ang="0">
                    <a:pos x="353" y="2256"/>
                  </a:cxn>
                  <a:cxn ang="0">
                    <a:pos x="142" y="2679"/>
                  </a:cxn>
                  <a:cxn ang="0">
                    <a:pos x="1" y="2961"/>
                  </a:cxn>
                  <a:cxn ang="0">
                    <a:pos x="1" y="3173"/>
                  </a:cxn>
                  <a:cxn ang="0">
                    <a:pos x="1" y="3314"/>
                  </a:cxn>
                  <a:cxn ang="0">
                    <a:pos x="71" y="3384"/>
                  </a:cxn>
                  <a:cxn ang="0">
                    <a:pos x="353" y="3384"/>
                  </a:cxn>
                  <a:cxn ang="0">
                    <a:pos x="706" y="3173"/>
                  </a:cxn>
                  <a:cxn ang="0">
                    <a:pos x="1410" y="2609"/>
                  </a:cxn>
                  <a:cxn ang="0">
                    <a:pos x="1692" y="2397"/>
                  </a:cxn>
                  <a:cxn ang="0">
                    <a:pos x="2115" y="1904"/>
                  </a:cxn>
                  <a:cxn ang="0">
                    <a:pos x="2609" y="1058"/>
                  </a:cxn>
                  <a:cxn ang="0">
                    <a:pos x="3173" y="353"/>
                  </a:cxn>
                  <a:cxn ang="0">
                    <a:pos x="3384" y="142"/>
                  </a:cxn>
                  <a:cxn ang="0">
                    <a:pos x="3595" y="1"/>
                  </a:cxn>
                </a:cxnLst>
                <a:rect l="T0" t="T1" r="T2" b="T3"/>
                <a:pathLst>
                  <a:path w="3596" h="3385" extrusionOk="0">
                    <a:moveTo>
                      <a:pt x="3595" y="1"/>
                    </a:moveTo>
                    <a:lnTo>
                      <a:pt x="3102" y="71"/>
                    </a:lnTo>
                    <a:lnTo>
                      <a:pt x="2538" y="283"/>
                    </a:lnTo>
                    <a:lnTo>
                      <a:pt x="2045" y="565"/>
                    </a:lnTo>
                    <a:lnTo>
                      <a:pt x="1551" y="917"/>
                    </a:lnTo>
                    <a:lnTo>
                      <a:pt x="1058" y="1340"/>
                    </a:lnTo>
                    <a:lnTo>
                      <a:pt x="635" y="1763"/>
                    </a:lnTo>
                    <a:lnTo>
                      <a:pt x="353" y="2256"/>
                    </a:lnTo>
                    <a:lnTo>
                      <a:pt x="142" y="2679"/>
                    </a:lnTo>
                    <a:lnTo>
                      <a:pt x="1" y="2961"/>
                    </a:lnTo>
                    <a:lnTo>
                      <a:pt x="1" y="3173"/>
                    </a:lnTo>
                    <a:lnTo>
                      <a:pt x="1" y="3314"/>
                    </a:lnTo>
                    <a:lnTo>
                      <a:pt x="71" y="3384"/>
                    </a:lnTo>
                    <a:lnTo>
                      <a:pt x="353" y="3384"/>
                    </a:lnTo>
                    <a:lnTo>
                      <a:pt x="706" y="3173"/>
                    </a:lnTo>
                    <a:lnTo>
                      <a:pt x="1410" y="2609"/>
                    </a:lnTo>
                    <a:lnTo>
                      <a:pt x="1692" y="2397"/>
                    </a:lnTo>
                    <a:lnTo>
                      <a:pt x="2115" y="1904"/>
                    </a:lnTo>
                    <a:lnTo>
                      <a:pt x="2609" y="1058"/>
                    </a:lnTo>
                    <a:lnTo>
                      <a:pt x="3173" y="353"/>
                    </a:lnTo>
                    <a:lnTo>
                      <a:pt x="3384" y="142"/>
                    </a:lnTo>
                    <a:lnTo>
                      <a:pt x="3595" y="1"/>
                    </a:lnTo>
                    <a:close/>
                  </a:path>
                </a:pathLst>
              </a:custGeom>
              <a:solidFill>
                <a:srgbClr val="D9EAD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Shape 59"/>
            <p:cNvSpPr>
              <a:spLocks/>
            </p:cNvSpPr>
            <p:nvPr/>
          </p:nvSpPr>
          <p:spPr bwMode="auto">
            <a:xfrm>
              <a:off x="1660827" y="3957273"/>
              <a:ext cx="244977" cy="246678"/>
            </a:xfrm>
            <a:custGeom>
              <a:avLst/>
              <a:gdLst>
                <a:gd name="T0" fmla="*/ 0 w 9798"/>
                <a:gd name="T1" fmla="*/ 0 h 9869"/>
                <a:gd name="T2" fmla="*/ 9798 w 9798"/>
                <a:gd name="T3" fmla="*/ 9869 h 9869"/>
              </a:gdLst>
              <a:ahLst/>
              <a:cxnLst>
                <a:cxn ang="0">
                  <a:pos x="5357" y="1058"/>
                </a:cxn>
                <a:cxn ang="0">
                  <a:pos x="5568" y="2045"/>
                </a:cxn>
                <a:cxn ang="0">
                  <a:pos x="4652" y="4441"/>
                </a:cxn>
                <a:cxn ang="0">
                  <a:pos x="2679" y="3031"/>
                </a:cxn>
                <a:cxn ang="0">
                  <a:pos x="2538" y="2045"/>
                </a:cxn>
                <a:cxn ang="0">
                  <a:pos x="3806" y="705"/>
                </a:cxn>
                <a:cxn ang="0">
                  <a:pos x="8388" y="2961"/>
                </a:cxn>
                <a:cxn ang="0">
                  <a:pos x="8952" y="3807"/>
                </a:cxn>
                <a:cxn ang="0">
                  <a:pos x="8811" y="4864"/>
                </a:cxn>
                <a:cxn ang="0">
                  <a:pos x="8106" y="5639"/>
                </a:cxn>
                <a:cxn ang="0">
                  <a:pos x="6696" y="5428"/>
                </a:cxn>
                <a:cxn ang="0">
                  <a:pos x="5991" y="4582"/>
                </a:cxn>
                <a:cxn ang="0">
                  <a:pos x="6273" y="3595"/>
                </a:cxn>
                <a:cxn ang="0">
                  <a:pos x="7189" y="2890"/>
                </a:cxn>
                <a:cxn ang="0">
                  <a:pos x="7260" y="6415"/>
                </a:cxn>
                <a:cxn ang="0">
                  <a:pos x="8317" y="7401"/>
                </a:cxn>
                <a:cxn ang="0">
                  <a:pos x="7683" y="8318"/>
                </a:cxn>
                <a:cxn ang="0">
                  <a:pos x="5991" y="8741"/>
                </a:cxn>
                <a:cxn ang="0">
                  <a:pos x="4652" y="8177"/>
                </a:cxn>
                <a:cxn ang="0">
                  <a:pos x="4300" y="7119"/>
                </a:cxn>
                <a:cxn ang="0">
                  <a:pos x="5145" y="5992"/>
                </a:cxn>
                <a:cxn ang="0">
                  <a:pos x="3031" y="8459"/>
                </a:cxn>
                <a:cxn ang="0">
                  <a:pos x="1551" y="8600"/>
                </a:cxn>
                <a:cxn ang="0">
                  <a:pos x="916" y="6978"/>
                </a:cxn>
                <a:cxn ang="0">
                  <a:pos x="1339" y="5992"/>
                </a:cxn>
                <a:cxn ang="0">
                  <a:pos x="4652" y="0"/>
                </a:cxn>
                <a:cxn ang="0">
                  <a:pos x="2185" y="1269"/>
                </a:cxn>
                <a:cxn ang="0">
                  <a:pos x="1551" y="2679"/>
                </a:cxn>
                <a:cxn ang="0">
                  <a:pos x="2044" y="3877"/>
                </a:cxn>
                <a:cxn ang="0">
                  <a:pos x="3947" y="4793"/>
                </a:cxn>
                <a:cxn ang="0">
                  <a:pos x="3736" y="5146"/>
                </a:cxn>
                <a:cxn ang="0">
                  <a:pos x="1128" y="5005"/>
                </a:cxn>
                <a:cxn ang="0">
                  <a:pos x="141" y="6203"/>
                </a:cxn>
                <a:cxn ang="0">
                  <a:pos x="141" y="8106"/>
                </a:cxn>
                <a:cxn ang="0">
                  <a:pos x="987" y="9375"/>
                </a:cxn>
                <a:cxn ang="0">
                  <a:pos x="2326" y="9868"/>
                </a:cxn>
                <a:cxn ang="0">
                  <a:pos x="3736" y="9163"/>
                </a:cxn>
                <a:cxn ang="0">
                  <a:pos x="4229" y="9375"/>
                </a:cxn>
                <a:cxn ang="0">
                  <a:pos x="5709" y="9798"/>
                </a:cxn>
                <a:cxn ang="0">
                  <a:pos x="7965" y="9093"/>
                </a:cxn>
                <a:cxn ang="0">
                  <a:pos x="9234" y="7542"/>
                </a:cxn>
                <a:cxn ang="0">
                  <a:pos x="8952" y="6767"/>
                </a:cxn>
                <a:cxn ang="0">
                  <a:pos x="9093" y="5992"/>
                </a:cxn>
                <a:cxn ang="0">
                  <a:pos x="9727" y="4652"/>
                </a:cxn>
                <a:cxn ang="0">
                  <a:pos x="9656" y="3172"/>
                </a:cxn>
                <a:cxn ang="0">
                  <a:pos x="8952" y="2256"/>
                </a:cxn>
                <a:cxn ang="0">
                  <a:pos x="7401" y="2115"/>
                </a:cxn>
                <a:cxn ang="0">
                  <a:pos x="6344" y="1692"/>
                </a:cxn>
                <a:cxn ang="0">
                  <a:pos x="5780" y="353"/>
                </a:cxn>
                <a:cxn ang="0">
                  <a:pos x="4652" y="0"/>
                </a:cxn>
              </a:cxnLst>
              <a:rect l="T0" t="T1" r="T2" b="T3"/>
              <a:pathLst>
                <a:path w="9798" h="9869" extrusionOk="0">
                  <a:moveTo>
                    <a:pt x="4582" y="635"/>
                  </a:moveTo>
                  <a:lnTo>
                    <a:pt x="4864" y="705"/>
                  </a:lnTo>
                  <a:lnTo>
                    <a:pt x="5145" y="846"/>
                  </a:lnTo>
                  <a:lnTo>
                    <a:pt x="5357" y="1058"/>
                  </a:lnTo>
                  <a:lnTo>
                    <a:pt x="5498" y="1269"/>
                  </a:lnTo>
                  <a:lnTo>
                    <a:pt x="5568" y="1481"/>
                  </a:lnTo>
                  <a:lnTo>
                    <a:pt x="5568" y="1763"/>
                  </a:lnTo>
                  <a:lnTo>
                    <a:pt x="5568" y="2045"/>
                  </a:lnTo>
                  <a:lnTo>
                    <a:pt x="5357" y="2679"/>
                  </a:lnTo>
                  <a:lnTo>
                    <a:pt x="4864" y="3807"/>
                  </a:lnTo>
                  <a:lnTo>
                    <a:pt x="4723" y="4230"/>
                  </a:lnTo>
                  <a:lnTo>
                    <a:pt x="4652" y="4441"/>
                  </a:lnTo>
                  <a:lnTo>
                    <a:pt x="4723" y="4582"/>
                  </a:lnTo>
                  <a:lnTo>
                    <a:pt x="3736" y="3948"/>
                  </a:lnTo>
                  <a:lnTo>
                    <a:pt x="2890" y="3243"/>
                  </a:lnTo>
                  <a:lnTo>
                    <a:pt x="2679" y="3031"/>
                  </a:lnTo>
                  <a:lnTo>
                    <a:pt x="2538" y="2820"/>
                  </a:lnTo>
                  <a:lnTo>
                    <a:pt x="2467" y="2538"/>
                  </a:lnTo>
                  <a:lnTo>
                    <a:pt x="2467" y="2326"/>
                  </a:lnTo>
                  <a:lnTo>
                    <a:pt x="2538" y="2045"/>
                  </a:lnTo>
                  <a:lnTo>
                    <a:pt x="2608" y="1833"/>
                  </a:lnTo>
                  <a:lnTo>
                    <a:pt x="2890" y="1340"/>
                  </a:lnTo>
                  <a:lnTo>
                    <a:pt x="3313" y="987"/>
                  </a:lnTo>
                  <a:lnTo>
                    <a:pt x="3806" y="705"/>
                  </a:lnTo>
                  <a:lnTo>
                    <a:pt x="4370" y="635"/>
                  </a:lnTo>
                  <a:close/>
                  <a:moveTo>
                    <a:pt x="7753" y="2820"/>
                  </a:moveTo>
                  <a:lnTo>
                    <a:pt x="8106" y="2890"/>
                  </a:lnTo>
                  <a:lnTo>
                    <a:pt x="8388" y="2961"/>
                  </a:lnTo>
                  <a:lnTo>
                    <a:pt x="8599" y="3102"/>
                  </a:lnTo>
                  <a:lnTo>
                    <a:pt x="8740" y="3313"/>
                  </a:lnTo>
                  <a:lnTo>
                    <a:pt x="8881" y="3525"/>
                  </a:lnTo>
                  <a:lnTo>
                    <a:pt x="8952" y="3807"/>
                  </a:lnTo>
                  <a:lnTo>
                    <a:pt x="8952" y="4089"/>
                  </a:lnTo>
                  <a:lnTo>
                    <a:pt x="8952" y="4371"/>
                  </a:lnTo>
                  <a:lnTo>
                    <a:pt x="8952" y="4652"/>
                  </a:lnTo>
                  <a:lnTo>
                    <a:pt x="8811" y="4864"/>
                  </a:lnTo>
                  <a:lnTo>
                    <a:pt x="8740" y="5146"/>
                  </a:lnTo>
                  <a:lnTo>
                    <a:pt x="8529" y="5357"/>
                  </a:lnTo>
                  <a:lnTo>
                    <a:pt x="8317" y="5498"/>
                  </a:lnTo>
                  <a:lnTo>
                    <a:pt x="8106" y="5639"/>
                  </a:lnTo>
                  <a:lnTo>
                    <a:pt x="7824" y="5710"/>
                  </a:lnTo>
                  <a:lnTo>
                    <a:pt x="7471" y="5639"/>
                  </a:lnTo>
                  <a:lnTo>
                    <a:pt x="7049" y="5569"/>
                  </a:lnTo>
                  <a:lnTo>
                    <a:pt x="6696" y="5428"/>
                  </a:lnTo>
                  <a:lnTo>
                    <a:pt x="6414" y="5287"/>
                  </a:lnTo>
                  <a:lnTo>
                    <a:pt x="6203" y="5075"/>
                  </a:lnTo>
                  <a:lnTo>
                    <a:pt x="6132" y="4864"/>
                  </a:lnTo>
                  <a:lnTo>
                    <a:pt x="5991" y="4582"/>
                  </a:lnTo>
                  <a:lnTo>
                    <a:pt x="5991" y="4371"/>
                  </a:lnTo>
                  <a:lnTo>
                    <a:pt x="6062" y="4089"/>
                  </a:lnTo>
                  <a:lnTo>
                    <a:pt x="6132" y="3807"/>
                  </a:lnTo>
                  <a:lnTo>
                    <a:pt x="6273" y="3595"/>
                  </a:lnTo>
                  <a:lnTo>
                    <a:pt x="6414" y="3384"/>
                  </a:lnTo>
                  <a:lnTo>
                    <a:pt x="6626" y="3172"/>
                  </a:lnTo>
                  <a:lnTo>
                    <a:pt x="6908" y="3031"/>
                  </a:lnTo>
                  <a:lnTo>
                    <a:pt x="7189" y="2890"/>
                  </a:lnTo>
                  <a:lnTo>
                    <a:pt x="7471" y="2820"/>
                  </a:lnTo>
                  <a:close/>
                  <a:moveTo>
                    <a:pt x="5921" y="5992"/>
                  </a:moveTo>
                  <a:lnTo>
                    <a:pt x="6555" y="6133"/>
                  </a:lnTo>
                  <a:lnTo>
                    <a:pt x="7260" y="6415"/>
                  </a:lnTo>
                  <a:lnTo>
                    <a:pt x="7824" y="6767"/>
                  </a:lnTo>
                  <a:lnTo>
                    <a:pt x="8035" y="6978"/>
                  </a:lnTo>
                  <a:lnTo>
                    <a:pt x="8176" y="7190"/>
                  </a:lnTo>
                  <a:lnTo>
                    <a:pt x="8317" y="7401"/>
                  </a:lnTo>
                  <a:lnTo>
                    <a:pt x="8317" y="7613"/>
                  </a:lnTo>
                  <a:lnTo>
                    <a:pt x="8247" y="7824"/>
                  </a:lnTo>
                  <a:lnTo>
                    <a:pt x="8035" y="8036"/>
                  </a:lnTo>
                  <a:lnTo>
                    <a:pt x="7683" y="8318"/>
                  </a:lnTo>
                  <a:lnTo>
                    <a:pt x="7260" y="8529"/>
                  </a:lnTo>
                  <a:lnTo>
                    <a:pt x="6837" y="8670"/>
                  </a:lnTo>
                  <a:lnTo>
                    <a:pt x="6414" y="8741"/>
                  </a:lnTo>
                  <a:lnTo>
                    <a:pt x="5991" y="8741"/>
                  </a:lnTo>
                  <a:lnTo>
                    <a:pt x="5639" y="8670"/>
                  </a:lnTo>
                  <a:lnTo>
                    <a:pt x="5286" y="8529"/>
                  </a:lnTo>
                  <a:lnTo>
                    <a:pt x="4934" y="8388"/>
                  </a:lnTo>
                  <a:lnTo>
                    <a:pt x="4652" y="8177"/>
                  </a:lnTo>
                  <a:lnTo>
                    <a:pt x="4441" y="7965"/>
                  </a:lnTo>
                  <a:lnTo>
                    <a:pt x="4300" y="7683"/>
                  </a:lnTo>
                  <a:lnTo>
                    <a:pt x="4229" y="7401"/>
                  </a:lnTo>
                  <a:lnTo>
                    <a:pt x="4300" y="7119"/>
                  </a:lnTo>
                  <a:lnTo>
                    <a:pt x="4370" y="6767"/>
                  </a:lnTo>
                  <a:lnTo>
                    <a:pt x="4652" y="6415"/>
                  </a:lnTo>
                  <a:lnTo>
                    <a:pt x="5004" y="6062"/>
                  </a:lnTo>
                  <a:lnTo>
                    <a:pt x="5145" y="5992"/>
                  </a:lnTo>
                  <a:close/>
                  <a:moveTo>
                    <a:pt x="4229" y="5498"/>
                  </a:moveTo>
                  <a:lnTo>
                    <a:pt x="3877" y="6767"/>
                  </a:lnTo>
                  <a:lnTo>
                    <a:pt x="3313" y="7965"/>
                  </a:lnTo>
                  <a:lnTo>
                    <a:pt x="3031" y="8459"/>
                  </a:lnTo>
                  <a:lnTo>
                    <a:pt x="2608" y="8670"/>
                  </a:lnTo>
                  <a:lnTo>
                    <a:pt x="2256" y="8811"/>
                  </a:lnTo>
                  <a:lnTo>
                    <a:pt x="1903" y="8811"/>
                  </a:lnTo>
                  <a:lnTo>
                    <a:pt x="1551" y="8600"/>
                  </a:lnTo>
                  <a:lnTo>
                    <a:pt x="1269" y="8318"/>
                  </a:lnTo>
                  <a:lnTo>
                    <a:pt x="1057" y="7895"/>
                  </a:lnTo>
                  <a:lnTo>
                    <a:pt x="916" y="7401"/>
                  </a:lnTo>
                  <a:lnTo>
                    <a:pt x="916" y="6978"/>
                  </a:lnTo>
                  <a:lnTo>
                    <a:pt x="987" y="6697"/>
                  </a:lnTo>
                  <a:lnTo>
                    <a:pt x="1057" y="6415"/>
                  </a:lnTo>
                  <a:lnTo>
                    <a:pt x="1128" y="6203"/>
                  </a:lnTo>
                  <a:lnTo>
                    <a:pt x="1339" y="5992"/>
                  </a:lnTo>
                  <a:lnTo>
                    <a:pt x="1480" y="5851"/>
                  </a:lnTo>
                  <a:lnTo>
                    <a:pt x="1974" y="5639"/>
                  </a:lnTo>
                  <a:lnTo>
                    <a:pt x="2538" y="5498"/>
                  </a:lnTo>
                  <a:close/>
                  <a:moveTo>
                    <a:pt x="4652" y="0"/>
                  </a:moveTo>
                  <a:lnTo>
                    <a:pt x="4018" y="141"/>
                  </a:lnTo>
                  <a:lnTo>
                    <a:pt x="3383" y="423"/>
                  </a:lnTo>
                  <a:lnTo>
                    <a:pt x="2749" y="776"/>
                  </a:lnTo>
                  <a:lnTo>
                    <a:pt x="2185" y="1269"/>
                  </a:lnTo>
                  <a:lnTo>
                    <a:pt x="1833" y="1833"/>
                  </a:lnTo>
                  <a:lnTo>
                    <a:pt x="1692" y="2115"/>
                  </a:lnTo>
                  <a:lnTo>
                    <a:pt x="1551" y="2397"/>
                  </a:lnTo>
                  <a:lnTo>
                    <a:pt x="1551" y="2679"/>
                  </a:lnTo>
                  <a:lnTo>
                    <a:pt x="1551" y="3031"/>
                  </a:lnTo>
                  <a:lnTo>
                    <a:pt x="1692" y="3313"/>
                  </a:lnTo>
                  <a:lnTo>
                    <a:pt x="1833" y="3595"/>
                  </a:lnTo>
                  <a:lnTo>
                    <a:pt x="2044" y="3877"/>
                  </a:lnTo>
                  <a:lnTo>
                    <a:pt x="2397" y="4089"/>
                  </a:lnTo>
                  <a:lnTo>
                    <a:pt x="2820" y="4371"/>
                  </a:lnTo>
                  <a:lnTo>
                    <a:pt x="3313" y="4582"/>
                  </a:lnTo>
                  <a:lnTo>
                    <a:pt x="3947" y="4793"/>
                  </a:lnTo>
                  <a:lnTo>
                    <a:pt x="4652" y="4934"/>
                  </a:lnTo>
                  <a:lnTo>
                    <a:pt x="4511" y="5075"/>
                  </a:lnTo>
                  <a:lnTo>
                    <a:pt x="4300" y="5146"/>
                  </a:lnTo>
                  <a:lnTo>
                    <a:pt x="3736" y="5146"/>
                  </a:lnTo>
                  <a:lnTo>
                    <a:pt x="3031" y="5005"/>
                  </a:lnTo>
                  <a:lnTo>
                    <a:pt x="2256" y="4864"/>
                  </a:lnTo>
                  <a:lnTo>
                    <a:pt x="1480" y="4864"/>
                  </a:lnTo>
                  <a:lnTo>
                    <a:pt x="1128" y="5005"/>
                  </a:lnTo>
                  <a:lnTo>
                    <a:pt x="846" y="5146"/>
                  </a:lnTo>
                  <a:lnTo>
                    <a:pt x="564" y="5357"/>
                  </a:lnTo>
                  <a:lnTo>
                    <a:pt x="282" y="5710"/>
                  </a:lnTo>
                  <a:lnTo>
                    <a:pt x="141" y="6203"/>
                  </a:lnTo>
                  <a:lnTo>
                    <a:pt x="0" y="6767"/>
                  </a:lnTo>
                  <a:lnTo>
                    <a:pt x="0" y="7260"/>
                  </a:lnTo>
                  <a:lnTo>
                    <a:pt x="71" y="7683"/>
                  </a:lnTo>
                  <a:lnTo>
                    <a:pt x="141" y="8106"/>
                  </a:lnTo>
                  <a:lnTo>
                    <a:pt x="282" y="8459"/>
                  </a:lnTo>
                  <a:lnTo>
                    <a:pt x="494" y="8811"/>
                  </a:lnTo>
                  <a:lnTo>
                    <a:pt x="705" y="9093"/>
                  </a:lnTo>
                  <a:lnTo>
                    <a:pt x="987" y="9375"/>
                  </a:lnTo>
                  <a:lnTo>
                    <a:pt x="1269" y="9586"/>
                  </a:lnTo>
                  <a:lnTo>
                    <a:pt x="1621" y="9727"/>
                  </a:lnTo>
                  <a:lnTo>
                    <a:pt x="1974" y="9798"/>
                  </a:lnTo>
                  <a:lnTo>
                    <a:pt x="2326" y="9868"/>
                  </a:lnTo>
                  <a:lnTo>
                    <a:pt x="2679" y="9798"/>
                  </a:lnTo>
                  <a:lnTo>
                    <a:pt x="3031" y="9657"/>
                  </a:lnTo>
                  <a:lnTo>
                    <a:pt x="3383" y="9445"/>
                  </a:lnTo>
                  <a:lnTo>
                    <a:pt x="3736" y="9163"/>
                  </a:lnTo>
                  <a:lnTo>
                    <a:pt x="4018" y="8741"/>
                  </a:lnTo>
                  <a:lnTo>
                    <a:pt x="4018" y="8952"/>
                  </a:lnTo>
                  <a:lnTo>
                    <a:pt x="4088" y="9163"/>
                  </a:lnTo>
                  <a:lnTo>
                    <a:pt x="4229" y="9375"/>
                  </a:lnTo>
                  <a:lnTo>
                    <a:pt x="4300" y="9516"/>
                  </a:lnTo>
                  <a:lnTo>
                    <a:pt x="4723" y="9727"/>
                  </a:lnTo>
                  <a:lnTo>
                    <a:pt x="5145" y="9798"/>
                  </a:lnTo>
                  <a:lnTo>
                    <a:pt x="5709" y="9798"/>
                  </a:lnTo>
                  <a:lnTo>
                    <a:pt x="6273" y="9727"/>
                  </a:lnTo>
                  <a:lnTo>
                    <a:pt x="6837" y="9586"/>
                  </a:lnTo>
                  <a:lnTo>
                    <a:pt x="7401" y="9375"/>
                  </a:lnTo>
                  <a:lnTo>
                    <a:pt x="7965" y="9093"/>
                  </a:lnTo>
                  <a:lnTo>
                    <a:pt x="8458" y="8741"/>
                  </a:lnTo>
                  <a:lnTo>
                    <a:pt x="8811" y="8388"/>
                  </a:lnTo>
                  <a:lnTo>
                    <a:pt x="9093" y="7965"/>
                  </a:lnTo>
                  <a:lnTo>
                    <a:pt x="9234" y="7542"/>
                  </a:lnTo>
                  <a:lnTo>
                    <a:pt x="9234" y="7331"/>
                  </a:lnTo>
                  <a:lnTo>
                    <a:pt x="9163" y="7190"/>
                  </a:lnTo>
                  <a:lnTo>
                    <a:pt x="9093" y="6978"/>
                  </a:lnTo>
                  <a:lnTo>
                    <a:pt x="8952" y="6767"/>
                  </a:lnTo>
                  <a:lnTo>
                    <a:pt x="8740" y="6556"/>
                  </a:lnTo>
                  <a:lnTo>
                    <a:pt x="8458" y="6344"/>
                  </a:lnTo>
                  <a:lnTo>
                    <a:pt x="8811" y="6203"/>
                  </a:lnTo>
                  <a:lnTo>
                    <a:pt x="9093" y="5992"/>
                  </a:lnTo>
                  <a:lnTo>
                    <a:pt x="9374" y="5710"/>
                  </a:lnTo>
                  <a:lnTo>
                    <a:pt x="9515" y="5357"/>
                  </a:lnTo>
                  <a:lnTo>
                    <a:pt x="9656" y="5005"/>
                  </a:lnTo>
                  <a:lnTo>
                    <a:pt x="9727" y="4652"/>
                  </a:lnTo>
                  <a:lnTo>
                    <a:pt x="9797" y="4230"/>
                  </a:lnTo>
                  <a:lnTo>
                    <a:pt x="9797" y="3877"/>
                  </a:lnTo>
                  <a:lnTo>
                    <a:pt x="9727" y="3525"/>
                  </a:lnTo>
                  <a:lnTo>
                    <a:pt x="9656" y="3172"/>
                  </a:lnTo>
                  <a:lnTo>
                    <a:pt x="9515" y="2890"/>
                  </a:lnTo>
                  <a:lnTo>
                    <a:pt x="9374" y="2679"/>
                  </a:lnTo>
                  <a:lnTo>
                    <a:pt x="9163" y="2467"/>
                  </a:lnTo>
                  <a:lnTo>
                    <a:pt x="8952" y="2256"/>
                  </a:lnTo>
                  <a:lnTo>
                    <a:pt x="8740" y="2186"/>
                  </a:lnTo>
                  <a:lnTo>
                    <a:pt x="8458" y="2045"/>
                  </a:lnTo>
                  <a:lnTo>
                    <a:pt x="7965" y="1974"/>
                  </a:lnTo>
                  <a:lnTo>
                    <a:pt x="7401" y="2115"/>
                  </a:lnTo>
                  <a:lnTo>
                    <a:pt x="6837" y="2397"/>
                  </a:lnTo>
                  <a:lnTo>
                    <a:pt x="6273" y="2749"/>
                  </a:lnTo>
                  <a:lnTo>
                    <a:pt x="6344" y="2186"/>
                  </a:lnTo>
                  <a:lnTo>
                    <a:pt x="6344" y="1692"/>
                  </a:lnTo>
                  <a:lnTo>
                    <a:pt x="6273" y="1269"/>
                  </a:lnTo>
                  <a:lnTo>
                    <a:pt x="6132" y="917"/>
                  </a:lnTo>
                  <a:lnTo>
                    <a:pt x="5991" y="635"/>
                  </a:lnTo>
                  <a:lnTo>
                    <a:pt x="5780" y="353"/>
                  </a:lnTo>
                  <a:lnTo>
                    <a:pt x="5498" y="212"/>
                  </a:lnTo>
                  <a:lnTo>
                    <a:pt x="5286" y="71"/>
                  </a:lnTo>
                  <a:lnTo>
                    <a:pt x="4934" y="71"/>
                  </a:lnTo>
                  <a:lnTo>
                    <a:pt x="4652" y="0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Shape 60"/>
            <p:cNvSpPr>
              <a:spLocks/>
            </p:cNvSpPr>
            <p:nvPr/>
          </p:nvSpPr>
          <p:spPr bwMode="auto">
            <a:xfrm>
              <a:off x="971732" y="3707432"/>
              <a:ext cx="219689" cy="341554"/>
            </a:xfrm>
            <a:custGeom>
              <a:avLst/>
              <a:gdLst>
                <a:gd name="T0" fmla="*/ 0 w 8811"/>
                <a:gd name="T1" fmla="*/ 0 h 13675"/>
                <a:gd name="T2" fmla="*/ 8811 w 8811"/>
                <a:gd name="T3" fmla="*/ 13675 h 13675"/>
              </a:gdLst>
              <a:ahLst/>
              <a:cxnLst>
                <a:cxn ang="0">
                  <a:pos x="5921" y="7261"/>
                </a:cxn>
                <a:cxn ang="0">
                  <a:pos x="7330" y="8177"/>
                </a:cxn>
                <a:cxn ang="0">
                  <a:pos x="8035" y="8952"/>
                </a:cxn>
                <a:cxn ang="0">
                  <a:pos x="8247" y="9375"/>
                </a:cxn>
                <a:cxn ang="0">
                  <a:pos x="6485" y="8318"/>
                </a:cxn>
                <a:cxn ang="0">
                  <a:pos x="5709" y="7684"/>
                </a:cxn>
                <a:cxn ang="0">
                  <a:pos x="5075" y="6838"/>
                </a:cxn>
                <a:cxn ang="0">
                  <a:pos x="4370" y="10009"/>
                </a:cxn>
                <a:cxn ang="0">
                  <a:pos x="4722" y="12406"/>
                </a:cxn>
                <a:cxn ang="0">
                  <a:pos x="3947" y="9657"/>
                </a:cxn>
                <a:cxn ang="0">
                  <a:pos x="3383" y="1"/>
                </a:cxn>
                <a:cxn ang="0">
                  <a:pos x="3172" y="212"/>
                </a:cxn>
                <a:cxn ang="0">
                  <a:pos x="2960" y="1199"/>
                </a:cxn>
                <a:cxn ang="0">
                  <a:pos x="2749" y="4018"/>
                </a:cxn>
                <a:cxn ang="0">
                  <a:pos x="2678" y="6133"/>
                </a:cxn>
                <a:cxn ang="0">
                  <a:pos x="2608" y="8177"/>
                </a:cxn>
                <a:cxn ang="0">
                  <a:pos x="2326" y="10432"/>
                </a:cxn>
                <a:cxn ang="0">
                  <a:pos x="2044" y="11419"/>
                </a:cxn>
                <a:cxn ang="0">
                  <a:pos x="1551" y="12265"/>
                </a:cxn>
                <a:cxn ang="0">
                  <a:pos x="916" y="12829"/>
                </a:cxn>
                <a:cxn ang="0">
                  <a:pos x="916" y="12547"/>
                </a:cxn>
                <a:cxn ang="0">
                  <a:pos x="1551" y="9375"/>
                </a:cxn>
                <a:cxn ang="0">
                  <a:pos x="2256" y="7049"/>
                </a:cxn>
                <a:cxn ang="0">
                  <a:pos x="2678" y="6062"/>
                </a:cxn>
                <a:cxn ang="0">
                  <a:pos x="2185" y="6767"/>
                </a:cxn>
                <a:cxn ang="0">
                  <a:pos x="1339" y="8600"/>
                </a:cxn>
                <a:cxn ang="0">
                  <a:pos x="71" y="11631"/>
                </a:cxn>
                <a:cxn ang="0">
                  <a:pos x="0" y="12899"/>
                </a:cxn>
                <a:cxn ang="0">
                  <a:pos x="141" y="13534"/>
                </a:cxn>
                <a:cxn ang="0">
                  <a:pos x="493" y="13675"/>
                </a:cxn>
                <a:cxn ang="0">
                  <a:pos x="987" y="13393"/>
                </a:cxn>
                <a:cxn ang="0">
                  <a:pos x="2115" y="12124"/>
                </a:cxn>
                <a:cxn ang="0">
                  <a:pos x="2960" y="10432"/>
                </a:cxn>
                <a:cxn ang="0">
                  <a:pos x="3242" y="12124"/>
                </a:cxn>
                <a:cxn ang="0">
                  <a:pos x="3736" y="13252"/>
                </a:cxn>
                <a:cxn ang="0">
                  <a:pos x="4159" y="13604"/>
                </a:cxn>
                <a:cxn ang="0">
                  <a:pos x="4582" y="13675"/>
                </a:cxn>
                <a:cxn ang="0">
                  <a:pos x="5145" y="13393"/>
                </a:cxn>
                <a:cxn ang="0">
                  <a:pos x="5498" y="12970"/>
                </a:cxn>
                <a:cxn ang="0">
                  <a:pos x="5639" y="12476"/>
                </a:cxn>
                <a:cxn ang="0">
                  <a:pos x="5639" y="11067"/>
                </a:cxn>
                <a:cxn ang="0">
                  <a:pos x="5145" y="8600"/>
                </a:cxn>
                <a:cxn ang="0">
                  <a:pos x="5921" y="9093"/>
                </a:cxn>
                <a:cxn ang="0">
                  <a:pos x="7471" y="9939"/>
                </a:cxn>
                <a:cxn ang="0">
                  <a:pos x="8176" y="10503"/>
                </a:cxn>
                <a:cxn ang="0">
                  <a:pos x="8458" y="10714"/>
                </a:cxn>
                <a:cxn ang="0">
                  <a:pos x="8670" y="10644"/>
                </a:cxn>
                <a:cxn ang="0">
                  <a:pos x="8811" y="10009"/>
                </a:cxn>
                <a:cxn ang="0">
                  <a:pos x="8670" y="8388"/>
                </a:cxn>
                <a:cxn ang="0">
                  <a:pos x="8317" y="7895"/>
                </a:cxn>
                <a:cxn ang="0">
                  <a:pos x="7330" y="7049"/>
                </a:cxn>
                <a:cxn ang="0">
                  <a:pos x="5498" y="6062"/>
                </a:cxn>
                <a:cxn ang="0">
                  <a:pos x="4582" y="5287"/>
                </a:cxn>
                <a:cxn ang="0">
                  <a:pos x="4300" y="4794"/>
                </a:cxn>
                <a:cxn ang="0">
                  <a:pos x="4229" y="3384"/>
                </a:cxn>
                <a:cxn ang="0">
                  <a:pos x="4229" y="1904"/>
                </a:cxn>
                <a:cxn ang="0">
                  <a:pos x="4088" y="847"/>
                </a:cxn>
                <a:cxn ang="0">
                  <a:pos x="3736" y="283"/>
                </a:cxn>
                <a:cxn ang="0">
                  <a:pos x="3383" y="1"/>
                </a:cxn>
              </a:cxnLst>
              <a:rect l="T0" t="T1" r="T2" b="T3"/>
              <a:pathLst>
                <a:path w="8811" h="13675" extrusionOk="0">
                  <a:moveTo>
                    <a:pt x="5075" y="6838"/>
                  </a:moveTo>
                  <a:lnTo>
                    <a:pt x="5921" y="7261"/>
                  </a:lnTo>
                  <a:lnTo>
                    <a:pt x="6907" y="7824"/>
                  </a:lnTo>
                  <a:lnTo>
                    <a:pt x="7330" y="8177"/>
                  </a:lnTo>
                  <a:lnTo>
                    <a:pt x="7683" y="8529"/>
                  </a:lnTo>
                  <a:lnTo>
                    <a:pt x="8035" y="8952"/>
                  </a:lnTo>
                  <a:lnTo>
                    <a:pt x="8247" y="9375"/>
                  </a:lnTo>
                  <a:lnTo>
                    <a:pt x="7330" y="8811"/>
                  </a:lnTo>
                  <a:lnTo>
                    <a:pt x="6485" y="8318"/>
                  </a:lnTo>
                  <a:lnTo>
                    <a:pt x="6132" y="8036"/>
                  </a:lnTo>
                  <a:lnTo>
                    <a:pt x="5709" y="7684"/>
                  </a:lnTo>
                  <a:lnTo>
                    <a:pt x="5357" y="7331"/>
                  </a:lnTo>
                  <a:lnTo>
                    <a:pt x="5075" y="6838"/>
                  </a:lnTo>
                  <a:close/>
                  <a:moveTo>
                    <a:pt x="3877" y="7261"/>
                  </a:moveTo>
                  <a:lnTo>
                    <a:pt x="4370" y="10009"/>
                  </a:lnTo>
                  <a:lnTo>
                    <a:pt x="4652" y="11701"/>
                  </a:lnTo>
                  <a:lnTo>
                    <a:pt x="4722" y="12406"/>
                  </a:lnTo>
                  <a:lnTo>
                    <a:pt x="4159" y="11983"/>
                  </a:lnTo>
                  <a:lnTo>
                    <a:pt x="3947" y="9657"/>
                  </a:lnTo>
                  <a:lnTo>
                    <a:pt x="3877" y="7261"/>
                  </a:lnTo>
                  <a:close/>
                  <a:moveTo>
                    <a:pt x="3383" y="1"/>
                  </a:moveTo>
                  <a:lnTo>
                    <a:pt x="3242" y="71"/>
                  </a:lnTo>
                  <a:lnTo>
                    <a:pt x="3172" y="212"/>
                  </a:lnTo>
                  <a:lnTo>
                    <a:pt x="3101" y="494"/>
                  </a:lnTo>
                  <a:lnTo>
                    <a:pt x="2960" y="1199"/>
                  </a:lnTo>
                  <a:lnTo>
                    <a:pt x="2890" y="2115"/>
                  </a:lnTo>
                  <a:lnTo>
                    <a:pt x="2749" y="4018"/>
                  </a:lnTo>
                  <a:lnTo>
                    <a:pt x="2678" y="5358"/>
                  </a:lnTo>
                  <a:lnTo>
                    <a:pt x="2678" y="6133"/>
                  </a:lnTo>
                  <a:lnTo>
                    <a:pt x="2608" y="7120"/>
                  </a:lnTo>
                  <a:lnTo>
                    <a:pt x="2608" y="8177"/>
                  </a:lnTo>
                  <a:lnTo>
                    <a:pt x="2537" y="9305"/>
                  </a:lnTo>
                  <a:lnTo>
                    <a:pt x="2326" y="10432"/>
                  </a:lnTo>
                  <a:lnTo>
                    <a:pt x="2185" y="10926"/>
                  </a:lnTo>
                  <a:lnTo>
                    <a:pt x="2044" y="11419"/>
                  </a:lnTo>
                  <a:lnTo>
                    <a:pt x="1833" y="11842"/>
                  </a:lnTo>
                  <a:lnTo>
                    <a:pt x="1551" y="12265"/>
                  </a:lnTo>
                  <a:lnTo>
                    <a:pt x="1269" y="12547"/>
                  </a:lnTo>
                  <a:lnTo>
                    <a:pt x="916" y="12829"/>
                  </a:lnTo>
                  <a:lnTo>
                    <a:pt x="916" y="12758"/>
                  </a:lnTo>
                  <a:lnTo>
                    <a:pt x="916" y="12547"/>
                  </a:lnTo>
                  <a:lnTo>
                    <a:pt x="1057" y="11772"/>
                  </a:lnTo>
                  <a:lnTo>
                    <a:pt x="1551" y="9375"/>
                  </a:lnTo>
                  <a:lnTo>
                    <a:pt x="1903" y="8106"/>
                  </a:lnTo>
                  <a:lnTo>
                    <a:pt x="2256" y="7049"/>
                  </a:lnTo>
                  <a:lnTo>
                    <a:pt x="2537" y="6274"/>
                  </a:lnTo>
                  <a:lnTo>
                    <a:pt x="2678" y="6062"/>
                  </a:lnTo>
                  <a:lnTo>
                    <a:pt x="2537" y="6203"/>
                  </a:lnTo>
                  <a:lnTo>
                    <a:pt x="2185" y="6767"/>
                  </a:lnTo>
                  <a:lnTo>
                    <a:pt x="1762" y="7613"/>
                  </a:lnTo>
                  <a:lnTo>
                    <a:pt x="1339" y="8600"/>
                  </a:lnTo>
                  <a:lnTo>
                    <a:pt x="493" y="10573"/>
                  </a:lnTo>
                  <a:lnTo>
                    <a:pt x="71" y="11631"/>
                  </a:lnTo>
                  <a:lnTo>
                    <a:pt x="0" y="12335"/>
                  </a:lnTo>
                  <a:lnTo>
                    <a:pt x="0" y="12899"/>
                  </a:lnTo>
                  <a:lnTo>
                    <a:pt x="0" y="13252"/>
                  </a:lnTo>
                  <a:lnTo>
                    <a:pt x="141" y="13534"/>
                  </a:lnTo>
                  <a:lnTo>
                    <a:pt x="282" y="13604"/>
                  </a:lnTo>
                  <a:lnTo>
                    <a:pt x="493" y="13675"/>
                  </a:lnTo>
                  <a:lnTo>
                    <a:pt x="705" y="13604"/>
                  </a:lnTo>
                  <a:lnTo>
                    <a:pt x="987" y="13393"/>
                  </a:lnTo>
                  <a:lnTo>
                    <a:pt x="1551" y="12899"/>
                  </a:lnTo>
                  <a:lnTo>
                    <a:pt x="2115" y="12124"/>
                  </a:lnTo>
                  <a:lnTo>
                    <a:pt x="2608" y="11278"/>
                  </a:lnTo>
                  <a:lnTo>
                    <a:pt x="2960" y="10432"/>
                  </a:lnTo>
                  <a:lnTo>
                    <a:pt x="3101" y="11419"/>
                  </a:lnTo>
                  <a:lnTo>
                    <a:pt x="3242" y="12124"/>
                  </a:lnTo>
                  <a:lnTo>
                    <a:pt x="3454" y="12758"/>
                  </a:lnTo>
                  <a:lnTo>
                    <a:pt x="3736" y="13252"/>
                  </a:lnTo>
                  <a:lnTo>
                    <a:pt x="3947" y="13463"/>
                  </a:lnTo>
                  <a:lnTo>
                    <a:pt x="4159" y="13604"/>
                  </a:lnTo>
                  <a:lnTo>
                    <a:pt x="4370" y="13675"/>
                  </a:lnTo>
                  <a:lnTo>
                    <a:pt x="4582" y="13675"/>
                  </a:lnTo>
                  <a:lnTo>
                    <a:pt x="4863" y="13604"/>
                  </a:lnTo>
                  <a:lnTo>
                    <a:pt x="5145" y="13393"/>
                  </a:lnTo>
                  <a:lnTo>
                    <a:pt x="5357" y="13252"/>
                  </a:lnTo>
                  <a:lnTo>
                    <a:pt x="5498" y="12970"/>
                  </a:lnTo>
                  <a:lnTo>
                    <a:pt x="5568" y="12758"/>
                  </a:lnTo>
                  <a:lnTo>
                    <a:pt x="5639" y="12476"/>
                  </a:lnTo>
                  <a:lnTo>
                    <a:pt x="5639" y="11772"/>
                  </a:lnTo>
                  <a:lnTo>
                    <a:pt x="5639" y="11067"/>
                  </a:lnTo>
                  <a:lnTo>
                    <a:pt x="5357" y="9657"/>
                  </a:lnTo>
                  <a:lnTo>
                    <a:pt x="5145" y="8600"/>
                  </a:lnTo>
                  <a:lnTo>
                    <a:pt x="5498" y="8882"/>
                  </a:lnTo>
                  <a:lnTo>
                    <a:pt x="5921" y="9093"/>
                  </a:lnTo>
                  <a:lnTo>
                    <a:pt x="6696" y="9516"/>
                  </a:lnTo>
                  <a:lnTo>
                    <a:pt x="7471" y="9939"/>
                  </a:lnTo>
                  <a:lnTo>
                    <a:pt x="7894" y="10221"/>
                  </a:lnTo>
                  <a:lnTo>
                    <a:pt x="8176" y="10503"/>
                  </a:lnTo>
                  <a:lnTo>
                    <a:pt x="8317" y="10644"/>
                  </a:lnTo>
                  <a:lnTo>
                    <a:pt x="8458" y="10714"/>
                  </a:lnTo>
                  <a:lnTo>
                    <a:pt x="8599" y="10714"/>
                  </a:lnTo>
                  <a:lnTo>
                    <a:pt x="8670" y="10644"/>
                  </a:lnTo>
                  <a:lnTo>
                    <a:pt x="8740" y="10362"/>
                  </a:lnTo>
                  <a:lnTo>
                    <a:pt x="8811" y="10009"/>
                  </a:lnTo>
                  <a:lnTo>
                    <a:pt x="8811" y="9023"/>
                  </a:lnTo>
                  <a:lnTo>
                    <a:pt x="8670" y="8388"/>
                  </a:lnTo>
                  <a:lnTo>
                    <a:pt x="8529" y="8106"/>
                  </a:lnTo>
                  <a:lnTo>
                    <a:pt x="8317" y="7895"/>
                  </a:lnTo>
                  <a:lnTo>
                    <a:pt x="7894" y="7402"/>
                  </a:lnTo>
                  <a:lnTo>
                    <a:pt x="7330" y="7049"/>
                  </a:lnTo>
                  <a:lnTo>
                    <a:pt x="6696" y="6697"/>
                  </a:lnTo>
                  <a:lnTo>
                    <a:pt x="5498" y="6062"/>
                  </a:lnTo>
                  <a:lnTo>
                    <a:pt x="5004" y="5710"/>
                  </a:lnTo>
                  <a:lnTo>
                    <a:pt x="4582" y="5287"/>
                  </a:lnTo>
                  <a:lnTo>
                    <a:pt x="4441" y="5076"/>
                  </a:lnTo>
                  <a:lnTo>
                    <a:pt x="4300" y="4794"/>
                  </a:lnTo>
                  <a:lnTo>
                    <a:pt x="4229" y="4159"/>
                  </a:lnTo>
                  <a:lnTo>
                    <a:pt x="4229" y="3384"/>
                  </a:lnTo>
                  <a:lnTo>
                    <a:pt x="4229" y="2609"/>
                  </a:lnTo>
                  <a:lnTo>
                    <a:pt x="4229" y="1904"/>
                  </a:lnTo>
                  <a:lnTo>
                    <a:pt x="4159" y="1199"/>
                  </a:lnTo>
                  <a:lnTo>
                    <a:pt x="4088" y="847"/>
                  </a:lnTo>
                  <a:lnTo>
                    <a:pt x="3947" y="565"/>
                  </a:lnTo>
                  <a:lnTo>
                    <a:pt x="3736" y="283"/>
                  </a:lnTo>
                  <a:lnTo>
                    <a:pt x="3524" y="71"/>
                  </a:lnTo>
                  <a:lnTo>
                    <a:pt x="3383" y="1"/>
                  </a:lnTo>
                  <a:close/>
                </a:path>
              </a:pathLst>
            </a:custGeom>
            <a:solidFill>
              <a:srgbClr val="F7CA0F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Shape 61"/>
            <p:cNvSpPr>
              <a:spLocks/>
            </p:cNvSpPr>
            <p:nvPr/>
          </p:nvSpPr>
          <p:spPr bwMode="auto">
            <a:xfrm>
              <a:off x="2005375" y="4890224"/>
              <a:ext cx="120117" cy="586652"/>
            </a:xfrm>
            <a:custGeom>
              <a:avLst/>
              <a:gdLst>
                <a:gd name="T0" fmla="*/ 0 w 4794"/>
                <a:gd name="T1" fmla="*/ 0 h 23472"/>
                <a:gd name="T2" fmla="*/ 4794 w 4794"/>
                <a:gd name="T3" fmla="*/ 23472 h 23472"/>
              </a:gdLst>
              <a:ahLst/>
              <a:cxnLst>
                <a:cxn ang="0">
                  <a:pos x="3173" y="8177"/>
                </a:cxn>
                <a:cxn ang="0">
                  <a:pos x="3666" y="11208"/>
                </a:cxn>
                <a:cxn ang="0">
                  <a:pos x="3666" y="14239"/>
                </a:cxn>
                <a:cxn ang="0">
                  <a:pos x="3102" y="17340"/>
                </a:cxn>
                <a:cxn ang="0">
                  <a:pos x="2115" y="17481"/>
                </a:cxn>
                <a:cxn ang="0">
                  <a:pos x="1411" y="14802"/>
                </a:cxn>
                <a:cxn ang="0">
                  <a:pos x="1199" y="12195"/>
                </a:cxn>
                <a:cxn ang="0">
                  <a:pos x="1622" y="9516"/>
                </a:cxn>
                <a:cxn ang="0">
                  <a:pos x="1974" y="9939"/>
                </a:cxn>
                <a:cxn ang="0">
                  <a:pos x="1904" y="14450"/>
                </a:cxn>
                <a:cxn ang="0">
                  <a:pos x="2045" y="16142"/>
                </a:cxn>
                <a:cxn ang="0">
                  <a:pos x="2327" y="16635"/>
                </a:cxn>
                <a:cxn ang="0">
                  <a:pos x="2679" y="16424"/>
                </a:cxn>
                <a:cxn ang="0">
                  <a:pos x="2961" y="15507"/>
                </a:cxn>
                <a:cxn ang="0">
                  <a:pos x="3173" y="13463"/>
                </a:cxn>
                <a:cxn ang="0">
                  <a:pos x="3102" y="10221"/>
                </a:cxn>
                <a:cxn ang="0">
                  <a:pos x="2750" y="6626"/>
                </a:cxn>
                <a:cxn ang="0">
                  <a:pos x="2115" y="776"/>
                </a:cxn>
                <a:cxn ang="0">
                  <a:pos x="2045" y="2961"/>
                </a:cxn>
                <a:cxn ang="0">
                  <a:pos x="1974" y="5076"/>
                </a:cxn>
                <a:cxn ang="0">
                  <a:pos x="1692" y="6697"/>
                </a:cxn>
                <a:cxn ang="0">
                  <a:pos x="776" y="9093"/>
                </a:cxn>
                <a:cxn ang="0">
                  <a:pos x="283" y="10644"/>
                </a:cxn>
                <a:cxn ang="0">
                  <a:pos x="1" y="12406"/>
                </a:cxn>
                <a:cxn ang="0">
                  <a:pos x="71" y="13886"/>
                </a:cxn>
                <a:cxn ang="0">
                  <a:pos x="353" y="15366"/>
                </a:cxn>
                <a:cxn ang="0">
                  <a:pos x="1270" y="18256"/>
                </a:cxn>
                <a:cxn ang="0">
                  <a:pos x="1833" y="19736"/>
                </a:cxn>
                <a:cxn ang="0">
                  <a:pos x="1833" y="20371"/>
                </a:cxn>
                <a:cxn ang="0">
                  <a:pos x="1551" y="21357"/>
                </a:cxn>
                <a:cxn ang="0">
                  <a:pos x="988" y="22274"/>
                </a:cxn>
                <a:cxn ang="0">
                  <a:pos x="494" y="23049"/>
                </a:cxn>
                <a:cxn ang="0">
                  <a:pos x="635" y="23402"/>
                </a:cxn>
                <a:cxn ang="0">
                  <a:pos x="776" y="23472"/>
                </a:cxn>
                <a:cxn ang="0">
                  <a:pos x="1129" y="23261"/>
                </a:cxn>
                <a:cxn ang="0">
                  <a:pos x="2045" y="21992"/>
                </a:cxn>
                <a:cxn ang="0">
                  <a:pos x="3243" y="19454"/>
                </a:cxn>
                <a:cxn ang="0">
                  <a:pos x="4371" y="16635"/>
                </a:cxn>
                <a:cxn ang="0">
                  <a:pos x="4794" y="13463"/>
                </a:cxn>
                <a:cxn ang="0">
                  <a:pos x="4653" y="10362"/>
                </a:cxn>
                <a:cxn ang="0">
                  <a:pos x="4089" y="7331"/>
                </a:cxn>
                <a:cxn ang="0">
                  <a:pos x="3243" y="4300"/>
                </a:cxn>
                <a:cxn ang="0">
                  <a:pos x="3173" y="3173"/>
                </a:cxn>
                <a:cxn ang="0">
                  <a:pos x="2468" y="424"/>
                </a:cxn>
                <a:cxn ang="0">
                  <a:pos x="2256" y="1"/>
                </a:cxn>
              </a:cxnLst>
              <a:rect l="T0" t="T1" r="T2" b="T3"/>
              <a:pathLst>
                <a:path w="4794" h="23472" extrusionOk="0">
                  <a:moveTo>
                    <a:pt x="2750" y="6626"/>
                  </a:moveTo>
                  <a:lnTo>
                    <a:pt x="3173" y="8177"/>
                  </a:lnTo>
                  <a:lnTo>
                    <a:pt x="3455" y="9728"/>
                  </a:lnTo>
                  <a:lnTo>
                    <a:pt x="3666" y="11208"/>
                  </a:lnTo>
                  <a:lnTo>
                    <a:pt x="3736" y="12758"/>
                  </a:lnTo>
                  <a:lnTo>
                    <a:pt x="3666" y="14239"/>
                  </a:lnTo>
                  <a:lnTo>
                    <a:pt x="3455" y="15789"/>
                  </a:lnTo>
                  <a:lnTo>
                    <a:pt x="3102" y="17340"/>
                  </a:lnTo>
                  <a:lnTo>
                    <a:pt x="2609" y="18891"/>
                  </a:lnTo>
                  <a:lnTo>
                    <a:pt x="2115" y="17481"/>
                  </a:lnTo>
                  <a:lnTo>
                    <a:pt x="1692" y="16142"/>
                  </a:lnTo>
                  <a:lnTo>
                    <a:pt x="1411" y="14802"/>
                  </a:lnTo>
                  <a:lnTo>
                    <a:pt x="1199" y="13534"/>
                  </a:lnTo>
                  <a:lnTo>
                    <a:pt x="1199" y="12195"/>
                  </a:lnTo>
                  <a:lnTo>
                    <a:pt x="1340" y="10855"/>
                  </a:lnTo>
                  <a:lnTo>
                    <a:pt x="1622" y="9516"/>
                  </a:lnTo>
                  <a:lnTo>
                    <a:pt x="2115" y="8036"/>
                  </a:lnTo>
                  <a:lnTo>
                    <a:pt x="1974" y="9939"/>
                  </a:lnTo>
                  <a:lnTo>
                    <a:pt x="1904" y="12970"/>
                  </a:lnTo>
                  <a:lnTo>
                    <a:pt x="1904" y="14450"/>
                  </a:lnTo>
                  <a:lnTo>
                    <a:pt x="1974" y="15719"/>
                  </a:lnTo>
                  <a:lnTo>
                    <a:pt x="2045" y="16142"/>
                  </a:lnTo>
                  <a:lnTo>
                    <a:pt x="2186" y="16494"/>
                  </a:lnTo>
                  <a:lnTo>
                    <a:pt x="2327" y="16635"/>
                  </a:lnTo>
                  <a:lnTo>
                    <a:pt x="2468" y="16635"/>
                  </a:lnTo>
                  <a:lnTo>
                    <a:pt x="2679" y="16424"/>
                  </a:lnTo>
                  <a:lnTo>
                    <a:pt x="2820" y="16001"/>
                  </a:lnTo>
                  <a:lnTo>
                    <a:pt x="2961" y="15507"/>
                  </a:lnTo>
                  <a:lnTo>
                    <a:pt x="3102" y="14943"/>
                  </a:lnTo>
                  <a:lnTo>
                    <a:pt x="3173" y="13463"/>
                  </a:lnTo>
                  <a:lnTo>
                    <a:pt x="3173" y="11842"/>
                  </a:lnTo>
                  <a:lnTo>
                    <a:pt x="3102" y="10221"/>
                  </a:lnTo>
                  <a:lnTo>
                    <a:pt x="2961" y="8670"/>
                  </a:lnTo>
                  <a:lnTo>
                    <a:pt x="2750" y="6626"/>
                  </a:lnTo>
                  <a:close/>
                  <a:moveTo>
                    <a:pt x="2256" y="1"/>
                  </a:moveTo>
                  <a:lnTo>
                    <a:pt x="2115" y="776"/>
                  </a:lnTo>
                  <a:lnTo>
                    <a:pt x="2045" y="1481"/>
                  </a:lnTo>
                  <a:lnTo>
                    <a:pt x="2045" y="2961"/>
                  </a:lnTo>
                  <a:lnTo>
                    <a:pt x="2045" y="4371"/>
                  </a:lnTo>
                  <a:lnTo>
                    <a:pt x="1974" y="5076"/>
                  </a:lnTo>
                  <a:lnTo>
                    <a:pt x="1904" y="5851"/>
                  </a:lnTo>
                  <a:lnTo>
                    <a:pt x="1692" y="6697"/>
                  </a:lnTo>
                  <a:lnTo>
                    <a:pt x="1411" y="7472"/>
                  </a:lnTo>
                  <a:lnTo>
                    <a:pt x="776" y="9093"/>
                  </a:lnTo>
                  <a:lnTo>
                    <a:pt x="494" y="9869"/>
                  </a:lnTo>
                  <a:lnTo>
                    <a:pt x="283" y="10644"/>
                  </a:lnTo>
                  <a:lnTo>
                    <a:pt x="71" y="11490"/>
                  </a:lnTo>
                  <a:lnTo>
                    <a:pt x="1" y="12406"/>
                  </a:lnTo>
                  <a:lnTo>
                    <a:pt x="1" y="13181"/>
                  </a:lnTo>
                  <a:lnTo>
                    <a:pt x="71" y="13886"/>
                  </a:lnTo>
                  <a:lnTo>
                    <a:pt x="142" y="14661"/>
                  </a:lnTo>
                  <a:lnTo>
                    <a:pt x="353" y="15366"/>
                  </a:lnTo>
                  <a:lnTo>
                    <a:pt x="776" y="16846"/>
                  </a:lnTo>
                  <a:lnTo>
                    <a:pt x="1270" y="18256"/>
                  </a:lnTo>
                  <a:lnTo>
                    <a:pt x="1622" y="19102"/>
                  </a:lnTo>
                  <a:lnTo>
                    <a:pt x="1833" y="19736"/>
                  </a:lnTo>
                  <a:lnTo>
                    <a:pt x="1833" y="20018"/>
                  </a:lnTo>
                  <a:lnTo>
                    <a:pt x="1833" y="20371"/>
                  </a:lnTo>
                  <a:lnTo>
                    <a:pt x="1622" y="21146"/>
                  </a:lnTo>
                  <a:lnTo>
                    <a:pt x="1551" y="21357"/>
                  </a:lnTo>
                  <a:lnTo>
                    <a:pt x="1411" y="21639"/>
                  </a:lnTo>
                  <a:lnTo>
                    <a:pt x="988" y="22274"/>
                  </a:lnTo>
                  <a:lnTo>
                    <a:pt x="565" y="22838"/>
                  </a:lnTo>
                  <a:lnTo>
                    <a:pt x="494" y="23049"/>
                  </a:lnTo>
                  <a:lnTo>
                    <a:pt x="494" y="23261"/>
                  </a:lnTo>
                  <a:lnTo>
                    <a:pt x="635" y="23402"/>
                  </a:lnTo>
                  <a:lnTo>
                    <a:pt x="706" y="23402"/>
                  </a:lnTo>
                  <a:lnTo>
                    <a:pt x="776" y="23472"/>
                  </a:lnTo>
                  <a:lnTo>
                    <a:pt x="917" y="23402"/>
                  </a:lnTo>
                  <a:lnTo>
                    <a:pt x="1129" y="23261"/>
                  </a:lnTo>
                  <a:lnTo>
                    <a:pt x="1411" y="22979"/>
                  </a:lnTo>
                  <a:lnTo>
                    <a:pt x="2045" y="21992"/>
                  </a:lnTo>
                  <a:lnTo>
                    <a:pt x="2679" y="20794"/>
                  </a:lnTo>
                  <a:lnTo>
                    <a:pt x="3243" y="19454"/>
                  </a:lnTo>
                  <a:lnTo>
                    <a:pt x="3736" y="18256"/>
                  </a:lnTo>
                  <a:lnTo>
                    <a:pt x="4371" y="16635"/>
                  </a:lnTo>
                  <a:lnTo>
                    <a:pt x="4653" y="15014"/>
                  </a:lnTo>
                  <a:lnTo>
                    <a:pt x="4794" y="13463"/>
                  </a:lnTo>
                  <a:lnTo>
                    <a:pt x="4794" y="11913"/>
                  </a:lnTo>
                  <a:lnTo>
                    <a:pt x="4653" y="10362"/>
                  </a:lnTo>
                  <a:lnTo>
                    <a:pt x="4441" y="8882"/>
                  </a:lnTo>
                  <a:lnTo>
                    <a:pt x="4089" y="7331"/>
                  </a:lnTo>
                  <a:lnTo>
                    <a:pt x="3666" y="5851"/>
                  </a:lnTo>
                  <a:lnTo>
                    <a:pt x="3243" y="4300"/>
                  </a:lnTo>
                  <a:lnTo>
                    <a:pt x="3243" y="3807"/>
                  </a:lnTo>
                  <a:lnTo>
                    <a:pt x="3173" y="3173"/>
                  </a:lnTo>
                  <a:lnTo>
                    <a:pt x="2820" y="1692"/>
                  </a:lnTo>
                  <a:lnTo>
                    <a:pt x="2468" y="424"/>
                  </a:lnTo>
                  <a:lnTo>
                    <a:pt x="2327" y="71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Shape 62"/>
            <p:cNvGrpSpPr>
              <a:grpSpLocks/>
            </p:cNvGrpSpPr>
            <p:nvPr/>
          </p:nvGrpSpPr>
          <p:grpSpPr bwMode="auto">
            <a:xfrm>
              <a:off x="1216709" y="5035700"/>
              <a:ext cx="169112" cy="270399"/>
              <a:chOff x="3510484" y="5035700"/>
              <a:chExt cx="169112" cy="270399"/>
            </a:xfrm>
          </p:grpSpPr>
          <p:sp>
            <p:nvSpPr>
              <p:cNvPr id="21" name="Shape 63"/>
              <p:cNvSpPr>
                <a:spLocks/>
              </p:cNvSpPr>
              <p:nvPr/>
            </p:nvSpPr>
            <p:spPr bwMode="auto">
              <a:xfrm>
                <a:off x="3510484" y="5105276"/>
                <a:ext cx="86926" cy="77483"/>
              </a:xfrm>
              <a:custGeom>
                <a:avLst/>
                <a:gdLst>
                  <a:gd name="T0" fmla="*/ 0 w 3454"/>
                  <a:gd name="T1" fmla="*/ 0 h 3103"/>
                  <a:gd name="T2" fmla="*/ 3454 w 3454"/>
                  <a:gd name="T3" fmla="*/ 3103 h 3103"/>
                </a:gdLst>
                <a:ahLst/>
                <a:cxnLst>
                  <a:cxn ang="0">
                    <a:pos x="2185" y="1"/>
                  </a:cxn>
                  <a:cxn ang="0">
                    <a:pos x="1762" y="142"/>
                  </a:cxn>
                  <a:cxn ang="0">
                    <a:pos x="1269" y="424"/>
                  </a:cxn>
                  <a:cxn ang="0">
                    <a:pos x="846" y="706"/>
                  </a:cxn>
                  <a:cxn ang="0">
                    <a:pos x="494" y="1129"/>
                  </a:cxn>
                  <a:cxn ang="0">
                    <a:pos x="212" y="1551"/>
                  </a:cxn>
                  <a:cxn ang="0">
                    <a:pos x="71" y="1904"/>
                  </a:cxn>
                  <a:cxn ang="0">
                    <a:pos x="0" y="2327"/>
                  </a:cxn>
                  <a:cxn ang="0">
                    <a:pos x="71" y="2468"/>
                  </a:cxn>
                  <a:cxn ang="0">
                    <a:pos x="141" y="2679"/>
                  </a:cxn>
                  <a:cxn ang="0">
                    <a:pos x="282" y="2820"/>
                  </a:cxn>
                  <a:cxn ang="0">
                    <a:pos x="494" y="2891"/>
                  </a:cxn>
                  <a:cxn ang="0">
                    <a:pos x="705" y="3032"/>
                  </a:cxn>
                  <a:cxn ang="0">
                    <a:pos x="1058" y="3102"/>
                  </a:cxn>
                  <a:cxn ang="0">
                    <a:pos x="2256" y="3102"/>
                  </a:cxn>
                  <a:cxn ang="0">
                    <a:pos x="2538" y="2961"/>
                  </a:cxn>
                  <a:cxn ang="0">
                    <a:pos x="2820" y="2750"/>
                  </a:cxn>
                  <a:cxn ang="0">
                    <a:pos x="3031" y="2468"/>
                  </a:cxn>
                  <a:cxn ang="0">
                    <a:pos x="3313" y="1974"/>
                  </a:cxn>
                  <a:cxn ang="0">
                    <a:pos x="3454" y="1622"/>
                  </a:cxn>
                  <a:cxn ang="0">
                    <a:pos x="3384" y="917"/>
                  </a:cxn>
                  <a:cxn ang="0">
                    <a:pos x="3313" y="635"/>
                  </a:cxn>
                  <a:cxn ang="0">
                    <a:pos x="3243" y="424"/>
                  </a:cxn>
                  <a:cxn ang="0">
                    <a:pos x="3102" y="212"/>
                  </a:cxn>
                  <a:cxn ang="0">
                    <a:pos x="2961" y="142"/>
                  </a:cxn>
                  <a:cxn ang="0">
                    <a:pos x="2820" y="1"/>
                  </a:cxn>
                </a:cxnLst>
                <a:rect l="T0" t="T1" r="T2" b="T3"/>
                <a:pathLst>
                  <a:path w="3454" h="3103" extrusionOk="0">
                    <a:moveTo>
                      <a:pt x="2185" y="1"/>
                    </a:moveTo>
                    <a:lnTo>
                      <a:pt x="1762" y="142"/>
                    </a:lnTo>
                    <a:lnTo>
                      <a:pt x="1269" y="424"/>
                    </a:lnTo>
                    <a:lnTo>
                      <a:pt x="846" y="706"/>
                    </a:lnTo>
                    <a:lnTo>
                      <a:pt x="494" y="1129"/>
                    </a:lnTo>
                    <a:lnTo>
                      <a:pt x="212" y="1551"/>
                    </a:lnTo>
                    <a:lnTo>
                      <a:pt x="71" y="1904"/>
                    </a:lnTo>
                    <a:lnTo>
                      <a:pt x="0" y="2327"/>
                    </a:lnTo>
                    <a:lnTo>
                      <a:pt x="71" y="2468"/>
                    </a:lnTo>
                    <a:lnTo>
                      <a:pt x="141" y="2679"/>
                    </a:lnTo>
                    <a:lnTo>
                      <a:pt x="282" y="2820"/>
                    </a:lnTo>
                    <a:lnTo>
                      <a:pt x="494" y="2891"/>
                    </a:lnTo>
                    <a:lnTo>
                      <a:pt x="705" y="3032"/>
                    </a:lnTo>
                    <a:lnTo>
                      <a:pt x="1058" y="3102"/>
                    </a:lnTo>
                    <a:lnTo>
                      <a:pt x="2256" y="3102"/>
                    </a:lnTo>
                    <a:lnTo>
                      <a:pt x="2538" y="2961"/>
                    </a:lnTo>
                    <a:lnTo>
                      <a:pt x="2820" y="2750"/>
                    </a:lnTo>
                    <a:lnTo>
                      <a:pt x="3031" y="2468"/>
                    </a:lnTo>
                    <a:lnTo>
                      <a:pt x="3313" y="1974"/>
                    </a:lnTo>
                    <a:lnTo>
                      <a:pt x="3454" y="1622"/>
                    </a:lnTo>
                    <a:lnTo>
                      <a:pt x="3384" y="917"/>
                    </a:lnTo>
                    <a:lnTo>
                      <a:pt x="3313" y="635"/>
                    </a:lnTo>
                    <a:lnTo>
                      <a:pt x="3243" y="424"/>
                    </a:lnTo>
                    <a:lnTo>
                      <a:pt x="3102" y="212"/>
                    </a:lnTo>
                    <a:lnTo>
                      <a:pt x="2961" y="142"/>
                    </a:lnTo>
                    <a:lnTo>
                      <a:pt x="2820" y="1"/>
                    </a:lnTo>
                    <a:close/>
                  </a:path>
                </a:pathLst>
              </a:custGeom>
              <a:solidFill>
                <a:srgbClr val="F9CB9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Shape 64"/>
              <p:cNvSpPr>
                <a:spLocks/>
              </p:cNvSpPr>
              <p:nvPr/>
            </p:nvSpPr>
            <p:spPr bwMode="auto">
              <a:xfrm>
                <a:off x="3591088" y="5157458"/>
                <a:ext cx="66381" cy="63251"/>
              </a:xfrm>
              <a:custGeom>
                <a:avLst/>
                <a:gdLst>
                  <a:gd name="T0" fmla="*/ 0 w 2679"/>
                  <a:gd name="T1" fmla="*/ 0 h 2538"/>
                  <a:gd name="T2" fmla="*/ 2679 w 2679"/>
                  <a:gd name="T3" fmla="*/ 2538 h 2538"/>
                </a:gdLst>
                <a:ahLst/>
                <a:cxnLst>
                  <a:cxn ang="0">
                    <a:pos x="1269" y="0"/>
                  </a:cxn>
                  <a:cxn ang="0">
                    <a:pos x="846" y="71"/>
                  </a:cxn>
                  <a:cxn ang="0">
                    <a:pos x="423" y="353"/>
                  </a:cxn>
                  <a:cxn ang="0">
                    <a:pos x="141" y="705"/>
                  </a:cxn>
                  <a:cxn ang="0">
                    <a:pos x="71" y="917"/>
                  </a:cxn>
                  <a:cxn ang="0">
                    <a:pos x="0" y="1128"/>
                  </a:cxn>
                  <a:cxn ang="0">
                    <a:pos x="0" y="1410"/>
                  </a:cxn>
                  <a:cxn ang="0">
                    <a:pos x="71" y="1692"/>
                  </a:cxn>
                  <a:cxn ang="0">
                    <a:pos x="212" y="1974"/>
                  </a:cxn>
                  <a:cxn ang="0">
                    <a:pos x="353" y="2185"/>
                  </a:cxn>
                  <a:cxn ang="0">
                    <a:pos x="564" y="2397"/>
                  </a:cxn>
                  <a:cxn ang="0">
                    <a:pos x="846" y="2467"/>
                  </a:cxn>
                  <a:cxn ang="0">
                    <a:pos x="1058" y="2538"/>
                  </a:cxn>
                  <a:cxn ang="0">
                    <a:pos x="1551" y="2538"/>
                  </a:cxn>
                  <a:cxn ang="0">
                    <a:pos x="1833" y="2467"/>
                  </a:cxn>
                  <a:cxn ang="0">
                    <a:pos x="2044" y="2326"/>
                  </a:cxn>
                  <a:cxn ang="0">
                    <a:pos x="2256" y="2185"/>
                  </a:cxn>
                  <a:cxn ang="0">
                    <a:pos x="2397" y="1974"/>
                  </a:cxn>
                  <a:cxn ang="0">
                    <a:pos x="2538" y="1762"/>
                  </a:cxn>
                  <a:cxn ang="0">
                    <a:pos x="2608" y="1481"/>
                  </a:cxn>
                  <a:cxn ang="0">
                    <a:pos x="2679" y="1199"/>
                  </a:cxn>
                  <a:cxn ang="0">
                    <a:pos x="2608" y="917"/>
                  </a:cxn>
                  <a:cxn ang="0">
                    <a:pos x="2467" y="564"/>
                  </a:cxn>
                  <a:cxn ang="0">
                    <a:pos x="2326" y="353"/>
                  </a:cxn>
                  <a:cxn ang="0">
                    <a:pos x="2115" y="212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2679" h="2538" extrusionOk="0">
                    <a:moveTo>
                      <a:pt x="1269" y="0"/>
                    </a:moveTo>
                    <a:lnTo>
                      <a:pt x="846" y="71"/>
                    </a:lnTo>
                    <a:lnTo>
                      <a:pt x="423" y="353"/>
                    </a:lnTo>
                    <a:lnTo>
                      <a:pt x="141" y="705"/>
                    </a:lnTo>
                    <a:lnTo>
                      <a:pt x="71" y="917"/>
                    </a:lnTo>
                    <a:lnTo>
                      <a:pt x="0" y="1128"/>
                    </a:lnTo>
                    <a:lnTo>
                      <a:pt x="0" y="1410"/>
                    </a:lnTo>
                    <a:lnTo>
                      <a:pt x="71" y="1692"/>
                    </a:lnTo>
                    <a:lnTo>
                      <a:pt x="212" y="1974"/>
                    </a:lnTo>
                    <a:lnTo>
                      <a:pt x="353" y="2185"/>
                    </a:lnTo>
                    <a:lnTo>
                      <a:pt x="564" y="2397"/>
                    </a:lnTo>
                    <a:lnTo>
                      <a:pt x="846" y="2467"/>
                    </a:lnTo>
                    <a:lnTo>
                      <a:pt x="1058" y="2538"/>
                    </a:lnTo>
                    <a:lnTo>
                      <a:pt x="1551" y="2538"/>
                    </a:lnTo>
                    <a:lnTo>
                      <a:pt x="1833" y="2467"/>
                    </a:lnTo>
                    <a:lnTo>
                      <a:pt x="2044" y="2326"/>
                    </a:lnTo>
                    <a:lnTo>
                      <a:pt x="2256" y="2185"/>
                    </a:lnTo>
                    <a:lnTo>
                      <a:pt x="2397" y="1974"/>
                    </a:lnTo>
                    <a:lnTo>
                      <a:pt x="2538" y="1762"/>
                    </a:lnTo>
                    <a:lnTo>
                      <a:pt x="2608" y="1481"/>
                    </a:lnTo>
                    <a:lnTo>
                      <a:pt x="2679" y="1199"/>
                    </a:lnTo>
                    <a:lnTo>
                      <a:pt x="2608" y="917"/>
                    </a:lnTo>
                    <a:lnTo>
                      <a:pt x="2467" y="564"/>
                    </a:lnTo>
                    <a:lnTo>
                      <a:pt x="2326" y="353"/>
                    </a:lnTo>
                    <a:lnTo>
                      <a:pt x="2115" y="212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F9CB9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Shape 65"/>
              <p:cNvSpPr>
                <a:spLocks/>
              </p:cNvSpPr>
              <p:nvPr/>
            </p:nvSpPr>
            <p:spPr bwMode="auto">
              <a:xfrm>
                <a:off x="3527869" y="5220710"/>
                <a:ext cx="82186" cy="85389"/>
              </a:xfrm>
              <a:custGeom>
                <a:avLst/>
                <a:gdLst>
                  <a:gd name="T0" fmla="*/ 0 w 3313"/>
                  <a:gd name="T1" fmla="*/ 0 h 3385"/>
                  <a:gd name="T2" fmla="*/ 3313 w 3313"/>
                  <a:gd name="T3" fmla="*/ 3385 h 3385"/>
                </a:gdLst>
                <a:ahLst/>
                <a:cxnLst>
                  <a:cxn ang="0">
                    <a:pos x="1621" y="1"/>
                  </a:cxn>
                  <a:cxn ang="0">
                    <a:pos x="1269" y="71"/>
                  </a:cxn>
                  <a:cxn ang="0">
                    <a:pos x="987" y="212"/>
                  </a:cxn>
                  <a:cxn ang="0">
                    <a:pos x="775" y="424"/>
                  </a:cxn>
                  <a:cxn ang="0">
                    <a:pos x="493" y="635"/>
                  </a:cxn>
                  <a:cxn ang="0">
                    <a:pos x="352" y="847"/>
                  </a:cxn>
                  <a:cxn ang="0">
                    <a:pos x="141" y="1129"/>
                  </a:cxn>
                  <a:cxn ang="0">
                    <a:pos x="71" y="1410"/>
                  </a:cxn>
                  <a:cxn ang="0">
                    <a:pos x="0" y="1763"/>
                  </a:cxn>
                  <a:cxn ang="0">
                    <a:pos x="0" y="2045"/>
                  </a:cxn>
                  <a:cxn ang="0">
                    <a:pos x="71" y="2327"/>
                  </a:cxn>
                  <a:cxn ang="0">
                    <a:pos x="211" y="2679"/>
                  </a:cxn>
                  <a:cxn ang="0">
                    <a:pos x="423" y="2891"/>
                  </a:cxn>
                  <a:cxn ang="0">
                    <a:pos x="705" y="3173"/>
                  </a:cxn>
                  <a:cxn ang="0">
                    <a:pos x="987" y="3314"/>
                  </a:cxn>
                  <a:cxn ang="0">
                    <a:pos x="1339" y="3384"/>
                  </a:cxn>
                  <a:cxn ang="0">
                    <a:pos x="1974" y="3384"/>
                  </a:cxn>
                  <a:cxn ang="0">
                    <a:pos x="2256" y="3243"/>
                  </a:cxn>
                  <a:cxn ang="0">
                    <a:pos x="2537" y="3032"/>
                  </a:cxn>
                  <a:cxn ang="0">
                    <a:pos x="2749" y="2820"/>
                  </a:cxn>
                  <a:cxn ang="0">
                    <a:pos x="2960" y="2538"/>
                  </a:cxn>
                  <a:cxn ang="0">
                    <a:pos x="3172" y="2256"/>
                  </a:cxn>
                  <a:cxn ang="0">
                    <a:pos x="3242" y="1974"/>
                  </a:cxn>
                  <a:cxn ang="0">
                    <a:pos x="3313" y="1692"/>
                  </a:cxn>
                  <a:cxn ang="0">
                    <a:pos x="3313" y="1340"/>
                  </a:cxn>
                  <a:cxn ang="0">
                    <a:pos x="3313" y="1058"/>
                  </a:cxn>
                  <a:cxn ang="0">
                    <a:pos x="3172" y="776"/>
                  </a:cxn>
                  <a:cxn ang="0">
                    <a:pos x="2960" y="494"/>
                  </a:cxn>
                  <a:cxn ang="0">
                    <a:pos x="2608" y="283"/>
                  </a:cxn>
                  <a:cxn ang="0">
                    <a:pos x="2256" y="142"/>
                  </a:cxn>
                  <a:cxn ang="0">
                    <a:pos x="1974" y="1"/>
                  </a:cxn>
                </a:cxnLst>
                <a:rect l="T0" t="T1" r="T2" b="T3"/>
                <a:pathLst>
                  <a:path w="3313" h="3385" extrusionOk="0">
                    <a:moveTo>
                      <a:pt x="1621" y="1"/>
                    </a:moveTo>
                    <a:lnTo>
                      <a:pt x="1269" y="71"/>
                    </a:lnTo>
                    <a:lnTo>
                      <a:pt x="987" y="212"/>
                    </a:lnTo>
                    <a:lnTo>
                      <a:pt x="775" y="424"/>
                    </a:lnTo>
                    <a:lnTo>
                      <a:pt x="493" y="635"/>
                    </a:lnTo>
                    <a:lnTo>
                      <a:pt x="352" y="847"/>
                    </a:lnTo>
                    <a:lnTo>
                      <a:pt x="141" y="1129"/>
                    </a:lnTo>
                    <a:lnTo>
                      <a:pt x="71" y="1410"/>
                    </a:lnTo>
                    <a:lnTo>
                      <a:pt x="0" y="1763"/>
                    </a:lnTo>
                    <a:lnTo>
                      <a:pt x="0" y="2045"/>
                    </a:lnTo>
                    <a:lnTo>
                      <a:pt x="71" y="2327"/>
                    </a:lnTo>
                    <a:lnTo>
                      <a:pt x="211" y="2679"/>
                    </a:lnTo>
                    <a:lnTo>
                      <a:pt x="423" y="2891"/>
                    </a:lnTo>
                    <a:lnTo>
                      <a:pt x="705" y="3173"/>
                    </a:lnTo>
                    <a:lnTo>
                      <a:pt x="987" y="3314"/>
                    </a:lnTo>
                    <a:lnTo>
                      <a:pt x="1339" y="3384"/>
                    </a:lnTo>
                    <a:lnTo>
                      <a:pt x="1974" y="3384"/>
                    </a:lnTo>
                    <a:lnTo>
                      <a:pt x="2256" y="3243"/>
                    </a:lnTo>
                    <a:lnTo>
                      <a:pt x="2537" y="3032"/>
                    </a:lnTo>
                    <a:lnTo>
                      <a:pt x="2749" y="2820"/>
                    </a:lnTo>
                    <a:lnTo>
                      <a:pt x="2960" y="2538"/>
                    </a:lnTo>
                    <a:lnTo>
                      <a:pt x="3172" y="2256"/>
                    </a:lnTo>
                    <a:lnTo>
                      <a:pt x="3242" y="1974"/>
                    </a:lnTo>
                    <a:lnTo>
                      <a:pt x="3313" y="1692"/>
                    </a:lnTo>
                    <a:lnTo>
                      <a:pt x="3313" y="1340"/>
                    </a:lnTo>
                    <a:lnTo>
                      <a:pt x="3313" y="1058"/>
                    </a:lnTo>
                    <a:lnTo>
                      <a:pt x="3172" y="776"/>
                    </a:lnTo>
                    <a:lnTo>
                      <a:pt x="2960" y="494"/>
                    </a:lnTo>
                    <a:lnTo>
                      <a:pt x="2608" y="283"/>
                    </a:lnTo>
                    <a:lnTo>
                      <a:pt x="2256" y="142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F9CB9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Shape 66"/>
              <p:cNvSpPr>
                <a:spLocks/>
              </p:cNvSpPr>
              <p:nvPr/>
            </p:nvSpPr>
            <p:spPr bwMode="auto">
              <a:xfrm>
                <a:off x="3640084" y="5035700"/>
                <a:ext cx="39512" cy="42695"/>
              </a:xfrm>
              <a:custGeom>
                <a:avLst/>
                <a:gdLst>
                  <a:gd name="T0" fmla="*/ 0 w 1551"/>
                  <a:gd name="T1" fmla="*/ 0 h 1693"/>
                  <a:gd name="T2" fmla="*/ 1551 w 1551"/>
                  <a:gd name="T3" fmla="*/ 1693 h 1693"/>
                </a:gdLst>
                <a:ahLst/>
                <a:cxnLst>
                  <a:cxn ang="0">
                    <a:pos x="493" y="1"/>
                  </a:cxn>
                  <a:cxn ang="0">
                    <a:pos x="282" y="71"/>
                  </a:cxn>
                  <a:cxn ang="0">
                    <a:pos x="141" y="142"/>
                  </a:cxn>
                  <a:cxn ang="0">
                    <a:pos x="71" y="283"/>
                  </a:cxn>
                  <a:cxn ang="0">
                    <a:pos x="0" y="635"/>
                  </a:cxn>
                  <a:cxn ang="0">
                    <a:pos x="0" y="988"/>
                  </a:cxn>
                  <a:cxn ang="0">
                    <a:pos x="141" y="1270"/>
                  </a:cxn>
                  <a:cxn ang="0">
                    <a:pos x="353" y="1552"/>
                  </a:cxn>
                  <a:cxn ang="0">
                    <a:pos x="564" y="1693"/>
                  </a:cxn>
                  <a:cxn ang="0">
                    <a:pos x="705" y="1693"/>
                  </a:cxn>
                  <a:cxn ang="0">
                    <a:pos x="775" y="1622"/>
                  </a:cxn>
                  <a:cxn ang="0">
                    <a:pos x="987" y="1481"/>
                  </a:cxn>
                  <a:cxn ang="0">
                    <a:pos x="1269" y="1199"/>
                  </a:cxn>
                  <a:cxn ang="0">
                    <a:pos x="1410" y="917"/>
                  </a:cxn>
                  <a:cxn ang="0">
                    <a:pos x="1551" y="635"/>
                  </a:cxn>
                  <a:cxn ang="0">
                    <a:pos x="1551" y="353"/>
                  </a:cxn>
                  <a:cxn ang="0">
                    <a:pos x="1410" y="142"/>
                  </a:cxn>
                  <a:cxn ang="0">
                    <a:pos x="1198" y="1"/>
                  </a:cxn>
                </a:cxnLst>
                <a:rect l="T0" t="T1" r="T2" b="T3"/>
                <a:pathLst>
                  <a:path w="1551" h="1693" extrusionOk="0">
                    <a:moveTo>
                      <a:pt x="493" y="1"/>
                    </a:moveTo>
                    <a:lnTo>
                      <a:pt x="282" y="71"/>
                    </a:lnTo>
                    <a:lnTo>
                      <a:pt x="141" y="142"/>
                    </a:lnTo>
                    <a:lnTo>
                      <a:pt x="71" y="283"/>
                    </a:lnTo>
                    <a:lnTo>
                      <a:pt x="0" y="635"/>
                    </a:lnTo>
                    <a:lnTo>
                      <a:pt x="0" y="988"/>
                    </a:lnTo>
                    <a:lnTo>
                      <a:pt x="141" y="1270"/>
                    </a:lnTo>
                    <a:lnTo>
                      <a:pt x="353" y="1552"/>
                    </a:lnTo>
                    <a:lnTo>
                      <a:pt x="564" y="1693"/>
                    </a:lnTo>
                    <a:lnTo>
                      <a:pt x="705" y="1693"/>
                    </a:lnTo>
                    <a:lnTo>
                      <a:pt x="775" y="1622"/>
                    </a:lnTo>
                    <a:lnTo>
                      <a:pt x="987" y="1481"/>
                    </a:lnTo>
                    <a:lnTo>
                      <a:pt x="1269" y="1199"/>
                    </a:lnTo>
                    <a:lnTo>
                      <a:pt x="1410" y="917"/>
                    </a:lnTo>
                    <a:lnTo>
                      <a:pt x="1551" y="635"/>
                    </a:lnTo>
                    <a:lnTo>
                      <a:pt x="1551" y="353"/>
                    </a:lnTo>
                    <a:lnTo>
                      <a:pt x="1410" y="142"/>
                    </a:lnTo>
                    <a:lnTo>
                      <a:pt x="1198" y="1"/>
                    </a:lnTo>
                    <a:close/>
                  </a:path>
                </a:pathLst>
              </a:custGeom>
              <a:solidFill>
                <a:srgbClr val="F9CB9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61" name="Shape 67"/>
          <p:cNvGrpSpPr>
            <a:grpSpLocks/>
          </p:cNvGrpSpPr>
          <p:nvPr/>
        </p:nvGrpSpPr>
        <p:grpSpPr bwMode="auto">
          <a:xfrm rot="5400000">
            <a:off x="5889625" y="-1700212"/>
            <a:ext cx="1401763" cy="5259387"/>
            <a:chOff x="818425" y="238125"/>
            <a:chExt cx="1395575" cy="5238750"/>
          </a:xfrm>
        </p:grpSpPr>
        <p:sp>
          <p:nvSpPr>
            <p:cNvPr id="62" name="Shape 68"/>
            <p:cNvSpPr>
              <a:spLocks/>
            </p:cNvSpPr>
            <p:nvPr/>
          </p:nvSpPr>
          <p:spPr bwMode="auto">
            <a:xfrm>
              <a:off x="1253060" y="233380"/>
              <a:ext cx="731767" cy="1179628"/>
            </a:xfrm>
            <a:custGeom>
              <a:avLst/>
              <a:gdLst>
                <a:gd name="T0" fmla="*/ 0 w 29252"/>
                <a:gd name="T1" fmla="*/ 0 h 47155"/>
                <a:gd name="T2" fmla="*/ 29252 w 29252"/>
                <a:gd name="T3" fmla="*/ 47155 h 47155"/>
              </a:gdLst>
              <a:ahLst/>
              <a:cxnLst>
                <a:cxn ang="0">
                  <a:pos x="10573" y="10010"/>
                </a:cxn>
                <a:cxn ang="0">
                  <a:pos x="21709" y="3455"/>
                </a:cxn>
                <a:cxn ang="0">
                  <a:pos x="26079" y="7331"/>
                </a:cxn>
                <a:cxn ang="0">
                  <a:pos x="26996" y="10856"/>
                </a:cxn>
                <a:cxn ang="0">
                  <a:pos x="20864" y="3666"/>
                </a:cxn>
                <a:cxn ang="0">
                  <a:pos x="15084" y="11560"/>
                </a:cxn>
                <a:cxn ang="0">
                  <a:pos x="4018" y="12829"/>
                </a:cxn>
                <a:cxn ang="0">
                  <a:pos x="12124" y="11278"/>
                </a:cxn>
                <a:cxn ang="0">
                  <a:pos x="23824" y="8248"/>
                </a:cxn>
                <a:cxn ang="0">
                  <a:pos x="24035" y="10574"/>
                </a:cxn>
                <a:cxn ang="0">
                  <a:pos x="12194" y="25657"/>
                </a:cxn>
                <a:cxn ang="0">
                  <a:pos x="6978" y="26996"/>
                </a:cxn>
                <a:cxn ang="0">
                  <a:pos x="9234" y="29181"/>
                </a:cxn>
                <a:cxn ang="0">
                  <a:pos x="1763" y="31578"/>
                </a:cxn>
                <a:cxn ang="0">
                  <a:pos x="12194" y="26855"/>
                </a:cxn>
                <a:cxn ang="0">
                  <a:pos x="23190" y="33129"/>
                </a:cxn>
                <a:cxn ang="0">
                  <a:pos x="18467" y="27842"/>
                </a:cxn>
                <a:cxn ang="0">
                  <a:pos x="17480" y="20723"/>
                </a:cxn>
                <a:cxn ang="0">
                  <a:pos x="19524" y="29393"/>
                </a:cxn>
                <a:cxn ang="0">
                  <a:pos x="20723" y="29393"/>
                </a:cxn>
                <a:cxn ang="0">
                  <a:pos x="9304" y="39261"/>
                </a:cxn>
                <a:cxn ang="0">
                  <a:pos x="9868" y="40459"/>
                </a:cxn>
                <a:cxn ang="0">
                  <a:pos x="12547" y="38626"/>
                </a:cxn>
                <a:cxn ang="0">
                  <a:pos x="11207" y="42433"/>
                </a:cxn>
                <a:cxn ang="0">
                  <a:pos x="5498" y="46521"/>
                </a:cxn>
                <a:cxn ang="0">
                  <a:pos x="7754" y="39049"/>
                </a:cxn>
                <a:cxn ang="0">
                  <a:pos x="19806" y="1552"/>
                </a:cxn>
                <a:cxn ang="0">
                  <a:pos x="18397" y="7331"/>
                </a:cxn>
                <a:cxn ang="0">
                  <a:pos x="8881" y="9305"/>
                </a:cxn>
                <a:cxn ang="0">
                  <a:pos x="3031" y="12900"/>
                </a:cxn>
                <a:cxn ang="0">
                  <a:pos x="11912" y="13463"/>
                </a:cxn>
                <a:cxn ang="0">
                  <a:pos x="17974" y="14098"/>
                </a:cxn>
                <a:cxn ang="0">
                  <a:pos x="15013" y="24389"/>
                </a:cxn>
                <a:cxn ang="0">
                  <a:pos x="8670" y="25516"/>
                </a:cxn>
                <a:cxn ang="0">
                  <a:pos x="1481" y="29816"/>
                </a:cxn>
                <a:cxn ang="0">
                  <a:pos x="635" y="32001"/>
                </a:cxn>
                <a:cxn ang="0">
                  <a:pos x="7824" y="30873"/>
                </a:cxn>
                <a:cxn ang="0">
                  <a:pos x="12899" y="31507"/>
                </a:cxn>
                <a:cxn ang="0">
                  <a:pos x="8740" y="36864"/>
                </a:cxn>
                <a:cxn ang="0">
                  <a:pos x="4511" y="43490"/>
                </a:cxn>
                <a:cxn ang="0">
                  <a:pos x="4723" y="46944"/>
                </a:cxn>
                <a:cxn ang="0">
                  <a:pos x="9093" y="45745"/>
                </a:cxn>
                <a:cxn ang="0">
                  <a:pos x="13392" y="40741"/>
                </a:cxn>
                <a:cxn ang="0">
                  <a:pos x="12335" y="36300"/>
                </a:cxn>
                <a:cxn ang="0">
                  <a:pos x="15295" y="27560"/>
                </a:cxn>
                <a:cxn ang="0">
                  <a:pos x="17480" y="27983"/>
                </a:cxn>
                <a:cxn ang="0">
                  <a:pos x="21216" y="32847"/>
                </a:cxn>
                <a:cxn ang="0">
                  <a:pos x="24458" y="33833"/>
                </a:cxn>
                <a:cxn ang="0">
                  <a:pos x="21780" y="25798"/>
                </a:cxn>
                <a:cxn ang="0">
                  <a:pos x="18115" y="19032"/>
                </a:cxn>
                <a:cxn ang="0">
                  <a:pos x="20018" y="5640"/>
                </a:cxn>
                <a:cxn ang="0">
                  <a:pos x="25868" y="14239"/>
                </a:cxn>
                <a:cxn ang="0">
                  <a:pos x="28687" y="15578"/>
                </a:cxn>
                <a:cxn ang="0">
                  <a:pos x="28617" y="10080"/>
                </a:cxn>
                <a:cxn ang="0">
                  <a:pos x="23753" y="3102"/>
                </a:cxn>
                <a:cxn ang="0">
                  <a:pos x="20088" y="1129"/>
                </a:cxn>
              </a:cxnLst>
              <a:rect l="T0" t="T1" r="T2" b="T3"/>
              <a:pathLst>
                <a:path w="29252" h="47155" extrusionOk="0">
                  <a:moveTo>
                    <a:pt x="17692" y="8600"/>
                  </a:moveTo>
                  <a:lnTo>
                    <a:pt x="14872" y="9305"/>
                  </a:lnTo>
                  <a:lnTo>
                    <a:pt x="11771" y="10080"/>
                  </a:lnTo>
                  <a:lnTo>
                    <a:pt x="8811" y="10856"/>
                  </a:lnTo>
                  <a:lnTo>
                    <a:pt x="7542" y="11278"/>
                  </a:lnTo>
                  <a:lnTo>
                    <a:pt x="6485" y="11631"/>
                  </a:lnTo>
                  <a:lnTo>
                    <a:pt x="9234" y="10503"/>
                  </a:lnTo>
                  <a:lnTo>
                    <a:pt x="10573" y="10010"/>
                  </a:lnTo>
                  <a:lnTo>
                    <a:pt x="11983" y="9587"/>
                  </a:lnTo>
                  <a:lnTo>
                    <a:pt x="13392" y="9164"/>
                  </a:lnTo>
                  <a:lnTo>
                    <a:pt x="14802" y="8882"/>
                  </a:lnTo>
                  <a:lnTo>
                    <a:pt x="16282" y="8671"/>
                  </a:lnTo>
                  <a:lnTo>
                    <a:pt x="17692" y="8600"/>
                  </a:lnTo>
                  <a:close/>
                  <a:moveTo>
                    <a:pt x="20652" y="3102"/>
                  </a:moveTo>
                  <a:lnTo>
                    <a:pt x="20934" y="3173"/>
                  </a:lnTo>
                  <a:lnTo>
                    <a:pt x="21709" y="3455"/>
                  </a:lnTo>
                  <a:lnTo>
                    <a:pt x="22414" y="3807"/>
                  </a:lnTo>
                  <a:lnTo>
                    <a:pt x="23049" y="4160"/>
                  </a:lnTo>
                  <a:lnTo>
                    <a:pt x="23683" y="4582"/>
                  </a:lnTo>
                  <a:lnTo>
                    <a:pt x="24247" y="5076"/>
                  </a:lnTo>
                  <a:lnTo>
                    <a:pt x="24740" y="5569"/>
                  </a:lnTo>
                  <a:lnTo>
                    <a:pt x="25234" y="6133"/>
                  </a:lnTo>
                  <a:lnTo>
                    <a:pt x="25656" y="6697"/>
                  </a:lnTo>
                  <a:lnTo>
                    <a:pt x="26079" y="7331"/>
                  </a:lnTo>
                  <a:lnTo>
                    <a:pt x="26432" y="7966"/>
                  </a:lnTo>
                  <a:lnTo>
                    <a:pt x="26714" y="8671"/>
                  </a:lnTo>
                  <a:lnTo>
                    <a:pt x="26996" y="9305"/>
                  </a:lnTo>
                  <a:lnTo>
                    <a:pt x="27278" y="10080"/>
                  </a:lnTo>
                  <a:lnTo>
                    <a:pt x="27489" y="10856"/>
                  </a:lnTo>
                  <a:lnTo>
                    <a:pt x="27771" y="12406"/>
                  </a:lnTo>
                  <a:lnTo>
                    <a:pt x="27348" y="11631"/>
                  </a:lnTo>
                  <a:lnTo>
                    <a:pt x="26996" y="10856"/>
                  </a:lnTo>
                  <a:lnTo>
                    <a:pt x="26502" y="10151"/>
                  </a:lnTo>
                  <a:lnTo>
                    <a:pt x="26009" y="9516"/>
                  </a:lnTo>
                  <a:lnTo>
                    <a:pt x="25022" y="8177"/>
                  </a:lnTo>
                  <a:lnTo>
                    <a:pt x="23894" y="6908"/>
                  </a:lnTo>
                  <a:lnTo>
                    <a:pt x="22837" y="5851"/>
                  </a:lnTo>
                  <a:lnTo>
                    <a:pt x="21850" y="4723"/>
                  </a:lnTo>
                  <a:lnTo>
                    <a:pt x="21427" y="4300"/>
                  </a:lnTo>
                  <a:lnTo>
                    <a:pt x="20864" y="3666"/>
                  </a:lnTo>
                  <a:lnTo>
                    <a:pt x="20652" y="3384"/>
                  </a:lnTo>
                  <a:lnTo>
                    <a:pt x="20511" y="3173"/>
                  </a:lnTo>
                  <a:lnTo>
                    <a:pt x="20582" y="3102"/>
                  </a:lnTo>
                  <a:close/>
                  <a:moveTo>
                    <a:pt x="18185" y="9516"/>
                  </a:moveTo>
                  <a:lnTo>
                    <a:pt x="17480" y="10151"/>
                  </a:lnTo>
                  <a:lnTo>
                    <a:pt x="16776" y="10715"/>
                  </a:lnTo>
                  <a:lnTo>
                    <a:pt x="15930" y="11208"/>
                  </a:lnTo>
                  <a:lnTo>
                    <a:pt x="15084" y="11560"/>
                  </a:lnTo>
                  <a:lnTo>
                    <a:pt x="14238" y="11913"/>
                  </a:lnTo>
                  <a:lnTo>
                    <a:pt x="13322" y="12124"/>
                  </a:lnTo>
                  <a:lnTo>
                    <a:pt x="12406" y="12336"/>
                  </a:lnTo>
                  <a:lnTo>
                    <a:pt x="11489" y="12477"/>
                  </a:lnTo>
                  <a:lnTo>
                    <a:pt x="9586" y="12688"/>
                  </a:lnTo>
                  <a:lnTo>
                    <a:pt x="7754" y="12759"/>
                  </a:lnTo>
                  <a:lnTo>
                    <a:pt x="5851" y="12759"/>
                  </a:lnTo>
                  <a:lnTo>
                    <a:pt x="4018" y="12829"/>
                  </a:lnTo>
                  <a:lnTo>
                    <a:pt x="4582" y="12547"/>
                  </a:lnTo>
                  <a:lnTo>
                    <a:pt x="5287" y="12336"/>
                  </a:lnTo>
                  <a:lnTo>
                    <a:pt x="6062" y="12195"/>
                  </a:lnTo>
                  <a:lnTo>
                    <a:pt x="6978" y="12054"/>
                  </a:lnTo>
                  <a:lnTo>
                    <a:pt x="8670" y="11913"/>
                  </a:lnTo>
                  <a:lnTo>
                    <a:pt x="9445" y="11842"/>
                  </a:lnTo>
                  <a:lnTo>
                    <a:pt x="10150" y="11701"/>
                  </a:lnTo>
                  <a:lnTo>
                    <a:pt x="12124" y="11278"/>
                  </a:lnTo>
                  <a:lnTo>
                    <a:pt x="14168" y="10715"/>
                  </a:lnTo>
                  <a:lnTo>
                    <a:pt x="16212" y="10151"/>
                  </a:lnTo>
                  <a:lnTo>
                    <a:pt x="18185" y="9516"/>
                  </a:lnTo>
                  <a:close/>
                  <a:moveTo>
                    <a:pt x="20511" y="3948"/>
                  </a:moveTo>
                  <a:lnTo>
                    <a:pt x="20864" y="4512"/>
                  </a:lnTo>
                  <a:lnTo>
                    <a:pt x="21216" y="5146"/>
                  </a:lnTo>
                  <a:lnTo>
                    <a:pt x="22062" y="6204"/>
                  </a:lnTo>
                  <a:lnTo>
                    <a:pt x="23824" y="8248"/>
                  </a:lnTo>
                  <a:lnTo>
                    <a:pt x="24881" y="9587"/>
                  </a:lnTo>
                  <a:lnTo>
                    <a:pt x="25797" y="10996"/>
                  </a:lnTo>
                  <a:lnTo>
                    <a:pt x="26220" y="11701"/>
                  </a:lnTo>
                  <a:lnTo>
                    <a:pt x="26573" y="12477"/>
                  </a:lnTo>
                  <a:lnTo>
                    <a:pt x="26925" y="13252"/>
                  </a:lnTo>
                  <a:lnTo>
                    <a:pt x="27207" y="14027"/>
                  </a:lnTo>
                  <a:lnTo>
                    <a:pt x="25022" y="11701"/>
                  </a:lnTo>
                  <a:lnTo>
                    <a:pt x="24035" y="10574"/>
                  </a:lnTo>
                  <a:lnTo>
                    <a:pt x="23119" y="9375"/>
                  </a:lnTo>
                  <a:lnTo>
                    <a:pt x="22344" y="8177"/>
                  </a:lnTo>
                  <a:lnTo>
                    <a:pt x="21568" y="6908"/>
                  </a:lnTo>
                  <a:lnTo>
                    <a:pt x="21286" y="6204"/>
                  </a:lnTo>
                  <a:lnTo>
                    <a:pt x="21005" y="5499"/>
                  </a:lnTo>
                  <a:lnTo>
                    <a:pt x="20723" y="4723"/>
                  </a:lnTo>
                  <a:lnTo>
                    <a:pt x="20511" y="3948"/>
                  </a:lnTo>
                  <a:close/>
                  <a:moveTo>
                    <a:pt x="12194" y="25657"/>
                  </a:moveTo>
                  <a:lnTo>
                    <a:pt x="9375" y="26855"/>
                  </a:lnTo>
                  <a:lnTo>
                    <a:pt x="6485" y="28195"/>
                  </a:lnTo>
                  <a:lnTo>
                    <a:pt x="4441" y="29181"/>
                  </a:lnTo>
                  <a:lnTo>
                    <a:pt x="2467" y="30098"/>
                  </a:lnTo>
                  <a:lnTo>
                    <a:pt x="3525" y="29252"/>
                  </a:lnTo>
                  <a:lnTo>
                    <a:pt x="4582" y="28406"/>
                  </a:lnTo>
                  <a:lnTo>
                    <a:pt x="5780" y="27701"/>
                  </a:lnTo>
                  <a:lnTo>
                    <a:pt x="6978" y="26996"/>
                  </a:lnTo>
                  <a:lnTo>
                    <a:pt x="8177" y="26503"/>
                  </a:lnTo>
                  <a:lnTo>
                    <a:pt x="9516" y="26080"/>
                  </a:lnTo>
                  <a:lnTo>
                    <a:pt x="10855" y="25798"/>
                  </a:lnTo>
                  <a:lnTo>
                    <a:pt x="12194" y="25657"/>
                  </a:lnTo>
                  <a:close/>
                  <a:moveTo>
                    <a:pt x="12194" y="26855"/>
                  </a:moveTo>
                  <a:lnTo>
                    <a:pt x="11207" y="27701"/>
                  </a:lnTo>
                  <a:lnTo>
                    <a:pt x="10221" y="28477"/>
                  </a:lnTo>
                  <a:lnTo>
                    <a:pt x="9234" y="29181"/>
                  </a:lnTo>
                  <a:lnTo>
                    <a:pt x="8106" y="29816"/>
                  </a:lnTo>
                  <a:lnTo>
                    <a:pt x="7260" y="30239"/>
                  </a:lnTo>
                  <a:lnTo>
                    <a:pt x="6414" y="30591"/>
                  </a:lnTo>
                  <a:lnTo>
                    <a:pt x="5498" y="30873"/>
                  </a:lnTo>
                  <a:lnTo>
                    <a:pt x="4582" y="31155"/>
                  </a:lnTo>
                  <a:lnTo>
                    <a:pt x="3666" y="31296"/>
                  </a:lnTo>
                  <a:lnTo>
                    <a:pt x="2679" y="31437"/>
                  </a:lnTo>
                  <a:lnTo>
                    <a:pt x="1763" y="31578"/>
                  </a:lnTo>
                  <a:lnTo>
                    <a:pt x="846" y="31578"/>
                  </a:lnTo>
                  <a:lnTo>
                    <a:pt x="1269" y="31296"/>
                  </a:lnTo>
                  <a:lnTo>
                    <a:pt x="1833" y="31014"/>
                  </a:lnTo>
                  <a:lnTo>
                    <a:pt x="3172" y="30521"/>
                  </a:lnTo>
                  <a:lnTo>
                    <a:pt x="4652" y="30027"/>
                  </a:lnTo>
                  <a:lnTo>
                    <a:pt x="5780" y="29675"/>
                  </a:lnTo>
                  <a:lnTo>
                    <a:pt x="9022" y="28265"/>
                  </a:lnTo>
                  <a:lnTo>
                    <a:pt x="12194" y="26855"/>
                  </a:lnTo>
                  <a:close/>
                  <a:moveTo>
                    <a:pt x="17762" y="20300"/>
                  </a:moveTo>
                  <a:lnTo>
                    <a:pt x="18608" y="21851"/>
                  </a:lnTo>
                  <a:lnTo>
                    <a:pt x="19383" y="23402"/>
                  </a:lnTo>
                  <a:lnTo>
                    <a:pt x="20018" y="25023"/>
                  </a:lnTo>
                  <a:lnTo>
                    <a:pt x="20652" y="26644"/>
                  </a:lnTo>
                  <a:lnTo>
                    <a:pt x="21780" y="29886"/>
                  </a:lnTo>
                  <a:lnTo>
                    <a:pt x="22485" y="31507"/>
                  </a:lnTo>
                  <a:lnTo>
                    <a:pt x="23190" y="33129"/>
                  </a:lnTo>
                  <a:lnTo>
                    <a:pt x="22414" y="32565"/>
                  </a:lnTo>
                  <a:lnTo>
                    <a:pt x="21639" y="31930"/>
                  </a:lnTo>
                  <a:lnTo>
                    <a:pt x="21005" y="31296"/>
                  </a:lnTo>
                  <a:lnTo>
                    <a:pt x="20370" y="30662"/>
                  </a:lnTo>
                  <a:lnTo>
                    <a:pt x="19806" y="29957"/>
                  </a:lnTo>
                  <a:lnTo>
                    <a:pt x="19313" y="29322"/>
                  </a:lnTo>
                  <a:lnTo>
                    <a:pt x="18890" y="28547"/>
                  </a:lnTo>
                  <a:lnTo>
                    <a:pt x="18467" y="27842"/>
                  </a:lnTo>
                  <a:lnTo>
                    <a:pt x="18115" y="26996"/>
                  </a:lnTo>
                  <a:lnTo>
                    <a:pt x="17833" y="26221"/>
                  </a:lnTo>
                  <a:lnTo>
                    <a:pt x="17621" y="25375"/>
                  </a:lnTo>
                  <a:lnTo>
                    <a:pt x="17480" y="24529"/>
                  </a:lnTo>
                  <a:lnTo>
                    <a:pt x="17410" y="23613"/>
                  </a:lnTo>
                  <a:lnTo>
                    <a:pt x="17339" y="22697"/>
                  </a:lnTo>
                  <a:lnTo>
                    <a:pt x="17339" y="21710"/>
                  </a:lnTo>
                  <a:lnTo>
                    <a:pt x="17480" y="20723"/>
                  </a:lnTo>
                  <a:lnTo>
                    <a:pt x="17480" y="21569"/>
                  </a:lnTo>
                  <a:lnTo>
                    <a:pt x="17480" y="22415"/>
                  </a:lnTo>
                  <a:lnTo>
                    <a:pt x="17551" y="23190"/>
                  </a:lnTo>
                  <a:lnTo>
                    <a:pt x="17692" y="24036"/>
                  </a:lnTo>
                  <a:lnTo>
                    <a:pt x="18115" y="25587"/>
                  </a:lnTo>
                  <a:lnTo>
                    <a:pt x="18608" y="27137"/>
                  </a:lnTo>
                  <a:lnTo>
                    <a:pt x="19172" y="28618"/>
                  </a:lnTo>
                  <a:lnTo>
                    <a:pt x="19524" y="29393"/>
                  </a:lnTo>
                  <a:lnTo>
                    <a:pt x="19736" y="29675"/>
                  </a:lnTo>
                  <a:lnTo>
                    <a:pt x="19877" y="29745"/>
                  </a:lnTo>
                  <a:lnTo>
                    <a:pt x="20159" y="29816"/>
                  </a:lnTo>
                  <a:lnTo>
                    <a:pt x="20511" y="29886"/>
                  </a:lnTo>
                  <a:lnTo>
                    <a:pt x="20652" y="29886"/>
                  </a:lnTo>
                  <a:lnTo>
                    <a:pt x="20723" y="29745"/>
                  </a:lnTo>
                  <a:lnTo>
                    <a:pt x="20793" y="29604"/>
                  </a:lnTo>
                  <a:lnTo>
                    <a:pt x="20723" y="29393"/>
                  </a:lnTo>
                  <a:lnTo>
                    <a:pt x="19806" y="27137"/>
                  </a:lnTo>
                  <a:lnTo>
                    <a:pt x="19031" y="24882"/>
                  </a:lnTo>
                  <a:lnTo>
                    <a:pt x="18397" y="22626"/>
                  </a:lnTo>
                  <a:lnTo>
                    <a:pt x="17762" y="20300"/>
                  </a:lnTo>
                  <a:close/>
                  <a:moveTo>
                    <a:pt x="10503" y="36723"/>
                  </a:moveTo>
                  <a:lnTo>
                    <a:pt x="10080" y="37569"/>
                  </a:lnTo>
                  <a:lnTo>
                    <a:pt x="9516" y="38697"/>
                  </a:lnTo>
                  <a:lnTo>
                    <a:pt x="9304" y="39261"/>
                  </a:lnTo>
                  <a:lnTo>
                    <a:pt x="9163" y="39825"/>
                  </a:lnTo>
                  <a:lnTo>
                    <a:pt x="9093" y="40036"/>
                  </a:lnTo>
                  <a:lnTo>
                    <a:pt x="9163" y="40248"/>
                  </a:lnTo>
                  <a:lnTo>
                    <a:pt x="9234" y="40388"/>
                  </a:lnTo>
                  <a:lnTo>
                    <a:pt x="9304" y="40529"/>
                  </a:lnTo>
                  <a:lnTo>
                    <a:pt x="9516" y="40600"/>
                  </a:lnTo>
                  <a:lnTo>
                    <a:pt x="9657" y="40529"/>
                  </a:lnTo>
                  <a:lnTo>
                    <a:pt x="9868" y="40459"/>
                  </a:lnTo>
                  <a:lnTo>
                    <a:pt x="10009" y="40248"/>
                  </a:lnTo>
                  <a:lnTo>
                    <a:pt x="10362" y="39754"/>
                  </a:lnTo>
                  <a:lnTo>
                    <a:pt x="10714" y="39120"/>
                  </a:lnTo>
                  <a:lnTo>
                    <a:pt x="11278" y="37851"/>
                  </a:lnTo>
                  <a:lnTo>
                    <a:pt x="11630" y="37005"/>
                  </a:lnTo>
                  <a:lnTo>
                    <a:pt x="12053" y="37569"/>
                  </a:lnTo>
                  <a:lnTo>
                    <a:pt x="12406" y="38274"/>
                  </a:lnTo>
                  <a:lnTo>
                    <a:pt x="12547" y="38626"/>
                  </a:lnTo>
                  <a:lnTo>
                    <a:pt x="12617" y="38979"/>
                  </a:lnTo>
                  <a:lnTo>
                    <a:pt x="12617" y="39331"/>
                  </a:lnTo>
                  <a:lnTo>
                    <a:pt x="12617" y="39684"/>
                  </a:lnTo>
                  <a:lnTo>
                    <a:pt x="12476" y="40248"/>
                  </a:lnTo>
                  <a:lnTo>
                    <a:pt x="12265" y="40741"/>
                  </a:lnTo>
                  <a:lnTo>
                    <a:pt x="11983" y="41305"/>
                  </a:lnTo>
                  <a:lnTo>
                    <a:pt x="11630" y="41869"/>
                  </a:lnTo>
                  <a:lnTo>
                    <a:pt x="11207" y="42433"/>
                  </a:lnTo>
                  <a:lnTo>
                    <a:pt x="10714" y="42996"/>
                  </a:lnTo>
                  <a:lnTo>
                    <a:pt x="9657" y="44054"/>
                  </a:lnTo>
                  <a:lnTo>
                    <a:pt x="8458" y="45040"/>
                  </a:lnTo>
                  <a:lnTo>
                    <a:pt x="7824" y="45463"/>
                  </a:lnTo>
                  <a:lnTo>
                    <a:pt x="7260" y="45816"/>
                  </a:lnTo>
                  <a:lnTo>
                    <a:pt x="6626" y="46098"/>
                  </a:lnTo>
                  <a:lnTo>
                    <a:pt x="6062" y="46380"/>
                  </a:lnTo>
                  <a:lnTo>
                    <a:pt x="5498" y="46521"/>
                  </a:lnTo>
                  <a:lnTo>
                    <a:pt x="5005" y="46591"/>
                  </a:lnTo>
                  <a:lnTo>
                    <a:pt x="5287" y="45181"/>
                  </a:lnTo>
                  <a:lnTo>
                    <a:pt x="5639" y="43772"/>
                  </a:lnTo>
                  <a:lnTo>
                    <a:pt x="6062" y="42292"/>
                  </a:lnTo>
                  <a:lnTo>
                    <a:pt x="6626" y="40952"/>
                  </a:lnTo>
                  <a:lnTo>
                    <a:pt x="6978" y="40248"/>
                  </a:lnTo>
                  <a:lnTo>
                    <a:pt x="7331" y="39613"/>
                  </a:lnTo>
                  <a:lnTo>
                    <a:pt x="7754" y="39049"/>
                  </a:lnTo>
                  <a:lnTo>
                    <a:pt x="8177" y="38485"/>
                  </a:lnTo>
                  <a:lnTo>
                    <a:pt x="8670" y="37992"/>
                  </a:lnTo>
                  <a:lnTo>
                    <a:pt x="9234" y="37499"/>
                  </a:lnTo>
                  <a:lnTo>
                    <a:pt x="9868" y="37076"/>
                  </a:lnTo>
                  <a:lnTo>
                    <a:pt x="10503" y="36723"/>
                  </a:lnTo>
                  <a:close/>
                  <a:moveTo>
                    <a:pt x="19947" y="1"/>
                  </a:moveTo>
                  <a:lnTo>
                    <a:pt x="19877" y="706"/>
                  </a:lnTo>
                  <a:lnTo>
                    <a:pt x="19806" y="1552"/>
                  </a:lnTo>
                  <a:lnTo>
                    <a:pt x="19665" y="3455"/>
                  </a:lnTo>
                  <a:lnTo>
                    <a:pt x="19595" y="4441"/>
                  </a:lnTo>
                  <a:lnTo>
                    <a:pt x="19454" y="5358"/>
                  </a:lnTo>
                  <a:lnTo>
                    <a:pt x="19242" y="6133"/>
                  </a:lnTo>
                  <a:lnTo>
                    <a:pt x="19102" y="6485"/>
                  </a:lnTo>
                  <a:lnTo>
                    <a:pt x="18961" y="6767"/>
                  </a:lnTo>
                  <a:lnTo>
                    <a:pt x="18679" y="7120"/>
                  </a:lnTo>
                  <a:lnTo>
                    <a:pt x="18397" y="7331"/>
                  </a:lnTo>
                  <a:lnTo>
                    <a:pt x="18115" y="7472"/>
                  </a:lnTo>
                  <a:lnTo>
                    <a:pt x="17833" y="7543"/>
                  </a:lnTo>
                  <a:lnTo>
                    <a:pt x="16071" y="7543"/>
                  </a:lnTo>
                  <a:lnTo>
                    <a:pt x="15225" y="7613"/>
                  </a:lnTo>
                  <a:lnTo>
                    <a:pt x="14379" y="7754"/>
                  </a:lnTo>
                  <a:lnTo>
                    <a:pt x="12687" y="8177"/>
                  </a:lnTo>
                  <a:lnTo>
                    <a:pt x="10362" y="8882"/>
                  </a:lnTo>
                  <a:lnTo>
                    <a:pt x="8881" y="9305"/>
                  </a:lnTo>
                  <a:lnTo>
                    <a:pt x="7472" y="9869"/>
                  </a:lnTo>
                  <a:lnTo>
                    <a:pt x="6062" y="10503"/>
                  </a:lnTo>
                  <a:lnTo>
                    <a:pt x="5357" y="10856"/>
                  </a:lnTo>
                  <a:lnTo>
                    <a:pt x="4793" y="11208"/>
                  </a:lnTo>
                  <a:lnTo>
                    <a:pt x="4229" y="11631"/>
                  </a:lnTo>
                  <a:lnTo>
                    <a:pt x="3736" y="12054"/>
                  </a:lnTo>
                  <a:lnTo>
                    <a:pt x="3313" y="12477"/>
                  </a:lnTo>
                  <a:lnTo>
                    <a:pt x="3031" y="12900"/>
                  </a:lnTo>
                  <a:lnTo>
                    <a:pt x="2820" y="12970"/>
                  </a:lnTo>
                  <a:lnTo>
                    <a:pt x="2749" y="13182"/>
                  </a:lnTo>
                  <a:lnTo>
                    <a:pt x="2820" y="13675"/>
                  </a:lnTo>
                  <a:lnTo>
                    <a:pt x="3031" y="13604"/>
                  </a:lnTo>
                  <a:lnTo>
                    <a:pt x="5921" y="13604"/>
                  </a:lnTo>
                  <a:lnTo>
                    <a:pt x="9586" y="13675"/>
                  </a:lnTo>
                  <a:lnTo>
                    <a:pt x="10714" y="13604"/>
                  </a:lnTo>
                  <a:lnTo>
                    <a:pt x="11912" y="13463"/>
                  </a:lnTo>
                  <a:lnTo>
                    <a:pt x="13110" y="13252"/>
                  </a:lnTo>
                  <a:lnTo>
                    <a:pt x="14238" y="12970"/>
                  </a:lnTo>
                  <a:lnTo>
                    <a:pt x="15366" y="12618"/>
                  </a:lnTo>
                  <a:lnTo>
                    <a:pt x="16494" y="12124"/>
                  </a:lnTo>
                  <a:lnTo>
                    <a:pt x="17480" y="11490"/>
                  </a:lnTo>
                  <a:lnTo>
                    <a:pt x="17974" y="11137"/>
                  </a:lnTo>
                  <a:lnTo>
                    <a:pt x="18397" y="10785"/>
                  </a:lnTo>
                  <a:lnTo>
                    <a:pt x="17974" y="14098"/>
                  </a:lnTo>
                  <a:lnTo>
                    <a:pt x="17621" y="16212"/>
                  </a:lnTo>
                  <a:lnTo>
                    <a:pt x="17269" y="18327"/>
                  </a:lnTo>
                  <a:lnTo>
                    <a:pt x="16776" y="20441"/>
                  </a:lnTo>
                  <a:lnTo>
                    <a:pt x="16494" y="21428"/>
                  </a:lnTo>
                  <a:lnTo>
                    <a:pt x="16212" y="22274"/>
                  </a:lnTo>
                  <a:lnTo>
                    <a:pt x="15859" y="23120"/>
                  </a:lnTo>
                  <a:lnTo>
                    <a:pt x="15436" y="23825"/>
                  </a:lnTo>
                  <a:lnTo>
                    <a:pt x="15013" y="24389"/>
                  </a:lnTo>
                  <a:lnTo>
                    <a:pt x="14591" y="24811"/>
                  </a:lnTo>
                  <a:lnTo>
                    <a:pt x="14309" y="24952"/>
                  </a:lnTo>
                  <a:lnTo>
                    <a:pt x="14027" y="25093"/>
                  </a:lnTo>
                  <a:lnTo>
                    <a:pt x="13322" y="25234"/>
                  </a:lnTo>
                  <a:lnTo>
                    <a:pt x="12617" y="25305"/>
                  </a:lnTo>
                  <a:lnTo>
                    <a:pt x="10150" y="25305"/>
                  </a:lnTo>
                  <a:lnTo>
                    <a:pt x="9375" y="25375"/>
                  </a:lnTo>
                  <a:lnTo>
                    <a:pt x="8670" y="25516"/>
                  </a:lnTo>
                  <a:lnTo>
                    <a:pt x="7824" y="25798"/>
                  </a:lnTo>
                  <a:lnTo>
                    <a:pt x="6978" y="26151"/>
                  </a:lnTo>
                  <a:lnTo>
                    <a:pt x="6203" y="26503"/>
                  </a:lnTo>
                  <a:lnTo>
                    <a:pt x="5428" y="26926"/>
                  </a:lnTo>
                  <a:lnTo>
                    <a:pt x="4652" y="27349"/>
                  </a:lnTo>
                  <a:lnTo>
                    <a:pt x="3948" y="27842"/>
                  </a:lnTo>
                  <a:lnTo>
                    <a:pt x="2538" y="28970"/>
                  </a:lnTo>
                  <a:lnTo>
                    <a:pt x="1481" y="29816"/>
                  </a:lnTo>
                  <a:lnTo>
                    <a:pt x="705" y="30521"/>
                  </a:lnTo>
                  <a:lnTo>
                    <a:pt x="212" y="31085"/>
                  </a:lnTo>
                  <a:lnTo>
                    <a:pt x="71" y="31366"/>
                  </a:lnTo>
                  <a:lnTo>
                    <a:pt x="0" y="31507"/>
                  </a:lnTo>
                  <a:lnTo>
                    <a:pt x="0" y="31648"/>
                  </a:lnTo>
                  <a:lnTo>
                    <a:pt x="141" y="31789"/>
                  </a:lnTo>
                  <a:lnTo>
                    <a:pt x="353" y="31930"/>
                  </a:lnTo>
                  <a:lnTo>
                    <a:pt x="635" y="32001"/>
                  </a:lnTo>
                  <a:lnTo>
                    <a:pt x="1622" y="32071"/>
                  </a:lnTo>
                  <a:lnTo>
                    <a:pt x="2961" y="32001"/>
                  </a:lnTo>
                  <a:lnTo>
                    <a:pt x="3807" y="31930"/>
                  </a:lnTo>
                  <a:lnTo>
                    <a:pt x="4652" y="31860"/>
                  </a:lnTo>
                  <a:lnTo>
                    <a:pt x="5498" y="31648"/>
                  </a:lnTo>
                  <a:lnTo>
                    <a:pt x="6273" y="31437"/>
                  </a:lnTo>
                  <a:lnTo>
                    <a:pt x="7049" y="31226"/>
                  </a:lnTo>
                  <a:lnTo>
                    <a:pt x="7824" y="30873"/>
                  </a:lnTo>
                  <a:lnTo>
                    <a:pt x="9304" y="30168"/>
                  </a:lnTo>
                  <a:lnTo>
                    <a:pt x="10784" y="29322"/>
                  </a:lnTo>
                  <a:lnTo>
                    <a:pt x="12124" y="28336"/>
                  </a:lnTo>
                  <a:lnTo>
                    <a:pt x="13392" y="27278"/>
                  </a:lnTo>
                  <a:lnTo>
                    <a:pt x="14661" y="26151"/>
                  </a:lnTo>
                  <a:lnTo>
                    <a:pt x="13956" y="28265"/>
                  </a:lnTo>
                  <a:lnTo>
                    <a:pt x="13322" y="30450"/>
                  </a:lnTo>
                  <a:lnTo>
                    <a:pt x="12899" y="31507"/>
                  </a:lnTo>
                  <a:lnTo>
                    <a:pt x="12476" y="32565"/>
                  </a:lnTo>
                  <a:lnTo>
                    <a:pt x="12053" y="33551"/>
                  </a:lnTo>
                  <a:lnTo>
                    <a:pt x="11489" y="34468"/>
                  </a:lnTo>
                  <a:lnTo>
                    <a:pt x="11137" y="35032"/>
                  </a:lnTo>
                  <a:lnTo>
                    <a:pt x="10714" y="35455"/>
                  </a:lnTo>
                  <a:lnTo>
                    <a:pt x="10221" y="35877"/>
                  </a:lnTo>
                  <a:lnTo>
                    <a:pt x="9727" y="36159"/>
                  </a:lnTo>
                  <a:lnTo>
                    <a:pt x="8740" y="36864"/>
                  </a:lnTo>
                  <a:lnTo>
                    <a:pt x="8247" y="37287"/>
                  </a:lnTo>
                  <a:lnTo>
                    <a:pt x="7683" y="37781"/>
                  </a:lnTo>
                  <a:lnTo>
                    <a:pt x="7331" y="38133"/>
                  </a:lnTo>
                  <a:lnTo>
                    <a:pt x="6978" y="38697"/>
                  </a:lnTo>
                  <a:lnTo>
                    <a:pt x="6133" y="40107"/>
                  </a:lnTo>
                  <a:lnTo>
                    <a:pt x="5216" y="41798"/>
                  </a:lnTo>
                  <a:lnTo>
                    <a:pt x="4864" y="42644"/>
                  </a:lnTo>
                  <a:lnTo>
                    <a:pt x="4511" y="43490"/>
                  </a:lnTo>
                  <a:lnTo>
                    <a:pt x="4300" y="44336"/>
                  </a:lnTo>
                  <a:lnTo>
                    <a:pt x="4159" y="45111"/>
                  </a:lnTo>
                  <a:lnTo>
                    <a:pt x="4159" y="45816"/>
                  </a:lnTo>
                  <a:lnTo>
                    <a:pt x="4159" y="46098"/>
                  </a:lnTo>
                  <a:lnTo>
                    <a:pt x="4229" y="46380"/>
                  </a:lnTo>
                  <a:lnTo>
                    <a:pt x="4370" y="46591"/>
                  </a:lnTo>
                  <a:lnTo>
                    <a:pt x="4511" y="46803"/>
                  </a:lnTo>
                  <a:lnTo>
                    <a:pt x="4723" y="46944"/>
                  </a:lnTo>
                  <a:lnTo>
                    <a:pt x="4934" y="47084"/>
                  </a:lnTo>
                  <a:lnTo>
                    <a:pt x="5216" y="47155"/>
                  </a:lnTo>
                  <a:lnTo>
                    <a:pt x="5992" y="47155"/>
                  </a:lnTo>
                  <a:lnTo>
                    <a:pt x="6414" y="47014"/>
                  </a:lnTo>
                  <a:lnTo>
                    <a:pt x="7049" y="46803"/>
                  </a:lnTo>
                  <a:lnTo>
                    <a:pt x="7683" y="46521"/>
                  </a:lnTo>
                  <a:lnTo>
                    <a:pt x="8388" y="46168"/>
                  </a:lnTo>
                  <a:lnTo>
                    <a:pt x="9093" y="45745"/>
                  </a:lnTo>
                  <a:lnTo>
                    <a:pt x="9798" y="45252"/>
                  </a:lnTo>
                  <a:lnTo>
                    <a:pt x="10432" y="44688"/>
                  </a:lnTo>
                  <a:lnTo>
                    <a:pt x="11066" y="44124"/>
                  </a:lnTo>
                  <a:lnTo>
                    <a:pt x="11630" y="43490"/>
                  </a:lnTo>
                  <a:lnTo>
                    <a:pt x="12194" y="42855"/>
                  </a:lnTo>
                  <a:lnTo>
                    <a:pt x="12687" y="42151"/>
                  </a:lnTo>
                  <a:lnTo>
                    <a:pt x="13040" y="41446"/>
                  </a:lnTo>
                  <a:lnTo>
                    <a:pt x="13392" y="40741"/>
                  </a:lnTo>
                  <a:lnTo>
                    <a:pt x="13604" y="40036"/>
                  </a:lnTo>
                  <a:lnTo>
                    <a:pt x="13674" y="39261"/>
                  </a:lnTo>
                  <a:lnTo>
                    <a:pt x="13674" y="38556"/>
                  </a:lnTo>
                  <a:lnTo>
                    <a:pt x="13533" y="37851"/>
                  </a:lnTo>
                  <a:lnTo>
                    <a:pt x="13392" y="37640"/>
                  </a:lnTo>
                  <a:lnTo>
                    <a:pt x="13181" y="37358"/>
                  </a:lnTo>
                  <a:lnTo>
                    <a:pt x="12758" y="36794"/>
                  </a:lnTo>
                  <a:lnTo>
                    <a:pt x="12335" y="36300"/>
                  </a:lnTo>
                  <a:lnTo>
                    <a:pt x="12194" y="36018"/>
                  </a:lnTo>
                  <a:lnTo>
                    <a:pt x="12124" y="35807"/>
                  </a:lnTo>
                  <a:lnTo>
                    <a:pt x="12194" y="35455"/>
                  </a:lnTo>
                  <a:lnTo>
                    <a:pt x="12335" y="34961"/>
                  </a:lnTo>
                  <a:lnTo>
                    <a:pt x="12828" y="33763"/>
                  </a:lnTo>
                  <a:lnTo>
                    <a:pt x="13815" y="31719"/>
                  </a:lnTo>
                  <a:lnTo>
                    <a:pt x="14591" y="29675"/>
                  </a:lnTo>
                  <a:lnTo>
                    <a:pt x="15295" y="27560"/>
                  </a:lnTo>
                  <a:lnTo>
                    <a:pt x="16000" y="25516"/>
                  </a:lnTo>
                  <a:lnTo>
                    <a:pt x="16635" y="23402"/>
                  </a:lnTo>
                  <a:lnTo>
                    <a:pt x="16635" y="24177"/>
                  </a:lnTo>
                  <a:lnTo>
                    <a:pt x="16705" y="24952"/>
                  </a:lnTo>
                  <a:lnTo>
                    <a:pt x="16846" y="25728"/>
                  </a:lnTo>
                  <a:lnTo>
                    <a:pt x="16987" y="26503"/>
                  </a:lnTo>
                  <a:lnTo>
                    <a:pt x="17198" y="27208"/>
                  </a:lnTo>
                  <a:lnTo>
                    <a:pt x="17480" y="27983"/>
                  </a:lnTo>
                  <a:lnTo>
                    <a:pt x="17762" y="28688"/>
                  </a:lnTo>
                  <a:lnTo>
                    <a:pt x="18115" y="29393"/>
                  </a:lnTo>
                  <a:lnTo>
                    <a:pt x="18538" y="30027"/>
                  </a:lnTo>
                  <a:lnTo>
                    <a:pt x="18961" y="30662"/>
                  </a:lnTo>
                  <a:lnTo>
                    <a:pt x="19454" y="31296"/>
                  </a:lnTo>
                  <a:lnTo>
                    <a:pt x="20018" y="31860"/>
                  </a:lnTo>
                  <a:lnTo>
                    <a:pt x="20582" y="32353"/>
                  </a:lnTo>
                  <a:lnTo>
                    <a:pt x="21216" y="32847"/>
                  </a:lnTo>
                  <a:lnTo>
                    <a:pt x="21850" y="33270"/>
                  </a:lnTo>
                  <a:lnTo>
                    <a:pt x="22555" y="33622"/>
                  </a:lnTo>
                  <a:lnTo>
                    <a:pt x="23049" y="33904"/>
                  </a:lnTo>
                  <a:lnTo>
                    <a:pt x="23612" y="34045"/>
                  </a:lnTo>
                  <a:lnTo>
                    <a:pt x="23894" y="34115"/>
                  </a:lnTo>
                  <a:lnTo>
                    <a:pt x="24106" y="34115"/>
                  </a:lnTo>
                  <a:lnTo>
                    <a:pt x="24317" y="34045"/>
                  </a:lnTo>
                  <a:lnTo>
                    <a:pt x="24458" y="33833"/>
                  </a:lnTo>
                  <a:lnTo>
                    <a:pt x="24458" y="33692"/>
                  </a:lnTo>
                  <a:lnTo>
                    <a:pt x="24458" y="33411"/>
                  </a:lnTo>
                  <a:lnTo>
                    <a:pt x="24247" y="32635"/>
                  </a:lnTo>
                  <a:lnTo>
                    <a:pt x="23965" y="31719"/>
                  </a:lnTo>
                  <a:lnTo>
                    <a:pt x="23542" y="30591"/>
                  </a:lnTo>
                  <a:lnTo>
                    <a:pt x="22767" y="28547"/>
                  </a:lnTo>
                  <a:lnTo>
                    <a:pt x="22203" y="27137"/>
                  </a:lnTo>
                  <a:lnTo>
                    <a:pt x="21780" y="25798"/>
                  </a:lnTo>
                  <a:lnTo>
                    <a:pt x="21216" y="24389"/>
                  </a:lnTo>
                  <a:lnTo>
                    <a:pt x="20652" y="23120"/>
                  </a:lnTo>
                  <a:lnTo>
                    <a:pt x="19877" y="21851"/>
                  </a:lnTo>
                  <a:lnTo>
                    <a:pt x="19454" y="21146"/>
                  </a:lnTo>
                  <a:lnTo>
                    <a:pt x="19102" y="20653"/>
                  </a:lnTo>
                  <a:lnTo>
                    <a:pt x="18467" y="19878"/>
                  </a:lnTo>
                  <a:lnTo>
                    <a:pt x="18256" y="19455"/>
                  </a:lnTo>
                  <a:lnTo>
                    <a:pt x="18115" y="19032"/>
                  </a:lnTo>
                  <a:lnTo>
                    <a:pt x="18044" y="18468"/>
                  </a:lnTo>
                  <a:lnTo>
                    <a:pt x="18044" y="17763"/>
                  </a:lnTo>
                  <a:lnTo>
                    <a:pt x="18185" y="16283"/>
                  </a:lnTo>
                  <a:lnTo>
                    <a:pt x="18397" y="14732"/>
                  </a:lnTo>
                  <a:lnTo>
                    <a:pt x="19031" y="11701"/>
                  </a:lnTo>
                  <a:lnTo>
                    <a:pt x="19595" y="8671"/>
                  </a:lnTo>
                  <a:lnTo>
                    <a:pt x="19877" y="7120"/>
                  </a:lnTo>
                  <a:lnTo>
                    <a:pt x="20018" y="5640"/>
                  </a:lnTo>
                  <a:lnTo>
                    <a:pt x="20370" y="6767"/>
                  </a:lnTo>
                  <a:lnTo>
                    <a:pt x="20793" y="7825"/>
                  </a:lnTo>
                  <a:lnTo>
                    <a:pt x="21286" y="8741"/>
                  </a:lnTo>
                  <a:lnTo>
                    <a:pt x="21921" y="9587"/>
                  </a:lnTo>
                  <a:lnTo>
                    <a:pt x="22555" y="10433"/>
                  </a:lnTo>
                  <a:lnTo>
                    <a:pt x="23331" y="11278"/>
                  </a:lnTo>
                  <a:lnTo>
                    <a:pt x="24811" y="12900"/>
                  </a:lnTo>
                  <a:lnTo>
                    <a:pt x="25868" y="14239"/>
                  </a:lnTo>
                  <a:lnTo>
                    <a:pt x="26432" y="14944"/>
                  </a:lnTo>
                  <a:lnTo>
                    <a:pt x="27066" y="15507"/>
                  </a:lnTo>
                  <a:lnTo>
                    <a:pt x="27348" y="15789"/>
                  </a:lnTo>
                  <a:lnTo>
                    <a:pt x="27701" y="15930"/>
                  </a:lnTo>
                  <a:lnTo>
                    <a:pt x="27982" y="16001"/>
                  </a:lnTo>
                  <a:lnTo>
                    <a:pt x="28194" y="15930"/>
                  </a:lnTo>
                  <a:lnTo>
                    <a:pt x="28476" y="15860"/>
                  </a:lnTo>
                  <a:lnTo>
                    <a:pt x="28687" y="15578"/>
                  </a:lnTo>
                  <a:lnTo>
                    <a:pt x="28899" y="15226"/>
                  </a:lnTo>
                  <a:lnTo>
                    <a:pt x="29110" y="14662"/>
                  </a:lnTo>
                  <a:lnTo>
                    <a:pt x="29181" y="14168"/>
                  </a:lnTo>
                  <a:lnTo>
                    <a:pt x="29251" y="13675"/>
                  </a:lnTo>
                  <a:lnTo>
                    <a:pt x="29251" y="13111"/>
                  </a:lnTo>
                  <a:lnTo>
                    <a:pt x="29181" y="12477"/>
                  </a:lnTo>
                  <a:lnTo>
                    <a:pt x="28969" y="11278"/>
                  </a:lnTo>
                  <a:lnTo>
                    <a:pt x="28617" y="10080"/>
                  </a:lnTo>
                  <a:lnTo>
                    <a:pt x="28123" y="8811"/>
                  </a:lnTo>
                  <a:lnTo>
                    <a:pt x="27630" y="7684"/>
                  </a:lnTo>
                  <a:lnTo>
                    <a:pt x="27066" y="6626"/>
                  </a:lnTo>
                  <a:lnTo>
                    <a:pt x="26573" y="5781"/>
                  </a:lnTo>
                  <a:lnTo>
                    <a:pt x="26150" y="5217"/>
                  </a:lnTo>
                  <a:lnTo>
                    <a:pt x="25516" y="4512"/>
                  </a:lnTo>
                  <a:lnTo>
                    <a:pt x="24670" y="3807"/>
                  </a:lnTo>
                  <a:lnTo>
                    <a:pt x="23753" y="3102"/>
                  </a:lnTo>
                  <a:lnTo>
                    <a:pt x="22767" y="2538"/>
                  </a:lnTo>
                  <a:lnTo>
                    <a:pt x="22273" y="2256"/>
                  </a:lnTo>
                  <a:lnTo>
                    <a:pt x="21780" y="2115"/>
                  </a:lnTo>
                  <a:lnTo>
                    <a:pt x="21357" y="2045"/>
                  </a:lnTo>
                  <a:lnTo>
                    <a:pt x="20934" y="2045"/>
                  </a:lnTo>
                  <a:lnTo>
                    <a:pt x="20511" y="2186"/>
                  </a:lnTo>
                  <a:lnTo>
                    <a:pt x="20229" y="2397"/>
                  </a:lnTo>
                  <a:lnTo>
                    <a:pt x="20088" y="1129"/>
                  </a:lnTo>
                  <a:lnTo>
                    <a:pt x="19947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3" name="Shape 69"/>
            <p:cNvGrpSpPr>
              <a:grpSpLocks/>
            </p:cNvGrpSpPr>
            <p:nvPr/>
          </p:nvGrpSpPr>
          <p:grpSpPr bwMode="auto">
            <a:xfrm>
              <a:off x="818425" y="1333946"/>
              <a:ext cx="924588" cy="1370961"/>
              <a:chOff x="3112200" y="1333946"/>
              <a:chExt cx="924588" cy="1370961"/>
            </a:xfrm>
          </p:grpSpPr>
          <p:sp>
            <p:nvSpPr>
              <p:cNvPr id="99" name="Shape 70"/>
              <p:cNvSpPr>
                <a:spLocks/>
              </p:cNvSpPr>
              <p:nvPr/>
            </p:nvSpPr>
            <p:spPr bwMode="auto">
              <a:xfrm>
                <a:off x="3173840" y="1333946"/>
                <a:ext cx="818695" cy="1279248"/>
              </a:xfrm>
              <a:custGeom>
                <a:avLst/>
                <a:gdLst>
                  <a:gd name="T0" fmla="*/ 0 w 32776"/>
                  <a:gd name="T1" fmla="*/ 0 h 51172"/>
                  <a:gd name="T2" fmla="*/ 32776 w 32776"/>
                  <a:gd name="T3" fmla="*/ 51172 h 51172"/>
                </a:gdLst>
                <a:ahLst/>
                <a:cxnLst>
                  <a:cxn ang="0">
                    <a:pos x="14873" y="635"/>
                  </a:cxn>
                  <a:cxn ang="0">
                    <a:pos x="13040" y="5146"/>
                  </a:cxn>
                  <a:cxn ang="0">
                    <a:pos x="13816" y="12124"/>
                  </a:cxn>
                  <a:cxn ang="0">
                    <a:pos x="14591" y="17692"/>
                  </a:cxn>
                  <a:cxn ang="0">
                    <a:pos x="12829" y="19595"/>
                  </a:cxn>
                  <a:cxn ang="0">
                    <a:pos x="2468" y="22696"/>
                  </a:cxn>
                  <a:cxn ang="0">
                    <a:pos x="1" y="24106"/>
                  </a:cxn>
                  <a:cxn ang="0">
                    <a:pos x="11490" y="23331"/>
                  </a:cxn>
                  <a:cxn ang="0">
                    <a:pos x="8670" y="32353"/>
                  </a:cxn>
                  <a:cxn ang="0">
                    <a:pos x="9446" y="32071"/>
                  </a:cxn>
                  <a:cxn ang="0">
                    <a:pos x="12758" y="30379"/>
                  </a:cxn>
                  <a:cxn ang="0">
                    <a:pos x="12899" y="33339"/>
                  </a:cxn>
                  <a:cxn ang="0">
                    <a:pos x="13957" y="33621"/>
                  </a:cxn>
                  <a:cxn ang="0">
                    <a:pos x="14309" y="30802"/>
                  </a:cxn>
                  <a:cxn ang="0">
                    <a:pos x="12124" y="26220"/>
                  </a:cxn>
                  <a:cxn ang="0">
                    <a:pos x="12829" y="22908"/>
                  </a:cxn>
                  <a:cxn ang="0">
                    <a:pos x="17974" y="24670"/>
                  </a:cxn>
                  <a:cxn ang="0">
                    <a:pos x="21569" y="34538"/>
                  </a:cxn>
                  <a:cxn ang="0">
                    <a:pos x="19384" y="39119"/>
                  </a:cxn>
                  <a:cxn ang="0">
                    <a:pos x="14521" y="41586"/>
                  </a:cxn>
                  <a:cxn ang="0">
                    <a:pos x="12758" y="41798"/>
                  </a:cxn>
                  <a:cxn ang="0">
                    <a:pos x="13604" y="43137"/>
                  </a:cxn>
                  <a:cxn ang="0">
                    <a:pos x="18468" y="41093"/>
                  </a:cxn>
                  <a:cxn ang="0">
                    <a:pos x="18327" y="45181"/>
                  </a:cxn>
                  <a:cxn ang="0">
                    <a:pos x="17128" y="47084"/>
                  </a:cxn>
                  <a:cxn ang="0">
                    <a:pos x="17551" y="48846"/>
                  </a:cxn>
                  <a:cxn ang="0">
                    <a:pos x="20018" y="47507"/>
                  </a:cxn>
                  <a:cxn ang="0">
                    <a:pos x="19807" y="45745"/>
                  </a:cxn>
                  <a:cxn ang="0">
                    <a:pos x="20794" y="38767"/>
                  </a:cxn>
                  <a:cxn ang="0">
                    <a:pos x="25446" y="42925"/>
                  </a:cxn>
                  <a:cxn ang="0">
                    <a:pos x="26432" y="50819"/>
                  </a:cxn>
                  <a:cxn ang="0">
                    <a:pos x="27630" y="50608"/>
                  </a:cxn>
                  <a:cxn ang="0">
                    <a:pos x="27208" y="44828"/>
                  </a:cxn>
                  <a:cxn ang="0">
                    <a:pos x="25586" y="37075"/>
                  </a:cxn>
                  <a:cxn ang="0">
                    <a:pos x="29252" y="38626"/>
                  </a:cxn>
                  <a:cxn ang="0">
                    <a:pos x="31719" y="40458"/>
                  </a:cxn>
                  <a:cxn ang="0">
                    <a:pos x="32635" y="39542"/>
                  </a:cxn>
                  <a:cxn ang="0">
                    <a:pos x="32212" y="38273"/>
                  </a:cxn>
                  <a:cxn ang="0">
                    <a:pos x="30097" y="38062"/>
                  </a:cxn>
                  <a:cxn ang="0">
                    <a:pos x="26080" y="36511"/>
                  </a:cxn>
                  <a:cxn ang="0">
                    <a:pos x="24177" y="35031"/>
                  </a:cxn>
                  <a:cxn ang="0">
                    <a:pos x="21428" y="22132"/>
                  </a:cxn>
                  <a:cxn ang="0">
                    <a:pos x="25446" y="26925"/>
                  </a:cxn>
                  <a:cxn ang="0">
                    <a:pos x="26291" y="27489"/>
                  </a:cxn>
                  <a:cxn ang="0">
                    <a:pos x="29815" y="26009"/>
                  </a:cxn>
                  <a:cxn ang="0">
                    <a:pos x="31930" y="26361"/>
                  </a:cxn>
                  <a:cxn ang="0">
                    <a:pos x="24741" y="22485"/>
                  </a:cxn>
                  <a:cxn ang="0">
                    <a:pos x="18468" y="20652"/>
                  </a:cxn>
                  <a:cxn ang="0">
                    <a:pos x="16917" y="18820"/>
                  </a:cxn>
                  <a:cxn ang="0">
                    <a:pos x="16283" y="10855"/>
                  </a:cxn>
                  <a:cxn ang="0">
                    <a:pos x="24529" y="12758"/>
                  </a:cxn>
                  <a:cxn ang="0">
                    <a:pos x="17269" y="10221"/>
                  </a:cxn>
                  <a:cxn ang="0">
                    <a:pos x="14732" y="9304"/>
                  </a:cxn>
                  <a:cxn ang="0">
                    <a:pos x="13957" y="4864"/>
                  </a:cxn>
                </a:cxnLst>
                <a:rect l="T0" t="T1" r="T2" b="T3"/>
                <a:pathLst>
                  <a:path w="32776" h="51172" extrusionOk="0">
                    <a:moveTo>
                      <a:pt x="15155" y="0"/>
                    </a:moveTo>
                    <a:lnTo>
                      <a:pt x="15026" y="431"/>
                    </a:lnTo>
                    <a:lnTo>
                      <a:pt x="15084" y="353"/>
                    </a:lnTo>
                    <a:lnTo>
                      <a:pt x="15155" y="0"/>
                    </a:lnTo>
                    <a:close/>
                    <a:moveTo>
                      <a:pt x="15026" y="431"/>
                    </a:moveTo>
                    <a:lnTo>
                      <a:pt x="14873" y="635"/>
                    </a:lnTo>
                    <a:lnTo>
                      <a:pt x="14380" y="1339"/>
                    </a:lnTo>
                    <a:lnTo>
                      <a:pt x="13957" y="2044"/>
                    </a:lnTo>
                    <a:lnTo>
                      <a:pt x="13745" y="2397"/>
                    </a:lnTo>
                    <a:lnTo>
                      <a:pt x="13604" y="2820"/>
                    </a:lnTo>
                    <a:lnTo>
                      <a:pt x="13252" y="3947"/>
                    </a:lnTo>
                    <a:lnTo>
                      <a:pt x="13040" y="5146"/>
                    </a:lnTo>
                    <a:lnTo>
                      <a:pt x="12970" y="6273"/>
                    </a:lnTo>
                    <a:lnTo>
                      <a:pt x="12899" y="7472"/>
                    </a:lnTo>
                    <a:lnTo>
                      <a:pt x="12970" y="8670"/>
                    </a:lnTo>
                    <a:lnTo>
                      <a:pt x="13181" y="9798"/>
                    </a:lnTo>
                    <a:lnTo>
                      <a:pt x="13463" y="10996"/>
                    </a:lnTo>
                    <a:lnTo>
                      <a:pt x="13816" y="12124"/>
                    </a:lnTo>
                    <a:lnTo>
                      <a:pt x="14098" y="13251"/>
                    </a:lnTo>
                    <a:lnTo>
                      <a:pt x="14380" y="14379"/>
                    </a:lnTo>
                    <a:lnTo>
                      <a:pt x="14591" y="15436"/>
                    </a:lnTo>
                    <a:lnTo>
                      <a:pt x="14662" y="16564"/>
                    </a:lnTo>
                    <a:lnTo>
                      <a:pt x="14662" y="17128"/>
                    </a:lnTo>
                    <a:lnTo>
                      <a:pt x="14591" y="17692"/>
                    </a:lnTo>
                    <a:lnTo>
                      <a:pt x="14380" y="18115"/>
                    </a:lnTo>
                    <a:lnTo>
                      <a:pt x="14168" y="18538"/>
                    </a:lnTo>
                    <a:lnTo>
                      <a:pt x="13886" y="18820"/>
                    </a:lnTo>
                    <a:lnTo>
                      <a:pt x="13604" y="19172"/>
                    </a:lnTo>
                    <a:lnTo>
                      <a:pt x="13252" y="19383"/>
                    </a:lnTo>
                    <a:lnTo>
                      <a:pt x="12829" y="19595"/>
                    </a:lnTo>
                    <a:lnTo>
                      <a:pt x="11983" y="19947"/>
                    </a:lnTo>
                    <a:lnTo>
                      <a:pt x="10996" y="20229"/>
                    </a:lnTo>
                    <a:lnTo>
                      <a:pt x="9023" y="20652"/>
                    </a:lnTo>
                    <a:lnTo>
                      <a:pt x="7190" y="21146"/>
                    </a:lnTo>
                    <a:lnTo>
                      <a:pt x="4018" y="22132"/>
                    </a:lnTo>
                    <a:lnTo>
                      <a:pt x="2468" y="22696"/>
                    </a:lnTo>
                    <a:lnTo>
                      <a:pt x="1129" y="23260"/>
                    </a:lnTo>
                    <a:lnTo>
                      <a:pt x="635" y="23472"/>
                    </a:lnTo>
                    <a:lnTo>
                      <a:pt x="212" y="23754"/>
                    </a:lnTo>
                    <a:lnTo>
                      <a:pt x="1" y="23965"/>
                    </a:lnTo>
                    <a:lnTo>
                      <a:pt x="1" y="24035"/>
                    </a:lnTo>
                    <a:lnTo>
                      <a:pt x="1" y="24106"/>
                    </a:lnTo>
                    <a:lnTo>
                      <a:pt x="494" y="23965"/>
                    </a:lnTo>
                    <a:lnTo>
                      <a:pt x="1763" y="23613"/>
                    </a:lnTo>
                    <a:lnTo>
                      <a:pt x="5851" y="22555"/>
                    </a:lnTo>
                    <a:lnTo>
                      <a:pt x="10080" y="21568"/>
                    </a:lnTo>
                    <a:lnTo>
                      <a:pt x="12477" y="21075"/>
                    </a:lnTo>
                    <a:lnTo>
                      <a:pt x="11490" y="23331"/>
                    </a:lnTo>
                    <a:lnTo>
                      <a:pt x="10785" y="25163"/>
                    </a:lnTo>
                    <a:lnTo>
                      <a:pt x="10010" y="27207"/>
                    </a:lnTo>
                    <a:lnTo>
                      <a:pt x="9305" y="29251"/>
                    </a:lnTo>
                    <a:lnTo>
                      <a:pt x="8811" y="31013"/>
                    </a:lnTo>
                    <a:lnTo>
                      <a:pt x="8670" y="31718"/>
                    </a:lnTo>
                    <a:lnTo>
                      <a:pt x="8670" y="32353"/>
                    </a:lnTo>
                    <a:lnTo>
                      <a:pt x="8670" y="32705"/>
                    </a:lnTo>
                    <a:lnTo>
                      <a:pt x="8741" y="32846"/>
                    </a:lnTo>
                    <a:lnTo>
                      <a:pt x="8882" y="32916"/>
                    </a:lnTo>
                    <a:lnTo>
                      <a:pt x="8952" y="32916"/>
                    </a:lnTo>
                    <a:lnTo>
                      <a:pt x="9093" y="32705"/>
                    </a:lnTo>
                    <a:lnTo>
                      <a:pt x="9446" y="32071"/>
                    </a:lnTo>
                    <a:lnTo>
                      <a:pt x="10362" y="29815"/>
                    </a:lnTo>
                    <a:lnTo>
                      <a:pt x="11701" y="26220"/>
                    </a:lnTo>
                    <a:lnTo>
                      <a:pt x="11983" y="27207"/>
                    </a:lnTo>
                    <a:lnTo>
                      <a:pt x="12265" y="28265"/>
                    </a:lnTo>
                    <a:lnTo>
                      <a:pt x="12617" y="29322"/>
                    </a:lnTo>
                    <a:lnTo>
                      <a:pt x="12758" y="30379"/>
                    </a:lnTo>
                    <a:lnTo>
                      <a:pt x="13181" y="32071"/>
                    </a:lnTo>
                    <a:lnTo>
                      <a:pt x="12970" y="32141"/>
                    </a:lnTo>
                    <a:lnTo>
                      <a:pt x="12829" y="32282"/>
                    </a:lnTo>
                    <a:lnTo>
                      <a:pt x="12758" y="32494"/>
                    </a:lnTo>
                    <a:lnTo>
                      <a:pt x="12688" y="32705"/>
                    </a:lnTo>
                    <a:lnTo>
                      <a:pt x="12899" y="33339"/>
                    </a:lnTo>
                    <a:lnTo>
                      <a:pt x="13040" y="33621"/>
                    </a:lnTo>
                    <a:lnTo>
                      <a:pt x="13181" y="33762"/>
                    </a:lnTo>
                    <a:lnTo>
                      <a:pt x="13322" y="33903"/>
                    </a:lnTo>
                    <a:lnTo>
                      <a:pt x="13604" y="33903"/>
                    </a:lnTo>
                    <a:lnTo>
                      <a:pt x="13675" y="33833"/>
                    </a:lnTo>
                    <a:lnTo>
                      <a:pt x="13957" y="33621"/>
                    </a:lnTo>
                    <a:lnTo>
                      <a:pt x="14168" y="33269"/>
                    </a:lnTo>
                    <a:lnTo>
                      <a:pt x="14380" y="32705"/>
                    </a:lnTo>
                    <a:lnTo>
                      <a:pt x="14450" y="32141"/>
                    </a:lnTo>
                    <a:lnTo>
                      <a:pt x="14450" y="31718"/>
                    </a:lnTo>
                    <a:lnTo>
                      <a:pt x="14380" y="31225"/>
                    </a:lnTo>
                    <a:lnTo>
                      <a:pt x="14309" y="30802"/>
                    </a:lnTo>
                    <a:lnTo>
                      <a:pt x="14168" y="30379"/>
                    </a:lnTo>
                    <a:lnTo>
                      <a:pt x="13745" y="29533"/>
                    </a:lnTo>
                    <a:lnTo>
                      <a:pt x="13322" y="28687"/>
                    </a:lnTo>
                    <a:lnTo>
                      <a:pt x="12829" y="27842"/>
                    </a:lnTo>
                    <a:lnTo>
                      <a:pt x="12477" y="27066"/>
                    </a:lnTo>
                    <a:lnTo>
                      <a:pt x="12124" y="26220"/>
                    </a:lnTo>
                    <a:lnTo>
                      <a:pt x="12054" y="25868"/>
                    </a:lnTo>
                    <a:lnTo>
                      <a:pt x="11983" y="25445"/>
                    </a:lnTo>
                    <a:lnTo>
                      <a:pt x="11983" y="25093"/>
                    </a:lnTo>
                    <a:lnTo>
                      <a:pt x="12054" y="24740"/>
                    </a:lnTo>
                    <a:lnTo>
                      <a:pt x="12336" y="23824"/>
                    </a:lnTo>
                    <a:lnTo>
                      <a:pt x="12829" y="22908"/>
                    </a:lnTo>
                    <a:lnTo>
                      <a:pt x="13322" y="21921"/>
                    </a:lnTo>
                    <a:lnTo>
                      <a:pt x="13886" y="20934"/>
                    </a:lnTo>
                    <a:lnTo>
                      <a:pt x="14521" y="20088"/>
                    </a:lnTo>
                    <a:lnTo>
                      <a:pt x="15507" y="18749"/>
                    </a:lnTo>
                    <a:lnTo>
                      <a:pt x="16706" y="21709"/>
                    </a:lnTo>
                    <a:lnTo>
                      <a:pt x="17974" y="24670"/>
                    </a:lnTo>
                    <a:lnTo>
                      <a:pt x="20653" y="30520"/>
                    </a:lnTo>
                    <a:lnTo>
                      <a:pt x="21428" y="32212"/>
                    </a:lnTo>
                    <a:lnTo>
                      <a:pt x="21639" y="32846"/>
                    </a:lnTo>
                    <a:lnTo>
                      <a:pt x="21710" y="33410"/>
                    </a:lnTo>
                    <a:lnTo>
                      <a:pt x="21710" y="33974"/>
                    </a:lnTo>
                    <a:lnTo>
                      <a:pt x="21569" y="34538"/>
                    </a:lnTo>
                    <a:lnTo>
                      <a:pt x="21216" y="35242"/>
                    </a:lnTo>
                    <a:lnTo>
                      <a:pt x="20794" y="36088"/>
                    </a:lnTo>
                    <a:lnTo>
                      <a:pt x="20300" y="37146"/>
                    </a:lnTo>
                    <a:lnTo>
                      <a:pt x="19877" y="38203"/>
                    </a:lnTo>
                    <a:lnTo>
                      <a:pt x="19666" y="38626"/>
                    </a:lnTo>
                    <a:lnTo>
                      <a:pt x="19384" y="39119"/>
                    </a:lnTo>
                    <a:lnTo>
                      <a:pt x="19032" y="39472"/>
                    </a:lnTo>
                    <a:lnTo>
                      <a:pt x="18609" y="39824"/>
                    </a:lnTo>
                    <a:lnTo>
                      <a:pt x="18186" y="40035"/>
                    </a:lnTo>
                    <a:lnTo>
                      <a:pt x="17692" y="40317"/>
                    </a:lnTo>
                    <a:lnTo>
                      <a:pt x="16565" y="40811"/>
                    </a:lnTo>
                    <a:lnTo>
                      <a:pt x="14521" y="41586"/>
                    </a:lnTo>
                    <a:lnTo>
                      <a:pt x="14239" y="41586"/>
                    </a:lnTo>
                    <a:lnTo>
                      <a:pt x="13957" y="41516"/>
                    </a:lnTo>
                    <a:lnTo>
                      <a:pt x="13322" y="41445"/>
                    </a:lnTo>
                    <a:lnTo>
                      <a:pt x="13040" y="41516"/>
                    </a:lnTo>
                    <a:lnTo>
                      <a:pt x="12829" y="41657"/>
                    </a:lnTo>
                    <a:lnTo>
                      <a:pt x="12758" y="41798"/>
                    </a:lnTo>
                    <a:lnTo>
                      <a:pt x="12688" y="41938"/>
                    </a:lnTo>
                    <a:lnTo>
                      <a:pt x="12688" y="42432"/>
                    </a:lnTo>
                    <a:lnTo>
                      <a:pt x="12758" y="42784"/>
                    </a:lnTo>
                    <a:lnTo>
                      <a:pt x="12899" y="42996"/>
                    </a:lnTo>
                    <a:lnTo>
                      <a:pt x="13181" y="43066"/>
                    </a:lnTo>
                    <a:lnTo>
                      <a:pt x="13604" y="43137"/>
                    </a:lnTo>
                    <a:lnTo>
                      <a:pt x="14027" y="43066"/>
                    </a:lnTo>
                    <a:lnTo>
                      <a:pt x="14450" y="42925"/>
                    </a:lnTo>
                    <a:lnTo>
                      <a:pt x="15507" y="42502"/>
                    </a:lnTo>
                    <a:lnTo>
                      <a:pt x="16635" y="42009"/>
                    </a:lnTo>
                    <a:lnTo>
                      <a:pt x="17622" y="41516"/>
                    </a:lnTo>
                    <a:lnTo>
                      <a:pt x="18468" y="41093"/>
                    </a:lnTo>
                    <a:lnTo>
                      <a:pt x="19032" y="40881"/>
                    </a:lnTo>
                    <a:lnTo>
                      <a:pt x="18820" y="41868"/>
                    </a:lnTo>
                    <a:lnTo>
                      <a:pt x="18750" y="43066"/>
                    </a:lnTo>
                    <a:lnTo>
                      <a:pt x="18609" y="44194"/>
                    </a:lnTo>
                    <a:lnTo>
                      <a:pt x="18538" y="44687"/>
                    </a:lnTo>
                    <a:lnTo>
                      <a:pt x="18327" y="45181"/>
                    </a:lnTo>
                    <a:lnTo>
                      <a:pt x="18186" y="45463"/>
                    </a:lnTo>
                    <a:lnTo>
                      <a:pt x="18045" y="45745"/>
                    </a:lnTo>
                    <a:lnTo>
                      <a:pt x="17551" y="46238"/>
                    </a:lnTo>
                    <a:lnTo>
                      <a:pt x="17410" y="46449"/>
                    </a:lnTo>
                    <a:lnTo>
                      <a:pt x="17199" y="46802"/>
                    </a:lnTo>
                    <a:lnTo>
                      <a:pt x="17128" y="47084"/>
                    </a:lnTo>
                    <a:lnTo>
                      <a:pt x="17058" y="47436"/>
                    </a:lnTo>
                    <a:lnTo>
                      <a:pt x="17058" y="47859"/>
                    </a:lnTo>
                    <a:lnTo>
                      <a:pt x="17128" y="48212"/>
                    </a:lnTo>
                    <a:lnTo>
                      <a:pt x="17269" y="48494"/>
                    </a:lnTo>
                    <a:lnTo>
                      <a:pt x="17410" y="48705"/>
                    </a:lnTo>
                    <a:lnTo>
                      <a:pt x="17551" y="48846"/>
                    </a:lnTo>
                    <a:lnTo>
                      <a:pt x="17763" y="48987"/>
                    </a:lnTo>
                    <a:lnTo>
                      <a:pt x="18256" y="48987"/>
                    </a:lnTo>
                    <a:lnTo>
                      <a:pt x="18750" y="48846"/>
                    </a:lnTo>
                    <a:lnTo>
                      <a:pt x="19243" y="48494"/>
                    </a:lnTo>
                    <a:lnTo>
                      <a:pt x="19666" y="48071"/>
                    </a:lnTo>
                    <a:lnTo>
                      <a:pt x="20018" y="47507"/>
                    </a:lnTo>
                    <a:lnTo>
                      <a:pt x="20018" y="47366"/>
                    </a:lnTo>
                    <a:lnTo>
                      <a:pt x="20018" y="47154"/>
                    </a:lnTo>
                    <a:lnTo>
                      <a:pt x="19948" y="46943"/>
                    </a:lnTo>
                    <a:lnTo>
                      <a:pt x="19877" y="46661"/>
                    </a:lnTo>
                    <a:lnTo>
                      <a:pt x="19807" y="46379"/>
                    </a:lnTo>
                    <a:lnTo>
                      <a:pt x="19807" y="45745"/>
                    </a:lnTo>
                    <a:lnTo>
                      <a:pt x="19736" y="44969"/>
                    </a:lnTo>
                    <a:lnTo>
                      <a:pt x="19666" y="44123"/>
                    </a:lnTo>
                    <a:lnTo>
                      <a:pt x="19736" y="43348"/>
                    </a:lnTo>
                    <a:lnTo>
                      <a:pt x="19877" y="42150"/>
                    </a:lnTo>
                    <a:lnTo>
                      <a:pt x="20159" y="41022"/>
                    </a:lnTo>
                    <a:lnTo>
                      <a:pt x="20794" y="38767"/>
                    </a:lnTo>
                    <a:lnTo>
                      <a:pt x="21498" y="36511"/>
                    </a:lnTo>
                    <a:lnTo>
                      <a:pt x="22344" y="34326"/>
                    </a:lnTo>
                    <a:lnTo>
                      <a:pt x="23190" y="36441"/>
                    </a:lnTo>
                    <a:lnTo>
                      <a:pt x="24036" y="38555"/>
                    </a:lnTo>
                    <a:lnTo>
                      <a:pt x="24811" y="40740"/>
                    </a:lnTo>
                    <a:lnTo>
                      <a:pt x="25446" y="42925"/>
                    </a:lnTo>
                    <a:lnTo>
                      <a:pt x="25516" y="43630"/>
                    </a:lnTo>
                    <a:lnTo>
                      <a:pt x="25657" y="44687"/>
                    </a:lnTo>
                    <a:lnTo>
                      <a:pt x="25868" y="47366"/>
                    </a:lnTo>
                    <a:lnTo>
                      <a:pt x="26080" y="48775"/>
                    </a:lnTo>
                    <a:lnTo>
                      <a:pt x="26221" y="49903"/>
                    </a:lnTo>
                    <a:lnTo>
                      <a:pt x="26432" y="50819"/>
                    </a:lnTo>
                    <a:lnTo>
                      <a:pt x="26573" y="51031"/>
                    </a:lnTo>
                    <a:lnTo>
                      <a:pt x="26714" y="51172"/>
                    </a:lnTo>
                    <a:lnTo>
                      <a:pt x="27208" y="51172"/>
                    </a:lnTo>
                    <a:lnTo>
                      <a:pt x="27349" y="51031"/>
                    </a:lnTo>
                    <a:lnTo>
                      <a:pt x="27490" y="50890"/>
                    </a:lnTo>
                    <a:lnTo>
                      <a:pt x="27630" y="50608"/>
                    </a:lnTo>
                    <a:lnTo>
                      <a:pt x="27701" y="50326"/>
                    </a:lnTo>
                    <a:lnTo>
                      <a:pt x="27771" y="49480"/>
                    </a:lnTo>
                    <a:lnTo>
                      <a:pt x="27771" y="48494"/>
                    </a:lnTo>
                    <a:lnTo>
                      <a:pt x="27630" y="47366"/>
                    </a:lnTo>
                    <a:lnTo>
                      <a:pt x="27490" y="46168"/>
                    </a:lnTo>
                    <a:lnTo>
                      <a:pt x="27208" y="44828"/>
                    </a:lnTo>
                    <a:lnTo>
                      <a:pt x="26644" y="42150"/>
                    </a:lnTo>
                    <a:lnTo>
                      <a:pt x="25939" y="39753"/>
                    </a:lnTo>
                    <a:lnTo>
                      <a:pt x="25375" y="37850"/>
                    </a:lnTo>
                    <a:lnTo>
                      <a:pt x="25023" y="36793"/>
                    </a:lnTo>
                    <a:lnTo>
                      <a:pt x="25586" y="37075"/>
                    </a:lnTo>
                    <a:lnTo>
                      <a:pt x="26080" y="37216"/>
                    </a:lnTo>
                    <a:lnTo>
                      <a:pt x="27208" y="37568"/>
                    </a:lnTo>
                    <a:lnTo>
                      <a:pt x="27701" y="37780"/>
                    </a:lnTo>
                    <a:lnTo>
                      <a:pt x="28265" y="37991"/>
                    </a:lnTo>
                    <a:lnTo>
                      <a:pt x="28758" y="38273"/>
                    </a:lnTo>
                    <a:lnTo>
                      <a:pt x="29252" y="38626"/>
                    </a:lnTo>
                    <a:lnTo>
                      <a:pt x="29675" y="39049"/>
                    </a:lnTo>
                    <a:lnTo>
                      <a:pt x="30168" y="39683"/>
                    </a:lnTo>
                    <a:lnTo>
                      <a:pt x="30732" y="40247"/>
                    </a:lnTo>
                    <a:lnTo>
                      <a:pt x="30943" y="40388"/>
                    </a:lnTo>
                    <a:lnTo>
                      <a:pt x="31225" y="40458"/>
                    </a:lnTo>
                    <a:lnTo>
                      <a:pt x="31719" y="40458"/>
                    </a:lnTo>
                    <a:lnTo>
                      <a:pt x="31930" y="40388"/>
                    </a:lnTo>
                    <a:lnTo>
                      <a:pt x="32071" y="40317"/>
                    </a:lnTo>
                    <a:lnTo>
                      <a:pt x="32282" y="40176"/>
                    </a:lnTo>
                    <a:lnTo>
                      <a:pt x="32423" y="40035"/>
                    </a:lnTo>
                    <a:lnTo>
                      <a:pt x="32564" y="39824"/>
                    </a:lnTo>
                    <a:lnTo>
                      <a:pt x="32635" y="39542"/>
                    </a:lnTo>
                    <a:lnTo>
                      <a:pt x="32776" y="38908"/>
                    </a:lnTo>
                    <a:lnTo>
                      <a:pt x="32705" y="38696"/>
                    </a:lnTo>
                    <a:lnTo>
                      <a:pt x="32705" y="38555"/>
                    </a:lnTo>
                    <a:lnTo>
                      <a:pt x="32635" y="38414"/>
                    </a:lnTo>
                    <a:lnTo>
                      <a:pt x="32494" y="38344"/>
                    </a:lnTo>
                    <a:lnTo>
                      <a:pt x="32212" y="38273"/>
                    </a:lnTo>
                    <a:lnTo>
                      <a:pt x="31860" y="38273"/>
                    </a:lnTo>
                    <a:lnTo>
                      <a:pt x="31437" y="38344"/>
                    </a:lnTo>
                    <a:lnTo>
                      <a:pt x="31084" y="38414"/>
                    </a:lnTo>
                    <a:lnTo>
                      <a:pt x="30802" y="38414"/>
                    </a:lnTo>
                    <a:lnTo>
                      <a:pt x="30450" y="38273"/>
                    </a:lnTo>
                    <a:lnTo>
                      <a:pt x="30097" y="38062"/>
                    </a:lnTo>
                    <a:lnTo>
                      <a:pt x="29252" y="37568"/>
                    </a:lnTo>
                    <a:lnTo>
                      <a:pt x="28406" y="37075"/>
                    </a:lnTo>
                    <a:lnTo>
                      <a:pt x="27912" y="36864"/>
                    </a:lnTo>
                    <a:lnTo>
                      <a:pt x="27490" y="36723"/>
                    </a:lnTo>
                    <a:lnTo>
                      <a:pt x="26855" y="36582"/>
                    </a:lnTo>
                    <a:lnTo>
                      <a:pt x="26080" y="36511"/>
                    </a:lnTo>
                    <a:lnTo>
                      <a:pt x="25305" y="36370"/>
                    </a:lnTo>
                    <a:lnTo>
                      <a:pt x="25023" y="36300"/>
                    </a:lnTo>
                    <a:lnTo>
                      <a:pt x="24811" y="36229"/>
                    </a:lnTo>
                    <a:lnTo>
                      <a:pt x="24600" y="36018"/>
                    </a:lnTo>
                    <a:lnTo>
                      <a:pt x="24459" y="35736"/>
                    </a:lnTo>
                    <a:lnTo>
                      <a:pt x="24177" y="35031"/>
                    </a:lnTo>
                    <a:lnTo>
                      <a:pt x="23683" y="33621"/>
                    </a:lnTo>
                    <a:lnTo>
                      <a:pt x="18186" y="21568"/>
                    </a:lnTo>
                    <a:lnTo>
                      <a:pt x="19032" y="21639"/>
                    </a:lnTo>
                    <a:lnTo>
                      <a:pt x="19877" y="21709"/>
                    </a:lnTo>
                    <a:lnTo>
                      <a:pt x="20653" y="21921"/>
                    </a:lnTo>
                    <a:lnTo>
                      <a:pt x="21428" y="22132"/>
                    </a:lnTo>
                    <a:lnTo>
                      <a:pt x="22203" y="22414"/>
                    </a:lnTo>
                    <a:lnTo>
                      <a:pt x="22838" y="22837"/>
                    </a:lnTo>
                    <a:lnTo>
                      <a:pt x="23401" y="23260"/>
                    </a:lnTo>
                    <a:lnTo>
                      <a:pt x="23824" y="23824"/>
                    </a:lnTo>
                    <a:lnTo>
                      <a:pt x="24529" y="25022"/>
                    </a:lnTo>
                    <a:lnTo>
                      <a:pt x="25446" y="26925"/>
                    </a:lnTo>
                    <a:lnTo>
                      <a:pt x="26291" y="28758"/>
                    </a:lnTo>
                    <a:lnTo>
                      <a:pt x="26573" y="29392"/>
                    </a:lnTo>
                    <a:lnTo>
                      <a:pt x="26644" y="29815"/>
                    </a:lnTo>
                    <a:lnTo>
                      <a:pt x="26644" y="29040"/>
                    </a:lnTo>
                    <a:lnTo>
                      <a:pt x="26503" y="28265"/>
                    </a:lnTo>
                    <a:lnTo>
                      <a:pt x="26291" y="27489"/>
                    </a:lnTo>
                    <a:lnTo>
                      <a:pt x="26080" y="26714"/>
                    </a:lnTo>
                    <a:lnTo>
                      <a:pt x="25586" y="25093"/>
                    </a:lnTo>
                    <a:lnTo>
                      <a:pt x="25023" y="23683"/>
                    </a:lnTo>
                    <a:lnTo>
                      <a:pt x="26291" y="24317"/>
                    </a:lnTo>
                    <a:lnTo>
                      <a:pt x="28547" y="25445"/>
                    </a:lnTo>
                    <a:lnTo>
                      <a:pt x="29815" y="26009"/>
                    </a:lnTo>
                    <a:lnTo>
                      <a:pt x="30873" y="26432"/>
                    </a:lnTo>
                    <a:lnTo>
                      <a:pt x="31578" y="26714"/>
                    </a:lnTo>
                    <a:lnTo>
                      <a:pt x="31860" y="26714"/>
                    </a:lnTo>
                    <a:lnTo>
                      <a:pt x="31930" y="26643"/>
                    </a:lnTo>
                    <a:lnTo>
                      <a:pt x="31930" y="26502"/>
                    </a:lnTo>
                    <a:lnTo>
                      <a:pt x="31930" y="26361"/>
                    </a:lnTo>
                    <a:lnTo>
                      <a:pt x="31648" y="26079"/>
                    </a:lnTo>
                    <a:lnTo>
                      <a:pt x="31155" y="25657"/>
                    </a:lnTo>
                    <a:lnTo>
                      <a:pt x="30520" y="25234"/>
                    </a:lnTo>
                    <a:lnTo>
                      <a:pt x="28829" y="24317"/>
                    </a:lnTo>
                    <a:lnTo>
                      <a:pt x="26785" y="23331"/>
                    </a:lnTo>
                    <a:lnTo>
                      <a:pt x="24741" y="22485"/>
                    </a:lnTo>
                    <a:lnTo>
                      <a:pt x="22767" y="21709"/>
                    </a:lnTo>
                    <a:lnTo>
                      <a:pt x="21216" y="21146"/>
                    </a:lnTo>
                    <a:lnTo>
                      <a:pt x="20371" y="20864"/>
                    </a:lnTo>
                    <a:lnTo>
                      <a:pt x="19525" y="20793"/>
                    </a:lnTo>
                    <a:lnTo>
                      <a:pt x="18820" y="20723"/>
                    </a:lnTo>
                    <a:lnTo>
                      <a:pt x="18468" y="20652"/>
                    </a:lnTo>
                    <a:lnTo>
                      <a:pt x="18186" y="20511"/>
                    </a:lnTo>
                    <a:lnTo>
                      <a:pt x="17833" y="20370"/>
                    </a:lnTo>
                    <a:lnTo>
                      <a:pt x="17551" y="20159"/>
                    </a:lnTo>
                    <a:lnTo>
                      <a:pt x="17340" y="19877"/>
                    </a:lnTo>
                    <a:lnTo>
                      <a:pt x="17199" y="19595"/>
                    </a:lnTo>
                    <a:lnTo>
                      <a:pt x="16917" y="18820"/>
                    </a:lnTo>
                    <a:lnTo>
                      <a:pt x="16424" y="17410"/>
                    </a:lnTo>
                    <a:lnTo>
                      <a:pt x="15789" y="15718"/>
                    </a:lnTo>
                    <a:lnTo>
                      <a:pt x="15155" y="13956"/>
                    </a:lnTo>
                    <a:lnTo>
                      <a:pt x="14662" y="12194"/>
                    </a:lnTo>
                    <a:lnTo>
                      <a:pt x="14309" y="10432"/>
                    </a:lnTo>
                    <a:lnTo>
                      <a:pt x="16283" y="10855"/>
                    </a:lnTo>
                    <a:lnTo>
                      <a:pt x="19807" y="11701"/>
                    </a:lnTo>
                    <a:lnTo>
                      <a:pt x="23120" y="12546"/>
                    </a:lnTo>
                    <a:lnTo>
                      <a:pt x="24177" y="12828"/>
                    </a:lnTo>
                    <a:lnTo>
                      <a:pt x="24529" y="12969"/>
                    </a:lnTo>
                    <a:lnTo>
                      <a:pt x="24600" y="12899"/>
                    </a:lnTo>
                    <a:lnTo>
                      <a:pt x="24529" y="12758"/>
                    </a:lnTo>
                    <a:lnTo>
                      <a:pt x="24318" y="12546"/>
                    </a:lnTo>
                    <a:lnTo>
                      <a:pt x="23965" y="12265"/>
                    </a:lnTo>
                    <a:lnTo>
                      <a:pt x="23401" y="12053"/>
                    </a:lnTo>
                    <a:lnTo>
                      <a:pt x="22062" y="11560"/>
                    </a:lnTo>
                    <a:lnTo>
                      <a:pt x="20441" y="11066"/>
                    </a:lnTo>
                    <a:lnTo>
                      <a:pt x="17269" y="10221"/>
                    </a:lnTo>
                    <a:lnTo>
                      <a:pt x="16142" y="9868"/>
                    </a:lnTo>
                    <a:lnTo>
                      <a:pt x="15507" y="9727"/>
                    </a:lnTo>
                    <a:lnTo>
                      <a:pt x="15296" y="9727"/>
                    </a:lnTo>
                    <a:lnTo>
                      <a:pt x="15084" y="9657"/>
                    </a:lnTo>
                    <a:lnTo>
                      <a:pt x="14873" y="9516"/>
                    </a:lnTo>
                    <a:lnTo>
                      <a:pt x="14732" y="9304"/>
                    </a:lnTo>
                    <a:lnTo>
                      <a:pt x="14450" y="8740"/>
                    </a:lnTo>
                    <a:lnTo>
                      <a:pt x="14239" y="8035"/>
                    </a:lnTo>
                    <a:lnTo>
                      <a:pt x="14098" y="7331"/>
                    </a:lnTo>
                    <a:lnTo>
                      <a:pt x="13957" y="6626"/>
                    </a:lnTo>
                    <a:lnTo>
                      <a:pt x="13886" y="5639"/>
                    </a:lnTo>
                    <a:lnTo>
                      <a:pt x="13957" y="4864"/>
                    </a:lnTo>
                    <a:lnTo>
                      <a:pt x="14027" y="4159"/>
                    </a:lnTo>
                    <a:lnTo>
                      <a:pt x="14380" y="2749"/>
                    </a:lnTo>
                    <a:lnTo>
                      <a:pt x="14732" y="1410"/>
                    </a:lnTo>
                    <a:lnTo>
                      <a:pt x="15026" y="43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Shape 71"/>
              <p:cNvSpPr>
                <a:spLocks/>
              </p:cNvSpPr>
              <p:nvPr/>
            </p:nvSpPr>
            <p:spPr bwMode="auto">
              <a:xfrm>
                <a:off x="3757040" y="2543618"/>
                <a:ext cx="58479" cy="60088"/>
              </a:xfrm>
              <a:custGeom>
                <a:avLst/>
                <a:gdLst>
                  <a:gd name="T0" fmla="*/ 0 w 2326"/>
                  <a:gd name="T1" fmla="*/ 0 h 2398"/>
                  <a:gd name="T2" fmla="*/ 2326 w 2326"/>
                  <a:gd name="T3" fmla="*/ 2398 h 239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423" y="212"/>
                  </a:cxn>
                  <a:cxn ang="0">
                    <a:pos x="211" y="424"/>
                  </a:cxn>
                  <a:cxn ang="0">
                    <a:pos x="141" y="565"/>
                  </a:cxn>
                  <a:cxn ang="0">
                    <a:pos x="0" y="776"/>
                  </a:cxn>
                  <a:cxn ang="0">
                    <a:pos x="0" y="1199"/>
                  </a:cxn>
                  <a:cxn ang="0">
                    <a:pos x="70" y="1693"/>
                  </a:cxn>
                  <a:cxn ang="0">
                    <a:pos x="141" y="1834"/>
                  </a:cxn>
                  <a:cxn ang="0">
                    <a:pos x="282" y="2045"/>
                  </a:cxn>
                  <a:cxn ang="0">
                    <a:pos x="423" y="2186"/>
                  </a:cxn>
                  <a:cxn ang="0">
                    <a:pos x="634" y="2327"/>
                  </a:cxn>
                  <a:cxn ang="0">
                    <a:pos x="916" y="2397"/>
                  </a:cxn>
                  <a:cxn ang="0">
                    <a:pos x="1198" y="2397"/>
                  </a:cxn>
                  <a:cxn ang="0">
                    <a:pos x="1410" y="2327"/>
                  </a:cxn>
                  <a:cxn ang="0">
                    <a:pos x="1692" y="2256"/>
                  </a:cxn>
                  <a:cxn ang="0">
                    <a:pos x="1903" y="2115"/>
                  </a:cxn>
                  <a:cxn ang="0">
                    <a:pos x="2044" y="1974"/>
                  </a:cxn>
                  <a:cxn ang="0">
                    <a:pos x="2185" y="1834"/>
                  </a:cxn>
                  <a:cxn ang="0">
                    <a:pos x="2255" y="1622"/>
                  </a:cxn>
                  <a:cxn ang="0">
                    <a:pos x="2326" y="1129"/>
                  </a:cxn>
                  <a:cxn ang="0">
                    <a:pos x="2185" y="706"/>
                  </a:cxn>
                  <a:cxn ang="0">
                    <a:pos x="2115" y="494"/>
                  </a:cxn>
                  <a:cxn ang="0">
                    <a:pos x="1974" y="353"/>
                  </a:cxn>
                  <a:cxn ang="0">
                    <a:pos x="1833" y="212"/>
                  </a:cxn>
                  <a:cxn ang="0">
                    <a:pos x="1621" y="71"/>
                  </a:cxn>
                  <a:cxn ang="0">
                    <a:pos x="1339" y="1"/>
                  </a:cxn>
                </a:cxnLst>
                <a:rect l="T0" t="T1" r="T2" b="T3"/>
                <a:pathLst>
                  <a:path w="2326" h="239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423" y="212"/>
                    </a:lnTo>
                    <a:lnTo>
                      <a:pt x="211" y="424"/>
                    </a:lnTo>
                    <a:lnTo>
                      <a:pt x="141" y="565"/>
                    </a:lnTo>
                    <a:lnTo>
                      <a:pt x="0" y="776"/>
                    </a:lnTo>
                    <a:lnTo>
                      <a:pt x="0" y="1199"/>
                    </a:lnTo>
                    <a:lnTo>
                      <a:pt x="70" y="1693"/>
                    </a:lnTo>
                    <a:lnTo>
                      <a:pt x="141" y="1834"/>
                    </a:lnTo>
                    <a:lnTo>
                      <a:pt x="282" y="2045"/>
                    </a:lnTo>
                    <a:lnTo>
                      <a:pt x="423" y="2186"/>
                    </a:lnTo>
                    <a:lnTo>
                      <a:pt x="634" y="2327"/>
                    </a:lnTo>
                    <a:lnTo>
                      <a:pt x="916" y="2397"/>
                    </a:lnTo>
                    <a:lnTo>
                      <a:pt x="1198" y="2397"/>
                    </a:lnTo>
                    <a:lnTo>
                      <a:pt x="1410" y="2327"/>
                    </a:lnTo>
                    <a:lnTo>
                      <a:pt x="1692" y="2256"/>
                    </a:lnTo>
                    <a:lnTo>
                      <a:pt x="1903" y="2115"/>
                    </a:lnTo>
                    <a:lnTo>
                      <a:pt x="2044" y="1974"/>
                    </a:lnTo>
                    <a:lnTo>
                      <a:pt x="2185" y="1834"/>
                    </a:lnTo>
                    <a:lnTo>
                      <a:pt x="2255" y="1622"/>
                    </a:lnTo>
                    <a:lnTo>
                      <a:pt x="2326" y="1129"/>
                    </a:lnTo>
                    <a:lnTo>
                      <a:pt x="2185" y="706"/>
                    </a:lnTo>
                    <a:lnTo>
                      <a:pt x="2115" y="494"/>
                    </a:lnTo>
                    <a:lnTo>
                      <a:pt x="1974" y="353"/>
                    </a:lnTo>
                    <a:lnTo>
                      <a:pt x="1833" y="212"/>
                    </a:lnTo>
                    <a:lnTo>
                      <a:pt x="1621" y="71"/>
                    </a:lnTo>
                    <a:lnTo>
                      <a:pt x="1339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" name="Shape 72"/>
              <p:cNvSpPr>
                <a:spLocks/>
              </p:cNvSpPr>
              <p:nvPr/>
            </p:nvSpPr>
            <p:spPr bwMode="auto">
              <a:xfrm>
                <a:off x="3763362" y="2630587"/>
                <a:ext cx="75864" cy="74320"/>
              </a:xfrm>
              <a:custGeom>
                <a:avLst/>
                <a:gdLst>
                  <a:gd name="T0" fmla="*/ 0 w 3032"/>
                  <a:gd name="T1" fmla="*/ 0 h 2962"/>
                  <a:gd name="T2" fmla="*/ 3032 w 3032"/>
                  <a:gd name="T3" fmla="*/ 2962 h 2962"/>
                </a:gdLst>
                <a:ahLst/>
                <a:cxnLst>
                  <a:cxn ang="0">
                    <a:pos x="1199" y="1"/>
                  </a:cxn>
                  <a:cxn ang="0">
                    <a:pos x="917" y="71"/>
                  </a:cxn>
                  <a:cxn ang="0">
                    <a:pos x="635" y="212"/>
                  </a:cxn>
                  <a:cxn ang="0">
                    <a:pos x="424" y="424"/>
                  </a:cxn>
                  <a:cxn ang="0">
                    <a:pos x="212" y="706"/>
                  </a:cxn>
                  <a:cxn ang="0">
                    <a:pos x="71" y="988"/>
                  </a:cxn>
                  <a:cxn ang="0">
                    <a:pos x="1" y="1269"/>
                  </a:cxn>
                  <a:cxn ang="0">
                    <a:pos x="1" y="1551"/>
                  </a:cxn>
                  <a:cxn ang="0">
                    <a:pos x="71" y="1763"/>
                  </a:cxn>
                  <a:cxn ang="0">
                    <a:pos x="142" y="2045"/>
                  </a:cxn>
                  <a:cxn ang="0">
                    <a:pos x="353" y="2327"/>
                  </a:cxn>
                  <a:cxn ang="0">
                    <a:pos x="494" y="2538"/>
                  </a:cxn>
                  <a:cxn ang="0">
                    <a:pos x="706" y="2679"/>
                  </a:cxn>
                  <a:cxn ang="0">
                    <a:pos x="988" y="2820"/>
                  </a:cxn>
                  <a:cxn ang="0">
                    <a:pos x="1270" y="2961"/>
                  </a:cxn>
                  <a:cxn ang="0">
                    <a:pos x="1834" y="2961"/>
                  </a:cxn>
                  <a:cxn ang="0">
                    <a:pos x="2115" y="2891"/>
                  </a:cxn>
                  <a:cxn ang="0">
                    <a:pos x="2327" y="2750"/>
                  </a:cxn>
                  <a:cxn ang="0">
                    <a:pos x="2609" y="2538"/>
                  </a:cxn>
                  <a:cxn ang="0">
                    <a:pos x="2820" y="2256"/>
                  </a:cxn>
                  <a:cxn ang="0">
                    <a:pos x="2961" y="1974"/>
                  </a:cxn>
                  <a:cxn ang="0">
                    <a:pos x="3032" y="1763"/>
                  </a:cxn>
                  <a:cxn ang="0">
                    <a:pos x="3032" y="1481"/>
                  </a:cxn>
                  <a:cxn ang="0">
                    <a:pos x="2961" y="1199"/>
                  </a:cxn>
                  <a:cxn ang="0">
                    <a:pos x="2820" y="917"/>
                  </a:cxn>
                  <a:cxn ang="0">
                    <a:pos x="2679" y="635"/>
                  </a:cxn>
                  <a:cxn ang="0">
                    <a:pos x="2468" y="424"/>
                  </a:cxn>
                  <a:cxn ang="0">
                    <a:pos x="2256" y="283"/>
                  </a:cxn>
                  <a:cxn ang="0">
                    <a:pos x="2045" y="142"/>
                  </a:cxn>
                  <a:cxn ang="0">
                    <a:pos x="1763" y="1"/>
                  </a:cxn>
                </a:cxnLst>
                <a:rect l="T0" t="T1" r="T2" b="T3"/>
                <a:pathLst>
                  <a:path w="3032" h="2962" extrusionOk="0">
                    <a:moveTo>
                      <a:pt x="1199" y="1"/>
                    </a:moveTo>
                    <a:lnTo>
                      <a:pt x="917" y="71"/>
                    </a:lnTo>
                    <a:lnTo>
                      <a:pt x="635" y="212"/>
                    </a:lnTo>
                    <a:lnTo>
                      <a:pt x="424" y="424"/>
                    </a:lnTo>
                    <a:lnTo>
                      <a:pt x="212" y="706"/>
                    </a:lnTo>
                    <a:lnTo>
                      <a:pt x="71" y="988"/>
                    </a:lnTo>
                    <a:lnTo>
                      <a:pt x="1" y="1269"/>
                    </a:lnTo>
                    <a:lnTo>
                      <a:pt x="1" y="1551"/>
                    </a:lnTo>
                    <a:lnTo>
                      <a:pt x="71" y="1763"/>
                    </a:lnTo>
                    <a:lnTo>
                      <a:pt x="142" y="2045"/>
                    </a:lnTo>
                    <a:lnTo>
                      <a:pt x="353" y="2327"/>
                    </a:lnTo>
                    <a:lnTo>
                      <a:pt x="494" y="2538"/>
                    </a:lnTo>
                    <a:lnTo>
                      <a:pt x="706" y="2679"/>
                    </a:lnTo>
                    <a:lnTo>
                      <a:pt x="988" y="2820"/>
                    </a:lnTo>
                    <a:lnTo>
                      <a:pt x="1270" y="2961"/>
                    </a:lnTo>
                    <a:lnTo>
                      <a:pt x="1834" y="2961"/>
                    </a:lnTo>
                    <a:lnTo>
                      <a:pt x="2115" y="2891"/>
                    </a:lnTo>
                    <a:lnTo>
                      <a:pt x="2327" y="2750"/>
                    </a:lnTo>
                    <a:lnTo>
                      <a:pt x="2609" y="2538"/>
                    </a:lnTo>
                    <a:lnTo>
                      <a:pt x="2820" y="2256"/>
                    </a:lnTo>
                    <a:lnTo>
                      <a:pt x="2961" y="1974"/>
                    </a:lnTo>
                    <a:lnTo>
                      <a:pt x="3032" y="1763"/>
                    </a:lnTo>
                    <a:lnTo>
                      <a:pt x="3032" y="1481"/>
                    </a:lnTo>
                    <a:lnTo>
                      <a:pt x="2961" y="1199"/>
                    </a:lnTo>
                    <a:lnTo>
                      <a:pt x="2820" y="917"/>
                    </a:lnTo>
                    <a:lnTo>
                      <a:pt x="2679" y="635"/>
                    </a:lnTo>
                    <a:lnTo>
                      <a:pt x="2468" y="424"/>
                    </a:lnTo>
                    <a:lnTo>
                      <a:pt x="2256" y="283"/>
                    </a:lnTo>
                    <a:lnTo>
                      <a:pt x="2045" y="142"/>
                    </a:lnTo>
                    <a:lnTo>
                      <a:pt x="1763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" name="Shape 73"/>
              <p:cNvSpPr>
                <a:spLocks/>
              </p:cNvSpPr>
              <p:nvPr/>
            </p:nvSpPr>
            <p:spPr bwMode="auto">
              <a:xfrm>
                <a:off x="3851870" y="2608450"/>
                <a:ext cx="64801" cy="69576"/>
              </a:xfrm>
              <a:custGeom>
                <a:avLst/>
                <a:gdLst>
                  <a:gd name="T0" fmla="*/ 0 w 2608"/>
                  <a:gd name="T1" fmla="*/ 0 h 2750"/>
                  <a:gd name="T2" fmla="*/ 2608 w 2608"/>
                  <a:gd name="T3" fmla="*/ 2750 h 2750"/>
                </a:gdLst>
                <a:ahLst/>
                <a:cxnLst>
                  <a:cxn ang="0">
                    <a:pos x="1128" y="1"/>
                  </a:cxn>
                  <a:cxn ang="0">
                    <a:pos x="705" y="142"/>
                  </a:cxn>
                  <a:cxn ang="0">
                    <a:pos x="493" y="283"/>
                  </a:cxn>
                  <a:cxn ang="0">
                    <a:pos x="353" y="424"/>
                  </a:cxn>
                  <a:cxn ang="0">
                    <a:pos x="212" y="635"/>
                  </a:cxn>
                  <a:cxn ang="0">
                    <a:pos x="71" y="847"/>
                  </a:cxn>
                  <a:cxn ang="0">
                    <a:pos x="0" y="1129"/>
                  </a:cxn>
                  <a:cxn ang="0">
                    <a:pos x="71" y="1411"/>
                  </a:cxn>
                  <a:cxn ang="0">
                    <a:pos x="71" y="1763"/>
                  </a:cxn>
                  <a:cxn ang="0">
                    <a:pos x="212" y="2045"/>
                  </a:cxn>
                  <a:cxn ang="0">
                    <a:pos x="353" y="2256"/>
                  </a:cxn>
                  <a:cxn ang="0">
                    <a:pos x="564" y="2468"/>
                  </a:cxn>
                  <a:cxn ang="0">
                    <a:pos x="775" y="2609"/>
                  </a:cxn>
                  <a:cxn ang="0">
                    <a:pos x="987" y="2679"/>
                  </a:cxn>
                  <a:cxn ang="0">
                    <a:pos x="1269" y="2750"/>
                  </a:cxn>
                  <a:cxn ang="0">
                    <a:pos x="1692" y="2750"/>
                  </a:cxn>
                  <a:cxn ang="0">
                    <a:pos x="1974" y="2609"/>
                  </a:cxn>
                  <a:cxn ang="0">
                    <a:pos x="2115" y="2538"/>
                  </a:cxn>
                  <a:cxn ang="0">
                    <a:pos x="2326" y="2327"/>
                  </a:cxn>
                  <a:cxn ang="0">
                    <a:pos x="2467" y="2115"/>
                  </a:cxn>
                  <a:cxn ang="0">
                    <a:pos x="2538" y="1904"/>
                  </a:cxn>
                  <a:cxn ang="0">
                    <a:pos x="2608" y="1552"/>
                  </a:cxn>
                  <a:cxn ang="0">
                    <a:pos x="2608" y="1199"/>
                  </a:cxn>
                  <a:cxn ang="0">
                    <a:pos x="2538" y="917"/>
                  </a:cxn>
                  <a:cxn ang="0">
                    <a:pos x="2397" y="635"/>
                  </a:cxn>
                  <a:cxn ang="0">
                    <a:pos x="2256" y="424"/>
                  </a:cxn>
                  <a:cxn ang="0">
                    <a:pos x="2044" y="283"/>
                  </a:cxn>
                  <a:cxn ang="0">
                    <a:pos x="1833" y="142"/>
                  </a:cxn>
                  <a:cxn ang="0">
                    <a:pos x="1621" y="71"/>
                  </a:cxn>
                  <a:cxn ang="0">
                    <a:pos x="1128" y="1"/>
                  </a:cxn>
                </a:cxnLst>
                <a:rect l="T0" t="T1" r="T2" b="T3"/>
                <a:pathLst>
                  <a:path w="2608" h="2750" extrusionOk="0">
                    <a:moveTo>
                      <a:pt x="1128" y="1"/>
                    </a:moveTo>
                    <a:lnTo>
                      <a:pt x="705" y="142"/>
                    </a:lnTo>
                    <a:lnTo>
                      <a:pt x="493" y="283"/>
                    </a:lnTo>
                    <a:lnTo>
                      <a:pt x="353" y="424"/>
                    </a:lnTo>
                    <a:lnTo>
                      <a:pt x="212" y="635"/>
                    </a:lnTo>
                    <a:lnTo>
                      <a:pt x="71" y="847"/>
                    </a:lnTo>
                    <a:lnTo>
                      <a:pt x="0" y="1129"/>
                    </a:lnTo>
                    <a:lnTo>
                      <a:pt x="71" y="1411"/>
                    </a:lnTo>
                    <a:lnTo>
                      <a:pt x="71" y="1763"/>
                    </a:lnTo>
                    <a:lnTo>
                      <a:pt x="212" y="2045"/>
                    </a:lnTo>
                    <a:lnTo>
                      <a:pt x="353" y="2256"/>
                    </a:lnTo>
                    <a:lnTo>
                      <a:pt x="564" y="2468"/>
                    </a:lnTo>
                    <a:lnTo>
                      <a:pt x="775" y="2609"/>
                    </a:lnTo>
                    <a:lnTo>
                      <a:pt x="987" y="2679"/>
                    </a:lnTo>
                    <a:lnTo>
                      <a:pt x="1269" y="2750"/>
                    </a:lnTo>
                    <a:lnTo>
                      <a:pt x="1692" y="2750"/>
                    </a:lnTo>
                    <a:lnTo>
                      <a:pt x="1974" y="2609"/>
                    </a:lnTo>
                    <a:lnTo>
                      <a:pt x="2115" y="2538"/>
                    </a:lnTo>
                    <a:lnTo>
                      <a:pt x="2326" y="2327"/>
                    </a:lnTo>
                    <a:lnTo>
                      <a:pt x="2467" y="2115"/>
                    </a:lnTo>
                    <a:lnTo>
                      <a:pt x="2538" y="1904"/>
                    </a:lnTo>
                    <a:lnTo>
                      <a:pt x="2608" y="1552"/>
                    </a:lnTo>
                    <a:lnTo>
                      <a:pt x="2608" y="1199"/>
                    </a:lnTo>
                    <a:lnTo>
                      <a:pt x="2538" y="917"/>
                    </a:lnTo>
                    <a:lnTo>
                      <a:pt x="2397" y="635"/>
                    </a:lnTo>
                    <a:lnTo>
                      <a:pt x="2256" y="424"/>
                    </a:lnTo>
                    <a:lnTo>
                      <a:pt x="2044" y="283"/>
                    </a:lnTo>
                    <a:lnTo>
                      <a:pt x="1833" y="142"/>
                    </a:lnTo>
                    <a:lnTo>
                      <a:pt x="1621" y="71"/>
                    </a:lnTo>
                    <a:lnTo>
                      <a:pt x="1128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Shape 74"/>
              <p:cNvSpPr>
                <a:spLocks/>
              </p:cNvSpPr>
              <p:nvPr/>
            </p:nvSpPr>
            <p:spPr bwMode="auto">
              <a:xfrm>
                <a:off x="3883480" y="2545199"/>
                <a:ext cx="66381" cy="67995"/>
              </a:xfrm>
              <a:custGeom>
                <a:avLst/>
                <a:gdLst>
                  <a:gd name="T0" fmla="*/ 0 w 2680"/>
                  <a:gd name="T1" fmla="*/ 0 h 2749"/>
                  <a:gd name="T2" fmla="*/ 2680 w 2680"/>
                  <a:gd name="T3" fmla="*/ 2749 h 2749"/>
                </a:gdLst>
                <a:ahLst/>
                <a:cxnLst>
                  <a:cxn ang="0">
                    <a:pos x="1270" y="0"/>
                  </a:cxn>
                  <a:cxn ang="0">
                    <a:pos x="917" y="71"/>
                  </a:cxn>
                  <a:cxn ang="0">
                    <a:pos x="706" y="211"/>
                  </a:cxn>
                  <a:cxn ang="0">
                    <a:pos x="424" y="352"/>
                  </a:cxn>
                  <a:cxn ang="0">
                    <a:pos x="283" y="564"/>
                  </a:cxn>
                  <a:cxn ang="0">
                    <a:pos x="142" y="846"/>
                  </a:cxn>
                  <a:cxn ang="0">
                    <a:pos x="71" y="1057"/>
                  </a:cxn>
                  <a:cxn ang="0">
                    <a:pos x="1" y="1339"/>
                  </a:cxn>
                  <a:cxn ang="0">
                    <a:pos x="1" y="1621"/>
                  </a:cxn>
                  <a:cxn ang="0">
                    <a:pos x="71" y="1833"/>
                  </a:cxn>
                  <a:cxn ang="0">
                    <a:pos x="142" y="2115"/>
                  </a:cxn>
                  <a:cxn ang="0">
                    <a:pos x="283" y="2326"/>
                  </a:cxn>
                  <a:cxn ang="0">
                    <a:pos x="494" y="2467"/>
                  </a:cxn>
                  <a:cxn ang="0">
                    <a:pos x="706" y="2608"/>
                  </a:cxn>
                  <a:cxn ang="0">
                    <a:pos x="917" y="2749"/>
                  </a:cxn>
                  <a:cxn ang="0">
                    <a:pos x="1551" y="2749"/>
                  </a:cxn>
                  <a:cxn ang="0">
                    <a:pos x="1833" y="2608"/>
                  </a:cxn>
                  <a:cxn ang="0">
                    <a:pos x="2115" y="2537"/>
                  </a:cxn>
                  <a:cxn ang="0">
                    <a:pos x="2327" y="2326"/>
                  </a:cxn>
                  <a:cxn ang="0">
                    <a:pos x="2468" y="2185"/>
                  </a:cxn>
                  <a:cxn ang="0">
                    <a:pos x="2538" y="1974"/>
                  </a:cxn>
                  <a:cxn ang="0">
                    <a:pos x="2609" y="1762"/>
                  </a:cxn>
                  <a:cxn ang="0">
                    <a:pos x="2679" y="1269"/>
                  </a:cxn>
                  <a:cxn ang="0">
                    <a:pos x="2538" y="846"/>
                  </a:cxn>
                  <a:cxn ang="0">
                    <a:pos x="2256" y="423"/>
                  </a:cxn>
                  <a:cxn ang="0">
                    <a:pos x="2045" y="282"/>
                  </a:cxn>
                  <a:cxn ang="0">
                    <a:pos x="1833" y="141"/>
                  </a:cxn>
                  <a:cxn ang="0">
                    <a:pos x="1551" y="0"/>
                  </a:cxn>
                </a:cxnLst>
                <a:rect l="T0" t="T1" r="T2" b="T3"/>
                <a:pathLst>
                  <a:path w="2680" h="2749" extrusionOk="0">
                    <a:moveTo>
                      <a:pt x="1270" y="0"/>
                    </a:moveTo>
                    <a:lnTo>
                      <a:pt x="917" y="71"/>
                    </a:lnTo>
                    <a:lnTo>
                      <a:pt x="706" y="211"/>
                    </a:lnTo>
                    <a:lnTo>
                      <a:pt x="424" y="352"/>
                    </a:lnTo>
                    <a:lnTo>
                      <a:pt x="283" y="564"/>
                    </a:lnTo>
                    <a:lnTo>
                      <a:pt x="142" y="846"/>
                    </a:lnTo>
                    <a:lnTo>
                      <a:pt x="71" y="1057"/>
                    </a:lnTo>
                    <a:lnTo>
                      <a:pt x="1" y="1339"/>
                    </a:lnTo>
                    <a:lnTo>
                      <a:pt x="1" y="1621"/>
                    </a:lnTo>
                    <a:lnTo>
                      <a:pt x="71" y="1833"/>
                    </a:lnTo>
                    <a:lnTo>
                      <a:pt x="142" y="2115"/>
                    </a:lnTo>
                    <a:lnTo>
                      <a:pt x="283" y="2326"/>
                    </a:lnTo>
                    <a:lnTo>
                      <a:pt x="494" y="2467"/>
                    </a:lnTo>
                    <a:lnTo>
                      <a:pt x="706" y="2608"/>
                    </a:lnTo>
                    <a:lnTo>
                      <a:pt x="917" y="2749"/>
                    </a:lnTo>
                    <a:lnTo>
                      <a:pt x="1551" y="2749"/>
                    </a:lnTo>
                    <a:lnTo>
                      <a:pt x="1833" y="2608"/>
                    </a:lnTo>
                    <a:lnTo>
                      <a:pt x="2115" y="2537"/>
                    </a:lnTo>
                    <a:lnTo>
                      <a:pt x="2327" y="2326"/>
                    </a:lnTo>
                    <a:lnTo>
                      <a:pt x="2468" y="2185"/>
                    </a:lnTo>
                    <a:lnTo>
                      <a:pt x="2538" y="1974"/>
                    </a:lnTo>
                    <a:lnTo>
                      <a:pt x="2609" y="1762"/>
                    </a:lnTo>
                    <a:lnTo>
                      <a:pt x="2679" y="1269"/>
                    </a:lnTo>
                    <a:lnTo>
                      <a:pt x="2538" y="846"/>
                    </a:lnTo>
                    <a:lnTo>
                      <a:pt x="2256" y="423"/>
                    </a:lnTo>
                    <a:lnTo>
                      <a:pt x="2045" y="282"/>
                    </a:lnTo>
                    <a:lnTo>
                      <a:pt x="1833" y="141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" name="Shape 75"/>
              <p:cNvSpPr>
                <a:spLocks/>
              </p:cNvSpPr>
              <p:nvPr/>
            </p:nvSpPr>
            <p:spPr bwMode="auto">
              <a:xfrm>
                <a:off x="3877158" y="2455068"/>
                <a:ext cx="55318" cy="61669"/>
              </a:xfrm>
              <a:custGeom>
                <a:avLst/>
                <a:gdLst>
                  <a:gd name="T0" fmla="*/ 0 w 2257"/>
                  <a:gd name="T1" fmla="*/ 0 h 2468"/>
                  <a:gd name="T2" fmla="*/ 2257 w 2257"/>
                  <a:gd name="T3" fmla="*/ 2468 h 2468"/>
                </a:gdLst>
                <a:ahLst/>
                <a:cxnLst>
                  <a:cxn ang="0">
                    <a:pos x="1481" y="0"/>
                  </a:cxn>
                  <a:cxn ang="0">
                    <a:pos x="1199" y="71"/>
                  </a:cxn>
                  <a:cxn ang="0">
                    <a:pos x="988" y="141"/>
                  </a:cxn>
                  <a:cxn ang="0">
                    <a:pos x="706" y="212"/>
                  </a:cxn>
                  <a:cxn ang="0">
                    <a:pos x="494" y="423"/>
                  </a:cxn>
                  <a:cxn ang="0">
                    <a:pos x="353" y="635"/>
                  </a:cxn>
                  <a:cxn ang="0">
                    <a:pos x="142" y="917"/>
                  </a:cxn>
                  <a:cxn ang="0">
                    <a:pos x="71" y="1128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03"/>
                  </a:cxn>
                  <a:cxn ang="0">
                    <a:pos x="283" y="2115"/>
                  </a:cxn>
                  <a:cxn ang="0">
                    <a:pos x="494" y="2326"/>
                  </a:cxn>
                  <a:cxn ang="0">
                    <a:pos x="847" y="2397"/>
                  </a:cxn>
                  <a:cxn ang="0">
                    <a:pos x="1270" y="2467"/>
                  </a:cxn>
                  <a:cxn ang="0">
                    <a:pos x="1552" y="2326"/>
                  </a:cxn>
                  <a:cxn ang="0">
                    <a:pos x="1833" y="2185"/>
                  </a:cxn>
                  <a:cxn ang="0">
                    <a:pos x="2045" y="1903"/>
                  </a:cxn>
                  <a:cxn ang="0">
                    <a:pos x="2186" y="1621"/>
                  </a:cxn>
                  <a:cxn ang="0">
                    <a:pos x="2256" y="1269"/>
                  </a:cxn>
                  <a:cxn ang="0">
                    <a:pos x="2256" y="917"/>
                  </a:cxn>
                  <a:cxn ang="0">
                    <a:pos x="2186" y="564"/>
                  </a:cxn>
                  <a:cxn ang="0">
                    <a:pos x="1974" y="282"/>
                  </a:cxn>
                  <a:cxn ang="0">
                    <a:pos x="1692" y="141"/>
                  </a:cxn>
                  <a:cxn ang="0">
                    <a:pos x="1481" y="0"/>
                  </a:cxn>
                </a:cxnLst>
                <a:rect l="T0" t="T1" r="T2" b="T3"/>
                <a:pathLst>
                  <a:path w="2257" h="2468" extrusionOk="0">
                    <a:moveTo>
                      <a:pt x="1481" y="0"/>
                    </a:moveTo>
                    <a:lnTo>
                      <a:pt x="1199" y="71"/>
                    </a:lnTo>
                    <a:lnTo>
                      <a:pt x="988" y="141"/>
                    </a:lnTo>
                    <a:lnTo>
                      <a:pt x="706" y="212"/>
                    </a:lnTo>
                    <a:lnTo>
                      <a:pt x="494" y="423"/>
                    </a:lnTo>
                    <a:lnTo>
                      <a:pt x="353" y="635"/>
                    </a:lnTo>
                    <a:lnTo>
                      <a:pt x="142" y="917"/>
                    </a:lnTo>
                    <a:lnTo>
                      <a:pt x="71" y="1128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03"/>
                    </a:lnTo>
                    <a:lnTo>
                      <a:pt x="283" y="2115"/>
                    </a:lnTo>
                    <a:lnTo>
                      <a:pt x="494" y="2326"/>
                    </a:lnTo>
                    <a:lnTo>
                      <a:pt x="847" y="2397"/>
                    </a:lnTo>
                    <a:lnTo>
                      <a:pt x="1270" y="2467"/>
                    </a:lnTo>
                    <a:lnTo>
                      <a:pt x="1552" y="2326"/>
                    </a:lnTo>
                    <a:lnTo>
                      <a:pt x="1833" y="2185"/>
                    </a:lnTo>
                    <a:lnTo>
                      <a:pt x="2045" y="1903"/>
                    </a:lnTo>
                    <a:lnTo>
                      <a:pt x="2186" y="1621"/>
                    </a:lnTo>
                    <a:lnTo>
                      <a:pt x="2256" y="1269"/>
                    </a:lnTo>
                    <a:lnTo>
                      <a:pt x="2256" y="917"/>
                    </a:lnTo>
                    <a:lnTo>
                      <a:pt x="2186" y="564"/>
                    </a:lnTo>
                    <a:lnTo>
                      <a:pt x="1974" y="282"/>
                    </a:lnTo>
                    <a:lnTo>
                      <a:pt x="1692" y="141"/>
                    </a:lnTo>
                    <a:lnTo>
                      <a:pt x="1481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" name="Shape 76"/>
              <p:cNvSpPr>
                <a:spLocks/>
              </p:cNvSpPr>
              <p:nvPr/>
            </p:nvSpPr>
            <p:spPr bwMode="auto">
              <a:xfrm>
                <a:off x="3673275" y="2434510"/>
                <a:ext cx="45834" cy="49020"/>
              </a:xfrm>
              <a:custGeom>
                <a:avLst/>
                <a:gdLst>
                  <a:gd name="T0" fmla="*/ 0 w 1833"/>
                  <a:gd name="T1" fmla="*/ 0 h 1905"/>
                  <a:gd name="T2" fmla="*/ 1833 w 1833"/>
                  <a:gd name="T3" fmla="*/ 1905 h 1905"/>
                </a:gdLst>
                <a:ahLst/>
                <a:cxnLst>
                  <a:cxn ang="0">
                    <a:pos x="1058" y="1"/>
                  </a:cxn>
                  <a:cxn ang="0">
                    <a:pos x="635" y="71"/>
                  </a:cxn>
                  <a:cxn ang="0">
                    <a:pos x="423" y="142"/>
                  </a:cxn>
                  <a:cxn ang="0">
                    <a:pos x="282" y="212"/>
                  </a:cxn>
                  <a:cxn ang="0">
                    <a:pos x="141" y="353"/>
                  </a:cxn>
                  <a:cxn ang="0">
                    <a:pos x="71" y="494"/>
                  </a:cxn>
                  <a:cxn ang="0">
                    <a:pos x="0" y="847"/>
                  </a:cxn>
                  <a:cxn ang="0">
                    <a:pos x="71" y="1199"/>
                  </a:cxn>
                  <a:cxn ang="0">
                    <a:pos x="212" y="1552"/>
                  </a:cxn>
                  <a:cxn ang="0">
                    <a:pos x="494" y="1763"/>
                  </a:cxn>
                  <a:cxn ang="0">
                    <a:pos x="776" y="1904"/>
                  </a:cxn>
                  <a:cxn ang="0">
                    <a:pos x="987" y="1904"/>
                  </a:cxn>
                  <a:cxn ang="0">
                    <a:pos x="1198" y="1834"/>
                  </a:cxn>
                  <a:cxn ang="0">
                    <a:pos x="1551" y="1622"/>
                  </a:cxn>
                  <a:cxn ang="0">
                    <a:pos x="1762" y="1340"/>
                  </a:cxn>
                  <a:cxn ang="0">
                    <a:pos x="1833" y="988"/>
                  </a:cxn>
                  <a:cxn ang="0">
                    <a:pos x="1762" y="635"/>
                  </a:cxn>
                  <a:cxn ang="0">
                    <a:pos x="1621" y="353"/>
                  </a:cxn>
                  <a:cxn ang="0">
                    <a:pos x="1410" y="142"/>
                  </a:cxn>
                  <a:cxn ang="0">
                    <a:pos x="1058" y="1"/>
                  </a:cxn>
                </a:cxnLst>
                <a:rect l="T0" t="T1" r="T2" b="T3"/>
                <a:pathLst>
                  <a:path w="1833" h="1905" extrusionOk="0">
                    <a:moveTo>
                      <a:pt x="1058" y="1"/>
                    </a:moveTo>
                    <a:lnTo>
                      <a:pt x="635" y="71"/>
                    </a:lnTo>
                    <a:lnTo>
                      <a:pt x="423" y="142"/>
                    </a:lnTo>
                    <a:lnTo>
                      <a:pt x="282" y="212"/>
                    </a:lnTo>
                    <a:lnTo>
                      <a:pt x="141" y="353"/>
                    </a:lnTo>
                    <a:lnTo>
                      <a:pt x="71" y="494"/>
                    </a:lnTo>
                    <a:lnTo>
                      <a:pt x="0" y="847"/>
                    </a:lnTo>
                    <a:lnTo>
                      <a:pt x="71" y="1199"/>
                    </a:lnTo>
                    <a:lnTo>
                      <a:pt x="212" y="1552"/>
                    </a:lnTo>
                    <a:lnTo>
                      <a:pt x="494" y="1763"/>
                    </a:lnTo>
                    <a:lnTo>
                      <a:pt x="776" y="1904"/>
                    </a:lnTo>
                    <a:lnTo>
                      <a:pt x="987" y="1904"/>
                    </a:lnTo>
                    <a:lnTo>
                      <a:pt x="1198" y="1834"/>
                    </a:lnTo>
                    <a:lnTo>
                      <a:pt x="1551" y="1622"/>
                    </a:lnTo>
                    <a:lnTo>
                      <a:pt x="1762" y="1340"/>
                    </a:lnTo>
                    <a:lnTo>
                      <a:pt x="1833" y="988"/>
                    </a:lnTo>
                    <a:lnTo>
                      <a:pt x="1762" y="635"/>
                    </a:lnTo>
                    <a:lnTo>
                      <a:pt x="1621" y="353"/>
                    </a:lnTo>
                    <a:lnTo>
                      <a:pt x="1410" y="142"/>
                    </a:lnTo>
                    <a:lnTo>
                      <a:pt x="1058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" name="Shape 77"/>
              <p:cNvSpPr>
                <a:spLocks/>
              </p:cNvSpPr>
              <p:nvPr/>
            </p:nvSpPr>
            <p:spPr bwMode="auto">
              <a:xfrm>
                <a:off x="3834486" y="2059750"/>
                <a:ext cx="72703" cy="61669"/>
              </a:xfrm>
              <a:custGeom>
                <a:avLst/>
                <a:gdLst>
                  <a:gd name="T0" fmla="*/ 0 w 2891"/>
                  <a:gd name="T1" fmla="*/ 0 h 2468"/>
                  <a:gd name="T2" fmla="*/ 2891 w 2891"/>
                  <a:gd name="T3" fmla="*/ 2468 h 246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282" y="353"/>
                  </a:cxn>
                  <a:cxn ang="0">
                    <a:pos x="141" y="776"/>
                  </a:cxn>
                  <a:cxn ang="0">
                    <a:pos x="0" y="1340"/>
                  </a:cxn>
                  <a:cxn ang="0">
                    <a:pos x="71" y="1692"/>
                  </a:cxn>
                  <a:cxn ang="0">
                    <a:pos x="141" y="1974"/>
                  </a:cxn>
                  <a:cxn ang="0">
                    <a:pos x="353" y="2186"/>
                  </a:cxn>
                  <a:cxn ang="0">
                    <a:pos x="564" y="2327"/>
                  </a:cxn>
                  <a:cxn ang="0">
                    <a:pos x="846" y="2397"/>
                  </a:cxn>
                  <a:cxn ang="0">
                    <a:pos x="1058" y="2468"/>
                  </a:cxn>
                  <a:cxn ang="0">
                    <a:pos x="1339" y="2468"/>
                  </a:cxn>
                  <a:cxn ang="0">
                    <a:pos x="1551" y="2397"/>
                  </a:cxn>
                  <a:cxn ang="0">
                    <a:pos x="2115" y="2468"/>
                  </a:cxn>
                  <a:cxn ang="0">
                    <a:pos x="2538" y="2397"/>
                  </a:cxn>
                  <a:cxn ang="0">
                    <a:pos x="2749" y="2256"/>
                  </a:cxn>
                  <a:cxn ang="0">
                    <a:pos x="2890" y="1974"/>
                  </a:cxn>
                  <a:cxn ang="0">
                    <a:pos x="2820" y="1692"/>
                  </a:cxn>
                  <a:cxn ang="0">
                    <a:pos x="2749" y="1340"/>
                  </a:cxn>
                  <a:cxn ang="0">
                    <a:pos x="2538" y="988"/>
                  </a:cxn>
                  <a:cxn ang="0">
                    <a:pos x="2256" y="706"/>
                  </a:cxn>
                  <a:cxn ang="0">
                    <a:pos x="1903" y="424"/>
                  </a:cxn>
                  <a:cxn ang="0">
                    <a:pos x="1551" y="212"/>
                  </a:cxn>
                  <a:cxn ang="0">
                    <a:pos x="1198" y="71"/>
                  </a:cxn>
                  <a:cxn ang="0">
                    <a:pos x="846" y="1"/>
                  </a:cxn>
                </a:cxnLst>
                <a:rect l="T0" t="T1" r="T2" b="T3"/>
                <a:pathLst>
                  <a:path w="2891" h="246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282" y="353"/>
                    </a:lnTo>
                    <a:lnTo>
                      <a:pt x="141" y="776"/>
                    </a:lnTo>
                    <a:lnTo>
                      <a:pt x="0" y="1340"/>
                    </a:lnTo>
                    <a:lnTo>
                      <a:pt x="71" y="1692"/>
                    </a:lnTo>
                    <a:lnTo>
                      <a:pt x="141" y="1974"/>
                    </a:lnTo>
                    <a:lnTo>
                      <a:pt x="353" y="2186"/>
                    </a:lnTo>
                    <a:lnTo>
                      <a:pt x="564" y="2327"/>
                    </a:lnTo>
                    <a:lnTo>
                      <a:pt x="846" y="2397"/>
                    </a:lnTo>
                    <a:lnTo>
                      <a:pt x="1058" y="2468"/>
                    </a:lnTo>
                    <a:lnTo>
                      <a:pt x="1339" y="2468"/>
                    </a:lnTo>
                    <a:lnTo>
                      <a:pt x="1551" y="2397"/>
                    </a:lnTo>
                    <a:lnTo>
                      <a:pt x="2115" y="2468"/>
                    </a:lnTo>
                    <a:lnTo>
                      <a:pt x="2538" y="2397"/>
                    </a:lnTo>
                    <a:lnTo>
                      <a:pt x="2749" y="2256"/>
                    </a:lnTo>
                    <a:lnTo>
                      <a:pt x="2890" y="1974"/>
                    </a:lnTo>
                    <a:lnTo>
                      <a:pt x="2820" y="1692"/>
                    </a:lnTo>
                    <a:lnTo>
                      <a:pt x="2749" y="1340"/>
                    </a:lnTo>
                    <a:lnTo>
                      <a:pt x="2538" y="988"/>
                    </a:lnTo>
                    <a:lnTo>
                      <a:pt x="2256" y="706"/>
                    </a:lnTo>
                    <a:lnTo>
                      <a:pt x="1903" y="424"/>
                    </a:lnTo>
                    <a:lnTo>
                      <a:pt x="1551" y="212"/>
                    </a:lnTo>
                    <a:lnTo>
                      <a:pt x="1198" y="71"/>
                    </a:lnTo>
                    <a:lnTo>
                      <a:pt x="846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" name="Shape 78"/>
              <p:cNvSpPr>
                <a:spLocks/>
              </p:cNvSpPr>
              <p:nvPr/>
            </p:nvSpPr>
            <p:spPr bwMode="auto">
              <a:xfrm>
                <a:off x="3973568" y="1952223"/>
                <a:ext cx="63220" cy="66413"/>
              </a:xfrm>
              <a:custGeom>
                <a:avLst/>
                <a:gdLst>
                  <a:gd name="T0" fmla="*/ 0 w 2538"/>
                  <a:gd name="T1" fmla="*/ 0 h 2679"/>
                  <a:gd name="T2" fmla="*/ 2538 w 2538"/>
                  <a:gd name="T3" fmla="*/ 2679 h 2679"/>
                </a:gdLst>
                <a:ahLst/>
                <a:cxnLst>
                  <a:cxn ang="0">
                    <a:pos x="1340" y="0"/>
                  </a:cxn>
                  <a:cxn ang="0">
                    <a:pos x="1128" y="71"/>
                  </a:cxn>
                  <a:cxn ang="0">
                    <a:pos x="846" y="141"/>
                  </a:cxn>
                  <a:cxn ang="0">
                    <a:pos x="635" y="353"/>
                  </a:cxn>
                  <a:cxn ang="0">
                    <a:pos x="423" y="564"/>
                  </a:cxn>
                  <a:cxn ang="0">
                    <a:pos x="212" y="776"/>
                  </a:cxn>
                  <a:cxn ang="0">
                    <a:pos x="71" y="1057"/>
                  </a:cxn>
                  <a:cxn ang="0">
                    <a:pos x="0" y="1339"/>
                  </a:cxn>
                  <a:cxn ang="0">
                    <a:pos x="0" y="1621"/>
                  </a:cxn>
                  <a:cxn ang="0">
                    <a:pos x="0" y="1903"/>
                  </a:cxn>
                  <a:cxn ang="0">
                    <a:pos x="141" y="2115"/>
                  </a:cxn>
                  <a:cxn ang="0">
                    <a:pos x="282" y="2326"/>
                  </a:cxn>
                  <a:cxn ang="0">
                    <a:pos x="564" y="2538"/>
                  </a:cxn>
                  <a:cxn ang="0">
                    <a:pos x="776" y="2608"/>
                  </a:cxn>
                  <a:cxn ang="0">
                    <a:pos x="987" y="2679"/>
                  </a:cxn>
                  <a:cxn ang="0">
                    <a:pos x="1410" y="2608"/>
                  </a:cxn>
                  <a:cxn ang="0">
                    <a:pos x="1763" y="2397"/>
                  </a:cxn>
                  <a:cxn ang="0">
                    <a:pos x="2115" y="2115"/>
                  </a:cxn>
                  <a:cxn ang="0">
                    <a:pos x="2326" y="1833"/>
                  </a:cxn>
                  <a:cxn ang="0">
                    <a:pos x="2467" y="1410"/>
                  </a:cxn>
                  <a:cxn ang="0">
                    <a:pos x="2538" y="987"/>
                  </a:cxn>
                  <a:cxn ang="0">
                    <a:pos x="2467" y="776"/>
                  </a:cxn>
                  <a:cxn ang="0">
                    <a:pos x="2397" y="635"/>
                  </a:cxn>
                  <a:cxn ang="0">
                    <a:pos x="2185" y="282"/>
                  </a:cxn>
                  <a:cxn ang="0">
                    <a:pos x="1904" y="141"/>
                  </a:cxn>
                  <a:cxn ang="0">
                    <a:pos x="1622" y="0"/>
                  </a:cxn>
                </a:cxnLst>
                <a:rect l="T0" t="T1" r="T2" b="T3"/>
                <a:pathLst>
                  <a:path w="2538" h="2679" extrusionOk="0">
                    <a:moveTo>
                      <a:pt x="1340" y="0"/>
                    </a:moveTo>
                    <a:lnTo>
                      <a:pt x="1128" y="71"/>
                    </a:lnTo>
                    <a:lnTo>
                      <a:pt x="846" y="141"/>
                    </a:lnTo>
                    <a:lnTo>
                      <a:pt x="635" y="353"/>
                    </a:lnTo>
                    <a:lnTo>
                      <a:pt x="423" y="564"/>
                    </a:lnTo>
                    <a:lnTo>
                      <a:pt x="212" y="776"/>
                    </a:lnTo>
                    <a:lnTo>
                      <a:pt x="71" y="1057"/>
                    </a:lnTo>
                    <a:lnTo>
                      <a:pt x="0" y="1339"/>
                    </a:lnTo>
                    <a:lnTo>
                      <a:pt x="0" y="1621"/>
                    </a:lnTo>
                    <a:lnTo>
                      <a:pt x="0" y="1903"/>
                    </a:lnTo>
                    <a:lnTo>
                      <a:pt x="141" y="2115"/>
                    </a:lnTo>
                    <a:lnTo>
                      <a:pt x="282" y="2326"/>
                    </a:lnTo>
                    <a:lnTo>
                      <a:pt x="564" y="2538"/>
                    </a:lnTo>
                    <a:lnTo>
                      <a:pt x="776" y="2608"/>
                    </a:lnTo>
                    <a:lnTo>
                      <a:pt x="987" y="2679"/>
                    </a:lnTo>
                    <a:lnTo>
                      <a:pt x="1410" y="2608"/>
                    </a:lnTo>
                    <a:lnTo>
                      <a:pt x="1763" y="2397"/>
                    </a:lnTo>
                    <a:lnTo>
                      <a:pt x="2115" y="2115"/>
                    </a:lnTo>
                    <a:lnTo>
                      <a:pt x="2326" y="1833"/>
                    </a:lnTo>
                    <a:lnTo>
                      <a:pt x="2467" y="1410"/>
                    </a:lnTo>
                    <a:lnTo>
                      <a:pt x="2538" y="987"/>
                    </a:lnTo>
                    <a:lnTo>
                      <a:pt x="2467" y="776"/>
                    </a:lnTo>
                    <a:lnTo>
                      <a:pt x="2397" y="635"/>
                    </a:lnTo>
                    <a:lnTo>
                      <a:pt x="2185" y="282"/>
                    </a:lnTo>
                    <a:lnTo>
                      <a:pt x="1904" y="141"/>
                    </a:lnTo>
                    <a:lnTo>
                      <a:pt x="1622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Shape 79"/>
              <p:cNvSpPr>
                <a:spLocks/>
              </p:cNvSpPr>
              <p:nvPr/>
            </p:nvSpPr>
            <p:spPr bwMode="auto">
              <a:xfrm>
                <a:off x="3941959" y="1933248"/>
                <a:ext cx="50576" cy="42694"/>
              </a:xfrm>
              <a:custGeom>
                <a:avLst/>
                <a:gdLst>
                  <a:gd name="T0" fmla="*/ 0 w 2045"/>
                  <a:gd name="T1" fmla="*/ 0 h 1693"/>
                  <a:gd name="T2" fmla="*/ 2045 w 2045"/>
                  <a:gd name="T3" fmla="*/ 1693 h 1693"/>
                </a:gdLst>
                <a:ahLst/>
                <a:cxnLst>
                  <a:cxn ang="0">
                    <a:pos x="847" y="1"/>
                  </a:cxn>
                  <a:cxn ang="0">
                    <a:pos x="635" y="71"/>
                  </a:cxn>
                  <a:cxn ang="0">
                    <a:pos x="353" y="212"/>
                  </a:cxn>
                  <a:cxn ang="0">
                    <a:pos x="142" y="283"/>
                  </a:cxn>
                  <a:cxn ang="0">
                    <a:pos x="1" y="494"/>
                  </a:cxn>
                  <a:cxn ang="0">
                    <a:pos x="1" y="706"/>
                  </a:cxn>
                  <a:cxn ang="0">
                    <a:pos x="1" y="917"/>
                  </a:cxn>
                  <a:cxn ang="0">
                    <a:pos x="142" y="1199"/>
                  </a:cxn>
                  <a:cxn ang="0">
                    <a:pos x="424" y="1481"/>
                  </a:cxn>
                  <a:cxn ang="0">
                    <a:pos x="565" y="1622"/>
                  </a:cxn>
                  <a:cxn ang="0">
                    <a:pos x="776" y="1693"/>
                  </a:cxn>
                  <a:cxn ang="0">
                    <a:pos x="1199" y="1693"/>
                  </a:cxn>
                  <a:cxn ang="0">
                    <a:pos x="1551" y="1481"/>
                  </a:cxn>
                  <a:cxn ang="0">
                    <a:pos x="1833" y="1199"/>
                  </a:cxn>
                  <a:cxn ang="0">
                    <a:pos x="1974" y="917"/>
                  </a:cxn>
                  <a:cxn ang="0">
                    <a:pos x="2045" y="635"/>
                  </a:cxn>
                  <a:cxn ang="0">
                    <a:pos x="1974" y="424"/>
                  </a:cxn>
                  <a:cxn ang="0">
                    <a:pos x="1833" y="212"/>
                  </a:cxn>
                  <a:cxn ang="0">
                    <a:pos x="1622" y="142"/>
                  </a:cxn>
                  <a:cxn ang="0">
                    <a:pos x="1410" y="71"/>
                  </a:cxn>
                  <a:cxn ang="0">
                    <a:pos x="1129" y="1"/>
                  </a:cxn>
                </a:cxnLst>
                <a:rect l="T0" t="T1" r="T2" b="T3"/>
                <a:pathLst>
                  <a:path w="2045" h="1693" extrusionOk="0">
                    <a:moveTo>
                      <a:pt x="847" y="1"/>
                    </a:moveTo>
                    <a:lnTo>
                      <a:pt x="635" y="71"/>
                    </a:lnTo>
                    <a:lnTo>
                      <a:pt x="353" y="212"/>
                    </a:lnTo>
                    <a:lnTo>
                      <a:pt x="142" y="283"/>
                    </a:lnTo>
                    <a:lnTo>
                      <a:pt x="1" y="494"/>
                    </a:lnTo>
                    <a:lnTo>
                      <a:pt x="1" y="706"/>
                    </a:lnTo>
                    <a:lnTo>
                      <a:pt x="1" y="917"/>
                    </a:lnTo>
                    <a:lnTo>
                      <a:pt x="142" y="1199"/>
                    </a:lnTo>
                    <a:lnTo>
                      <a:pt x="424" y="1481"/>
                    </a:lnTo>
                    <a:lnTo>
                      <a:pt x="565" y="1622"/>
                    </a:lnTo>
                    <a:lnTo>
                      <a:pt x="776" y="1693"/>
                    </a:lnTo>
                    <a:lnTo>
                      <a:pt x="1199" y="1693"/>
                    </a:lnTo>
                    <a:lnTo>
                      <a:pt x="1551" y="1481"/>
                    </a:lnTo>
                    <a:lnTo>
                      <a:pt x="1833" y="1199"/>
                    </a:lnTo>
                    <a:lnTo>
                      <a:pt x="1974" y="917"/>
                    </a:lnTo>
                    <a:lnTo>
                      <a:pt x="2045" y="635"/>
                    </a:lnTo>
                    <a:lnTo>
                      <a:pt x="1974" y="424"/>
                    </a:lnTo>
                    <a:lnTo>
                      <a:pt x="1833" y="212"/>
                    </a:lnTo>
                    <a:lnTo>
                      <a:pt x="1622" y="142"/>
                    </a:lnTo>
                    <a:lnTo>
                      <a:pt x="1410" y="71"/>
                    </a:lnTo>
                    <a:lnTo>
                      <a:pt x="1129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9" name="Shape 80"/>
              <p:cNvSpPr>
                <a:spLocks/>
              </p:cNvSpPr>
              <p:nvPr/>
            </p:nvSpPr>
            <p:spPr bwMode="auto">
              <a:xfrm>
                <a:off x="3354016" y="2156207"/>
                <a:ext cx="50576" cy="50601"/>
              </a:xfrm>
              <a:custGeom>
                <a:avLst/>
                <a:gdLst>
                  <a:gd name="T0" fmla="*/ 0 w 2045"/>
                  <a:gd name="T1" fmla="*/ 0 h 2045"/>
                  <a:gd name="T2" fmla="*/ 2045 w 2045"/>
                  <a:gd name="T3" fmla="*/ 2045 h 2045"/>
                </a:gdLst>
                <a:ahLst/>
                <a:cxnLst>
                  <a:cxn ang="0">
                    <a:pos x="846" y="0"/>
                  </a:cxn>
                  <a:cxn ang="0">
                    <a:pos x="635" y="71"/>
                  </a:cxn>
                  <a:cxn ang="0">
                    <a:pos x="494" y="141"/>
                  </a:cxn>
                  <a:cxn ang="0">
                    <a:pos x="282" y="353"/>
                  </a:cxn>
                  <a:cxn ang="0">
                    <a:pos x="141" y="494"/>
                  </a:cxn>
                  <a:cxn ang="0">
                    <a:pos x="71" y="705"/>
                  </a:cxn>
                  <a:cxn ang="0">
                    <a:pos x="0" y="917"/>
                  </a:cxn>
                  <a:cxn ang="0">
                    <a:pos x="0" y="1058"/>
                  </a:cxn>
                  <a:cxn ang="0">
                    <a:pos x="141" y="1410"/>
                  </a:cxn>
                  <a:cxn ang="0">
                    <a:pos x="353" y="1762"/>
                  </a:cxn>
                  <a:cxn ang="0">
                    <a:pos x="705" y="1974"/>
                  </a:cxn>
                  <a:cxn ang="0">
                    <a:pos x="1058" y="2044"/>
                  </a:cxn>
                  <a:cxn ang="0">
                    <a:pos x="1269" y="2044"/>
                  </a:cxn>
                  <a:cxn ang="0">
                    <a:pos x="1410" y="1974"/>
                  </a:cxn>
                  <a:cxn ang="0">
                    <a:pos x="1621" y="1833"/>
                  </a:cxn>
                  <a:cxn ang="0">
                    <a:pos x="1762" y="1692"/>
                  </a:cxn>
                  <a:cxn ang="0">
                    <a:pos x="1903" y="1551"/>
                  </a:cxn>
                  <a:cxn ang="0">
                    <a:pos x="2044" y="1340"/>
                  </a:cxn>
                  <a:cxn ang="0">
                    <a:pos x="2044" y="1128"/>
                  </a:cxn>
                  <a:cxn ang="0">
                    <a:pos x="2044" y="987"/>
                  </a:cxn>
                  <a:cxn ang="0">
                    <a:pos x="1974" y="635"/>
                  </a:cxn>
                  <a:cxn ang="0">
                    <a:pos x="1692" y="282"/>
                  </a:cxn>
                  <a:cxn ang="0">
                    <a:pos x="1410" y="71"/>
                  </a:cxn>
                  <a:cxn ang="0">
                    <a:pos x="1058" y="0"/>
                  </a:cxn>
                </a:cxnLst>
                <a:rect l="T0" t="T1" r="T2" b="T3"/>
                <a:pathLst>
                  <a:path w="2045" h="2045" extrusionOk="0">
                    <a:moveTo>
                      <a:pt x="846" y="0"/>
                    </a:moveTo>
                    <a:lnTo>
                      <a:pt x="635" y="71"/>
                    </a:lnTo>
                    <a:lnTo>
                      <a:pt x="494" y="141"/>
                    </a:lnTo>
                    <a:lnTo>
                      <a:pt x="282" y="353"/>
                    </a:lnTo>
                    <a:lnTo>
                      <a:pt x="141" y="494"/>
                    </a:lnTo>
                    <a:lnTo>
                      <a:pt x="71" y="705"/>
                    </a:lnTo>
                    <a:lnTo>
                      <a:pt x="0" y="917"/>
                    </a:lnTo>
                    <a:lnTo>
                      <a:pt x="0" y="1058"/>
                    </a:lnTo>
                    <a:lnTo>
                      <a:pt x="141" y="1410"/>
                    </a:lnTo>
                    <a:lnTo>
                      <a:pt x="353" y="1762"/>
                    </a:lnTo>
                    <a:lnTo>
                      <a:pt x="705" y="1974"/>
                    </a:lnTo>
                    <a:lnTo>
                      <a:pt x="1058" y="2044"/>
                    </a:lnTo>
                    <a:lnTo>
                      <a:pt x="1269" y="2044"/>
                    </a:lnTo>
                    <a:lnTo>
                      <a:pt x="1410" y="1974"/>
                    </a:lnTo>
                    <a:lnTo>
                      <a:pt x="1621" y="1833"/>
                    </a:lnTo>
                    <a:lnTo>
                      <a:pt x="1762" y="1692"/>
                    </a:lnTo>
                    <a:lnTo>
                      <a:pt x="1903" y="1551"/>
                    </a:lnTo>
                    <a:lnTo>
                      <a:pt x="2044" y="1340"/>
                    </a:lnTo>
                    <a:lnTo>
                      <a:pt x="2044" y="1128"/>
                    </a:lnTo>
                    <a:lnTo>
                      <a:pt x="2044" y="987"/>
                    </a:lnTo>
                    <a:lnTo>
                      <a:pt x="1974" y="635"/>
                    </a:lnTo>
                    <a:lnTo>
                      <a:pt x="1692" y="282"/>
                    </a:lnTo>
                    <a:lnTo>
                      <a:pt x="1410" y="71"/>
                    </a:lnTo>
                    <a:lnTo>
                      <a:pt x="1058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Shape 81"/>
              <p:cNvSpPr>
                <a:spLocks/>
              </p:cNvSpPr>
              <p:nvPr/>
            </p:nvSpPr>
            <p:spPr bwMode="auto">
              <a:xfrm>
                <a:off x="3410913" y="2140394"/>
                <a:ext cx="31610" cy="25300"/>
              </a:xfrm>
              <a:custGeom>
                <a:avLst/>
                <a:gdLst>
                  <a:gd name="T0" fmla="*/ 0 w 1269"/>
                  <a:gd name="T1" fmla="*/ 0 h 987"/>
                  <a:gd name="T2" fmla="*/ 1269 w 1269"/>
                  <a:gd name="T3" fmla="*/ 987 h 987"/>
                </a:gdLst>
                <a:ahLst/>
                <a:cxnLst>
                  <a:cxn ang="0">
                    <a:pos x="705" y="0"/>
                  </a:cxn>
                  <a:cxn ang="0">
                    <a:pos x="423" y="71"/>
                  </a:cxn>
                  <a:cxn ang="0">
                    <a:pos x="141" y="282"/>
                  </a:cxn>
                  <a:cxn ang="0">
                    <a:pos x="71" y="352"/>
                  </a:cxn>
                  <a:cxn ang="0">
                    <a:pos x="0" y="493"/>
                  </a:cxn>
                  <a:cxn ang="0">
                    <a:pos x="71" y="564"/>
                  </a:cxn>
                  <a:cxn ang="0">
                    <a:pos x="141" y="705"/>
                  </a:cxn>
                  <a:cxn ang="0">
                    <a:pos x="282" y="846"/>
                  </a:cxn>
                  <a:cxn ang="0">
                    <a:pos x="564" y="916"/>
                  </a:cxn>
                  <a:cxn ang="0">
                    <a:pos x="776" y="987"/>
                  </a:cxn>
                  <a:cxn ang="0">
                    <a:pos x="987" y="987"/>
                  </a:cxn>
                  <a:cxn ang="0">
                    <a:pos x="1057" y="916"/>
                  </a:cxn>
                  <a:cxn ang="0">
                    <a:pos x="1128" y="775"/>
                  </a:cxn>
                  <a:cxn ang="0">
                    <a:pos x="1128" y="493"/>
                  </a:cxn>
                  <a:cxn ang="0">
                    <a:pos x="1198" y="282"/>
                  </a:cxn>
                  <a:cxn ang="0">
                    <a:pos x="1269" y="141"/>
                  </a:cxn>
                  <a:cxn ang="0">
                    <a:pos x="1198" y="71"/>
                  </a:cxn>
                  <a:cxn ang="0">
                    <a:pos x="1128" y="0"/>
                  </a:cxn>
                </a:cxnLst>
                <a:rect l="T0" t="T1" r="T2" b="T3"/>
                <a:pathLst>
                  <a:path w="1269" h="987" extrusionOk="0">
                    <a:moveTo>
                      <a:pt x="705" y="0"/>
                    </a:moveTo>
                    <a:lnTo>
                      <a:pt x="423" y="71"/>
                    </a:lnTo>
                    <a:lnTo>
                      <a:pt x="141" y="282"/>
                    </a:lnTo>
                    <a:lnTo>
                      <a:pt x="71" y="352"/>
                    </a:lnTo>
                    <a:lnTo>
                      <a:pt x="0" y="493"/>
                    </a:lnTo>
                    <a:lnTo>
                      <a:pt x="71" y="564"/>
                    </a:lnTo>
                    <a:lnTo>
                      <a:pt x="141" y="705"/>
                    </a:lnTo>
                    <a:lnTo>
                      <a:pt x="282" y="846"/>
                    </a:lnTo>
                    <a:lnTo>
                      <a:pt x="564" y="916"/>
                    </a:lnTo>
                    <a:lnTo>
                      <a:pt x="776" y="987"/>
                    </a:lnTo>
                    <a:lnTo>
                      <a:pt x="987" y="987"/>
                    </a:lnTo>
                    <a:lnTo>
                      <a:pt x="1057" y="916"/>
                    </a:lnTo>
                    <a:lnTo>
                      <a:pt x="1128" y="775"/>
                    </a:lnTo>
                    <a:lnTo>
                      <a:pt x="1128" y="493"/>
                    </a:lnTo>
                    <a:lnTo>
                      <a:pt x="1198" y="282"/>
                    </a:lnTo>
                    <a:lnTo>
                      <a:pt x="1269" y="141"/>
                    </a:lnTo>
                    <a:lnTo>
                      <a:pt x="1198" y="71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1" name="Shape 82"/>
              <p:cNvSpPr>
                <a:spLocks/>
              </p:cNvSpPr>
              <p:nvPr/>
            </p:nvSpPr>
            <p:spPr bwMode="auto">
              <a:xfrm>
                <a:off x="3112200" y="1920598"/>
                <a:ext cx="55318" cy="55344"/>
              </a:xfrm>
              <a:custGeom>
                <a:avLst/>
                <a:gdLst>
                  <a:gd name="T0" fmla="*/ 0 w 2185"/>
                  <a:gd name="T1" fmla="*/ 0 h 2186"/>
                  <a:gd name="T2" fmla="*/ 2185 w 2185"/>
                  <a:gd name="T3" fmla="*/ 2186 h 2186"/>
                </a:gdLst>
                <a:ahLst/>
                <a:cxnLst>
                  <a:cxn ang="0">
                    <a:pos x="987" y="1"/>
                  </a:cxn>
                  <a:cxn ang="0">
                    <a:pos x="634" y="71"/>
                  </a:cxn>
                  <a:cxn ang="0">
                    <a:pos x="352" y="283"/>
                  </a:cxn>
                  <a:cxn ang="0">
                    <a:pos x="141" y="564"/>
                  </a:cxn>
                  <a:cxn ang="0">
                    <a:pos x="0" y="846"/>
                  </a:cxn>
                  <a:cxn ang="0">
                    <a:pos x="0" y="1199"/>
                  </a:cxn>
                  <a:cxn ang="0">
                    <a:pos x="70" y="1551"/>
                  </a:cxn>
                  <a:cxn ang="0">
                    <a:pos x="352" y="1833"/>
                  </a:cxn>
                  <a:cxn ang="0">
                    <a:pos x="634" y="2045"/>
                  </a:cxn>
                  <a:cxn ang="0">
                    <a:pos x="846" y="2115"/>
                  </a:cxn>
                  <a:cxn ang="0">
                    <a:pos x="1128" y="2186"/>
                  </a:cxn>
                  <a:cxn ang="0">
                    <a:pos x="1339" y="2115"/>
                  </a:cxn>
                  <a:cxn ang="0">
                    <a:pos x="1551" y="2045"/>
                  </a:cxn>
                  <a:cxn ang="0">
                    <a:pos x="1762" y="1904"/>
                  </a:cxn>
                  <a:cxn ang="0">
                    <a:pos x="1903" y="1763"/>
                  </a:cxn>
                  <a:cxn ang="0">
                    <a:pos x="2044" y="1551"/>
                  </a:cxn>
                  <a:cxn ang="0">
                    <a:pos x="2115" y="1340"/>
                  </a:cxn>
                  <a:cxn ang="0">
                    <a:pos x="2185" y="1128"/>
                  </a:cxn>
                  <a:cxn ang="0">
                    <a:pos x="2185" y="846"/>
                  </a:cxn>
                  <a:cxn ang="0">
                    <a:pos x="2185" y="635"/>
                  </a:cxn>
                  <a:cxn ang="0">
                    <a:pos x="2044" y="423"/>
                  </a:cxn>
                  <a:cxn ang="0">
                    <a:pos x="1903" y="283"/>
                  </a:cxn>
                  <a:cxn ang="0">
                    <a:pos x="1692" y="71"/>
                  </a:cxn>
                  <a:cxn ang="0">
                    <a:pos x="1410" y="1"/>
                  </a:cxn>
                </a:cxnLst>
                <a:rect l="T0" t="T1" r="T2" b="T3"/>
                <a:pathLst>
                  <a:path w="2185" h="2186" extrusionOk="0">
                    <a:moveTo>
                      <a:pt x="987" y="1"/>
                    </a:moveTo>
                    <a:lnTo>
                      <a:pt x="634" y="71"/>
                    </a:lnTo>
                    <a:lnTo>
                      <a:pt x="352" y="283"/>
                    </a:lnTo>
                    <a:lnTo>
                      <a:pt x="141" y="564"/>
                    </a:lnTo>
                    <a:lnTo>
                      <a:pt x="0" y="846"/>
                    </a:lnTo>
                    <a:lnTo>
                      <a:pt x="0" y="1199"/>
                    </a:lnTo>
                    <a:lnTo>
                      <a:pt x="70" y="1551"/>
                    </a:lnTo>
                    <a:lnTo>
                      <a:pt x="352" y="1833"/>
                    </a:lnTo>
                    <a:lnTo>
                      <a:pt x="634" y="2045"/>
                    </a:lnTo>
                    <a:lnTo>
                      <a:pt x="846" y="2115"/>
                    </a:lnTo>
                    <a:lnTo>
                      <a:pt x="1128" y="2186"/>
                    </a:lnTo>
                    <a:lnTo>
                      <a:pt x="1339" y="2115"/>
                    </a:lnTo>
                    <a:lnTo>
                      <a:pt x="1551" y="2045"/>
                    </a:lnTo>
                    <a:lnTo>
                      <a:pt x="1762" y="1904"/>
                    </a:lnTo>
                    <a:lnTo>
                      <a:pt x="1903" y="1763"/>
                    </a:lnTo>
                    <a:lnTo>
                      <a:pt x="2044" y="1551"/>
                    </a:lnTo>
                    <a:lnTo>
                      <a:pt x="2115" y="1340"/>
                    </a:lnTo>
                    <a:lnTo>
                      <a:pt x="2185" y="1128"/>
                    </a:lnTo>
                    <a:lnTo>
                      <a:pt x="2185" y="846"/>
                    </a:lnTo>
                    <a:lnTo>
                      <a:pt x="2185" y="635"/>
                    </a:lnTo>
                    <a:lnTo>
                      <a:pt x="2044" y="423"/>
                    </a:lnTo>
                    <a:lnTo>
                      <a:pt x="1903" y="283"/>
                    </a:lnTo>
                    <a:lnTo>
                      <a:pt x="1692" y="71"/>
                    </a:lnTo>
                    <a:lnTo>
                      <a:pt x="1410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" name="Shape 83"/>
              <p:cNvSpPr>
                <a:spLocks/>
              </p:cNvSpPr>
              <p:nvPr/>
            </p:nvSpPr>
            <p:spPr bwMode="auto">
              <a:xfrm>
                <a:off x="3151713" y="1825722"/>
                <a:ext cx="74283" cy="69576"/>
              </a:xfrm>
              <a:custGeom>
                <a:avLst/>
                <a:gdLst>
                  <a:gd name="T0" fmla="*/ 0 w 3032"/>
                  <a:gd name="T1" fmla="*/ 0 h 2820"/>
                  <a:gd name="T2" fmla="*/ 3032 w 3032"/>
                  <a:gd name="T3" fmla="*/ 2820 h 2820"/>
                </a:gdLst>
                <a:ahLst/>
                <a:cxnLst>
                  <a:cxn ang="0">
                    <a:pos x="1692" y="0"/>
                  </a:cxn>
                  <a:cxn ang="0">
                    <a:pos x="1410" y="71"/>
                  </a:cxn>
                  <a:cxn ang="0">
                    <a:pos x="1128" y="141"/>
                  </a:cxn>
                  <a:cxn ang="0">
                    <a:pos x="705" y="353"/>
                  </a:cxn>
                  <a:cxn ang="0">
                    <a:pos x="283" y="705"/>
                  </a:cxn>
                  <a:cxn ang="0">
                    <a:pos x="142" y="917"/>
                  </a:cxn>
                  <a:cxn ang="0">
                    <a:pos x="71" y="1199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74"/>
                  </a:cxn>
                  <a:cxn ang="0">
                    <a:pos x="212" y="2256"/>
                  </a:cxn>
                  <a:cxn ang="0">
                    <a:pos x="424" y="2467"/>
                  </a:cxn>
                  <a:cxn ang="0">
                    <a:pos x="705" y="2679"/>
                  </a:cxn>
                  <a:cxn ang="0">
                    <a:pos x="987" y="2749"/>
                  </a:cxn>
                  <a:cxn ang="0">
                    <a:pos x="1269" y="2820"/>
                  </a:cxn>
                  <a:cxn ang="0">
                    <a:pos x="1551" y="2749"/>
                  </a:cxn>
                  <a:cxn ang="0">
                    <a:pos x="1833" y="2679"/>
                  </a:cxn>
                  <a:cxn ang="0">
                    <a:pos x="2115" y="2608"/>
                  </a:cxn>
                  <a:cxn ang="0">
                    <a:pos x="2397" y="2397"/>
                  </a:cxn>
                  <a:cxn ang="0">
                    <a:pos x="2609" y="2256"/>
                  </a:cxn>
                  <a:cxn ang="0">
                    <a:pos x="2820" y="2044"/>
                  </a:cxn>
                  <a:cxn ang="0">
                    <a:pos x="2961" y="1762"/>
                  </a:cxn>
                  <a:cxn ang="0">
                    <a:pos x="3031" y="1551"/>
                  </a:cxn>
                  <a:cxn ang="0">
                    <a:pos x="3031" y="1269"/>
                  </a:cxn>
                  <a:cxn ang="0">
                    <a:pos x="2961" y="987"/>
                  </a:cxn>
                  <a:cxn ang="0">
                    <a:pos x="2820" y="705"/>
                  </a:cxn>
                  <a:cxn ang="0">
                    <a:pos x="2609" y="423"/>
                  </a:cxn>
                  <a:cxn ang="0">
                    <a:pos x="2397" y="282"/>
                  </a:cxn>
                  <a:cxn ang="0">
                    <a:pos x="2186" y="141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3032" h="2820" extrusionOk="0">
                    <a:moveTo>
                      <a:pt x="1692" y="0"/>
                    </a:moveTo>
                    <a:lnTo>
                      <a:pt x="1410" y="71"/>
                    </a:lnTo>
                    <a:lnTo>
                      <a:pt x="1128" y="141"/>
                    </a:lnTo>
                    <a:lnTo>
                      <a:pt x="705" y="353"/>
                    </a:lnTo>
                    <a:lnTo>
                      <a:pt x="283" y="705"/>
                    </a:lnTo>
                    <a:lnTo>
                      <a:pt x="142" y="917"/>
                    </a:lnTo>
                    <a:lnTo>
                      <a:pt x="71" y="1199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74"/>
                    </a:lnTo>
                    <a:lnTo>
                      <a:pt x="212" y="2256"/>
                    </a:lnTo>
                    <a:lnTo>
                      <a:pt x="424" y="2467"/>
                    </a:lnTo>
                    <a:lnTo>
                      <a:pt x="705" y="2679"/>
                    </a:lnTo>
                    <a:lnTo>
                      <a:pt x="987" y="2749"/>
                    </a:lnTo>
                    <a:lnTo>
                      <a:pt x="1269" y="2820"/>
                    </a:lnTo>
                    <a:lnTo>
                      <a:pt x="1551" y="2749"/>
                    </a:lnTo>
                    <a:lnTo>
                      <a:pt x="1833" y="2679"/>
                    </a:lnTo>
                    <a:lnTo>
                      <a:pt x="2115" y="2608"/>
                    </a:lnTo>
                    <a:lnTo>
                      <a:pt x="2397" y="2397"/>
                    </a:lnTo>
                    <a:lnTo>
                      <a:pt x="2609" y="2256"/>
                    </a:lnTo>
                    <a:lnTo>
                      <a:pt x="2820" y="2044"/>
                    </a:lnTo>
                    <a:lnTo>
                      <a:pt x="2961" y="1762"/>
                    </a:lnTo>
                    <a:lnTo>
                      <a:pt x="3031" y="1551"/>
                    </a:lnTo>
                    <a:lnTo>
                      <a:pt x="3031" y="1269"/>
                    </a:lnTo>
                    <a:lnTo>
                      <a:pt x="2961" y="987"/>
                    </a:lnTo>
                    <a:lnTo>
                      <a:pt x="2820" y="705"/>
                    </a:lnTo>
                    <a:lnTo>
                      <a:pt x="2609" y="423"/>
                    </a:lnTo>
                    <a:lnTo>
                      <a:pt x="2397" y="282"/>
                    </a:lnTo>
                    <a:lnTo>
                      <a:pt x="2186" y="141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" name="Shape 84"/>
              <p:cNvSpPr>
                <a:spLocks/>
              </p:cNvSpPr>
              <p:nvPr/>
            </p:nvSpPr>
            <p:spPr bwMode="auto">
              <a:xfrm>
                <a:off x="3183323" y="1952223"/>
                <a:ext cx="39512" cy="39531"/>
              </a:xfrm>
              <a:custGeom>
                <a:avLst/>
                <a:gdLst>
                  <a:gd name="T0" fmla="*/ 0 w 1622"/>
                  <a:gd name="T1" fmla="*/ 0 h 1551"/>
                  <a:gd name="T2" fmla="*/ 1622 w 1622"/>
                  <a:gd name="T3" fmla="*/ 1551 h 1551"/>
                </a:gdLst>
                <a:ahLst/>
                <a:cxnLst>
                  <a:cxn ang="0">
                    <a:pos x="423" y="0"/>
                  </a:cxn>
                  <a:cxn ang="0">
                    <a:pos x="141" y="212"/>
                  </a:cxn>
                  <a:cxn ang="0">
                    <a:pos x="71" y="353"/>
                  </a:cxn>
                  <a:cxn ang="0">
                    <a:pos x="0" y="494"/>
                  </a:cxn>
                  <a:cxn ang="0">
                    <a:pos x="0" y="705"/>
                  </a:cxn>
                  <a:cxn ang="0">
                    <a:pos x="0" y="917"/>
                  </a:cxn>
                  <a:cxn ang="0">
                    <a:pos x="141" y="1199"/>
                  </a:cxn>
                  <a:cxn ang="0">
                    <a:pos x="282" y="1410"/>
                  </a:cxn>
                  <a:cxn ang="0">
                    <a:pos x="564" y="1480"/>
                  </a:cxn>
                  <a:cxn ang="0">
                    <a:pos x="776" y="1551"/>
                  </a:cxn>
                  <a:cxn ang="0">
                    <a:pos x="1058" y="1551"/>
                  </a:cxn>
                  <a:cxn ang="0">
                    <a:pos x="1269" y="1410"/>
                  </a:cxn>
                  <a:cxn ang="0">
                    <a:pos x="1410" y="1269"/>
                  </a:cxn>
                  <a:cxn ang="0">
                    <a:pos x="1551" y="987"/>
                  </a:cxn>
                  <a:cxn ang="0">
                    <a:pos x="1621" y="776"/>
                  </a:cxn>
                  <a:cxn ang="0">
                    <a:pos x="1551" y="564"/>
                  </a:cxn>
                  <a:cxn ang="0">
                    <a:pos x="1551" y="353"/>
                  </a:cxn>
                  <a:cxn ang="0">
                    <a:pos x="1410" y="212"/>
                  </a:cxn>
                  <a:cxn ang="0">
                    <a:pos x="1128" y="0"/>
                  </a:cxn>
                </a:cxnLst>
                <a:rect l="T0" t="T1" r="T2" b="T3"/>
                <a:pathLst>
                  <a:path w="1622" h="1551" extrusionOk="0">
                    <a:moveTo>
                      <a:pt x="423" y="0"/>
                    </a:moveTo>
                    <a:lnTo>
                      <a:pt x="141" y="212"/>
                    </a:lnTo>
                    <a:lnTo>
                      <a:pt x="71" y="353"/>
                    </a:lnTo>
                    <a:lnTo>
                      <a:pt x="0" y="494"/>
                    </a:lnTo>
                    <a:lnTo>
                      <a:pt x="0" y="705"/>
                    </a:lnTo>
                    <a:lnTo>
                      <a:pt x="0" y="917"/>
                    </a:lnTo>
                    <a:lnTo>
                      <a:pt x="141" y="1199"/>
                    </a:lnTo>
                    <a:lnTo>
                      <a:pt x="282" y="1410"/>
                    </a:lnTo>
                    <a:lnTo>
                      <a:pt x="564" y="1480"/>
                    </a:lnTo>
                    <a:lnTo>
                      <a:pt x="776" y="1551"/>
                    </a:lnTo>
                    <a:lnTo>
                      <a:pt x="1058" y="1551"/>
                    </a:lnTo>
                    <a:lnTo>
                      <a:pt x="1269" y="1410"/>
                    </a:lnTo>
                    <a:lnTo>
                      <a:pt x="1410" y="1269"/>
                    </a:lnTo>
                    <a:lnTo>
                      <a:pt x="1551" y="987"/>
                    </a:lnTo>
                    <a:lnTo>
                      <a:pt x="1621" y="776"/>
                    </a:lnTo>
                    <a:lnTo>
                      <a:pt x="1551" y="564"/>
                    </a:lnTo>
                    <a:lnTo>
                      <a:pt x="1551" y="353"/>
                    </a:lnTo>
                    <a:lnTo>
                      <a:pt x="1410" y="212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" name="Shape 85"/>
              <p:cNvSpPr>
                <a:spLocks/>
              </p:cNvSpPr>
              <p:nvPr/>
            </p:nvSpPr>
            <p:spPr bwMode="auto">
              <a:xfrm>
                <a:off x="3709625" y="1656525"/>
                <a:ext cx="58479" cy="60088"/>
              </a:xfrm>
              <a:custGeom>
                <a:avLst/>
                <a:gdLst>
                  <a:gd name="T0" fmla="*/ 0 w 2327"/>
                  <a:gd name="T1" fmla="*/ 0 h 2398"/>
                  <a:gd name="T2" fmla="*/ 2327 w 2327"/>
                  <a:gd name="T3" fmla="*/ 2398 h 2398"/>
                </a:gdLst>
                <a:ahLst/>
                <a:cxnLst>
                  <a:cxn ang="0">
                    <a:pos x="1199" y="1"/>
                  </a:cxn>
                  <a:cxn ang="0">
                    <a:pos x="847" y="71"/>
                  </a:cxn>
                  <a:cxn ang="0">
                    <a:pos x="565" y="142"/>
                  </a:cxn>
                  <a:cxn ang="0">
                    <a:pos x="353" y="283"/>
                  </a:cxn>
                  <a:cxn ang="0">
                    <a:pos x="212" y="494"/>
                  </a:cxn>
                  <a:cxn ang="0">
                    <a:pos x="71" y="776"/>
                  </a:cxn>
                  <a:cxn ang="0">
                    <a:pos x="71" y="988"/>
                  </a:cxn>
                  <a:cxn ang="0">
                    <a:pos x="1" y="1270"/>
                  </a:cxn>
                  <a:cxn ang="0">
                    <a:pos x="71" y="1481"/>
                  </a:cxn>
                  <a:cxn ang="0">
                    <a:pos x="142" y="1763"/>
                  </a:cxn>
                  <a:cxn ang="0">
                    <a:pos x="283" y="1974"/>
                  </a:cxn>
                  <a:cxn ang="0">
                    <a:pos x="424" y="2186"/>
                  </a:cxn>
                  <a:cxn ang="0">
                    <a:pos x="635" y="2327"/>
                  </a:cxn>
                  <a:cxn ang="0">
                    <a:pos x="847" y="2397"/>
                  </a:cxn>
                  <a:cxn ang="0">
                    <a:pos x="1129" y="2397"/>
                  </a:cxn>
                  <a:cxn ang="0">
                    <a:pos x="1481" y="2327"/>
                  </a:cxn>
                  <a:cxn ang="0">
                    <a:pos x="1763" y="2186"/>
                  </a:cxn>
                  <a:cxn ang="0">
                    <a:pos x="2045" y="1904"/>
                  </a:cxn>
                  <a:cxn ang="0">
                    <a:pos x="2256" y="1551"/>
                  </a:cxn>
                  <a:cxn ang="0">
                    <a:pos x="2327" y="1199"/>
                  </a:cxn>
                  <a:cxn ang="0">
                    <a:pos x="2327" y="776"/>
                  </a:cxn>
                  <a:cxn ang="0">
                    <a:pos x="2256" y="494"/>
                  </a:cxn>
                  <a:cxn ang="0">
                    <a:pos x="1974" y="212"/>
                  </a:cxn>
                  <a:cxn ang="0">
                    <a:pos x="1763" y="142"/>
                  </a:cxn>
                  <a:cxn ang="0">
                    <a:pos x="1552" y="71"/>
                  </a:cxn>
                  <a:cxn ang="0">
                    <a:pos x="1199" y="1"/>
                  </a:cxn>
                </a:cxnLst>
                <a:rect l="T0" t="T1" r="T2" b="T3"/>
                <a:pathLst>
                  <a:path w="2327" h="2398" extrusionOk="0">
                    <a:moveTo>
                      <a:pt x="1199" y="1"/>
                    </a:moveTo>
                    <a:lnTo>
                      <a:pt x="847" y="71"/>
                    </a:lnTo>
                    <a:lnTo>
                      <a:pt x="565" y="142"/>
                    </a:lnTo>
                    <a:lnTo>
                      <a:pt x="353" y="283"/>
                    </a:lnTo>
                    <a:lnTo>
                      <a:pt x="212" y="494"/>
                    </a:lnTo>
                    <a:lnTo>
                      <a:pt x="71" y="776"/>
                    </a:lnTo>
                    <a:lnTo>
                      <a:pt x="71" y="988"/>
                    </a:lnTo>
                    <a:lnTo>
                      <a:pt x="1" y="1270"/>
                    </a:lnTo>
                    <a:lnTo>
                      <a:pt x="71" y="1481"/>
                    </a:lnTo>
                    <a:lnTo>
                      <a:pt x="142" y="1763"/>
                    </a:lnTo>
                    <a:lnTo>
                      <a:pt x="283" y="1974"/>
                    </a:lnTo>
                    <a:lnTo>
                      <a:pt x="424" y="2186"/>
                    </a:lnTo>
                    <a:lnTo>
                      <a:pt x="635" y="2327"/>
                    </a:lnTo>
                    <a:lnTo>
                      <a:pt x="847" y="2397"/>
                    </a:lnTo>
                    <a:lnTo>
                      <a:pt x="1129" y="2397"/>
                    </a:lnTo>
                    <a:lnTo>
                      <a:pt x="1481" y="2327"/>
                    </a:lnTo>
                    <a:lnTo>
                      <a:pt x="1763" y="2186"/>
                    </a:lnTo>
                    <a:lnTo>
                      <a:pt x="2045" y="1904"/>
                    </a:lnTo>
                    <a:lnTo>
                      <a:pt x="2256" y="1551"/>
                    </a:lnTo>
                    <a:lnTo>
                      <a:pt x="2327" y="1199"/>
                    </a:lnTo>
                    <a:lnTo>
                      <a:pt x="2327" y="776"/>
                    </a:lnTo>
                    <a:lnTo>
                      <a:pt x="2256" y="494"/>
                    </a:lnTo>
                    <a:lnTo>
                      <a:pt x="1974" y="212"/>
                    </a:lnTo>
                    <a:lnTo>
                      <a:pt x="1763" y="142"/>
                    </a:lnTo>
                    <a:lnTo>
                      <a:pt x="1552" y="71"/>
                    </a:lnTo>
                    <a:lnTo>
                      <a:pt x="1199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" name="Shape 86"/>
              <p:cNvSpPr>
                <a:spLocks/>
              </p:cNvSpPr>
              <p:nvPr/>
            </p:nvSpPr>
            <p:spPr bwMode="auto">
              <a:xfrm>
                <a:off x="3766523" y="1591694"/>
                <a:ext cx="53737" cy="52181"/>
              </a:xfrm>
              <a:custGeom>
                <a:avLst/>
                <a:gdLst>
                  <a:gd name="T0" fmla="*/ 0 w 2116"/>
                  <a:gd name="T1" fmla="*/ 0 h 2116"/>
                  <a:gd name="T2" fmla="*/ 2116 w 2116"/>
                  <a:gd name="T3" fmla="*/ 2116 h 2116"/>
                </a:gdLst>
                <a:ahLst/>
                <a:cxnLst>
                  <a:cxn ang="0">
                    <a:pos x="1270" y="1"/>
                  </a:cxn>
                  <a:cxn ang="0">
                    <a:pos x="988" y="71"/>
                  </a:cxn>
                  <a:cxn ang="0">
                    <a:pos x="706" y="142"/>
                  </a:cxn>
                  <a:cxn ang="0">
                    <a:pos x="353" y="353"/>
                  </a:cxn>
                  <a:cxn ang="0">
                    <a:pos x="142" y="635"/>
                  </a:cxn>
                  <a:cxn ang="0">
                    <a:pos x="1" y="988"/>
                  </a:cxn>
                  <a:cxn ang="0">
                    <a:pos x="1" y="1270"/>
                  </a:cxn>
                  <a:cxn ang="0">
                    <a:pos x="71" y="1622"/>
                  </a:cxn>
                  <a:cxn ang="0">
                    <a:pos x="283" y="1904"/>
                  </a:cxn>
                  <a:cxn ang="0">
                    <a:pos x="565" y="2045"/>
                  </a:cxn>
                  <a:cxn ang="0">
                    <a:pos x="988" y="2116"/>
                  </a:cxn>
                  <a:cxn ang="0">
                    <a:pos x="1270" y="2116"/>
                  </a:cxn>
                  <a:cxn ang="0">
                    <a:pos x="1552" y="2045"/>
                  </a:cxn>
                  <a:cxn ang="0">
                    <a:pos x="1763" y="1904"/>
                  </a:cxn>
                  <a:cxn ang="0">
                    <a:pos x="1904" y="1763"/>
                  </a:cxn>
                  <a:cxn ang="0">
                    <a:pos x="2045" y="1552"/>
                  </a:cxn>
                  <a:cxn ang="0">
                    <a:pos x="2115" y="1340"/>
                  </a:cxn>
                  <a:cxn ang="0">
                    <a:pos x="2115" y="917"/>
                  </a:cxn>
                  <a:cxn ang="0">
                    <a:pos x="2045" y="706"/>
                  </a:cxn>
                  <a:cxn ang="0">
                    <a:pos x="1974" y="494"/>
                  </a:cxn>
                  <a:cxn ang="0">
                    <a:pos x="1833" y="283"/>
                  </a:cxn>
                  <a:cxn ang="0">
                    <a:pos x="1693" y="142"/>
                  </a:cxn>
                  <a:cxn ang="0">
                    <a:pos x="1481" y="71"/>
                  </a:cxn>
                  <a:cxn ang="0">
                    <a:pos x="1270" y="1"/>
                  </a:cxn>
                </a:cxnLst>
                <a:rect l="T0" t="T1" r="T2" b="T3"/>
                <a:pathLst>
                  <a:path w="2116" h="2116" extrusionOk="0">
                    <a:moveTo>
                      <a:pt x="1270" y="1"/>
                    </a:moveTo>
                    <a:lnTo>
                      <a:pt x="988" y="71"/>
                    </a:lnTo>
                    <a:lnTo>
                      <a:pt x="706" y="142"/>
                    </a:lnTo>
                    <a:lnTo>
                      <a:pt x="353" y="353"/>
                    </a:lnTo>
                    <a:lnTo>
                      <a:pt x="142" y="635"/>
                    </a:lnTo>
                    <a:lnTo>
                      <a:pt x="1" y="988"/>
                    </a:lnTo>
                    <a:lnTo>
                      <a:pt x="1" y="1270"/>
                    </a:lnTo>
                    <a:lnTo>
                      <a:pt x="71" y="1622"/>
                    </a:lnTo>
                    <a:lnTo>
                      <a:pt x="283" y="1904"/>
                    </a:lnTo>
                    <a:lnTo>
                      <a:pt x="565" y="2045"/>
                    </a:lnTo>
                    <a:lnTo>
                      <a:pt x="988" y="2116"/>
                    </a:lnTo>
                    <a:lnTo>
                      <a:pt x="1270" y="2116"/>
                    </a:lnTo>
                    <a:lnTo>
                      <a:pt x="1552" y="2045"/>
                    </a:lnTo>
                    <a:lnTo>
                      <a:pt x="1763" y="1904"/>
                    </a:lnTo>
                    <a:lnTo>
                      <a:pt x="1904" y="1763"/>
                    </a:lnTo>
                    <a:lnTo>
                      <a:pt x="2045" y="1552"/>
                    </a:lnTo>
                    <a:lnTo>
                      <a:pt x="2115" y="1340"/>
                    </a:lnTo>
                    <a:lnTo>
                      <a:pt x="2115" y="917"/>
                    </a:lnTo>
                    <a:lnTo>
                      <a:pt x="2045" y="706"/>
                    </a:lnTo>
                    <a:lnTo>
                      <a:pt x="1974" y="494"/>
                    </a:lnTo>
                    <a:lnTo>
                      <a:pt x="1833" y="283"/>
                    </a:lnTo>
                    <a:lnTo>
                      <a:pt x="1693" y="142"/>
                    </a:lnTo>
                    <a:lnTo>
                      <a:pt x="1481" y="71"/>
                    </a:lnTo>
                    <a:lnTo>
                      <a:pt x="1270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" name="Shape 87"/>
              <p:cNvSpPr>
                <a:spLocks/>
              </p:cNvSpPr>
              <p:nvPr/>
            </p:nvSpPr>
            <p:spPr bwMode="auto">
              <a:xfrm>
                <a:off x="3812358" y="1635969"/>
                <a:ext cx="36351" cy="39531"/>
              </a:xfrm>
              <a:custGeom>
                <a:avLst/>
                <a:gdLst>
                  <a:gd name="T0" fmla="*/ 0 w 1411"/>
                  <a:gd name="T1" fmla="*/ 0 h 1622"/>
                  <a:gd name="T2" fmla="*/ 1411 w 1411"/>
                  <a:gd name="T3" fmla="*/ 1622 h 1622"/>
                </a:gdLst>
                <a:ahLst/>
                <a:cxnLst>
                  <a:cxn ang="0">
                    <a:pos x="564" y="0"/>
                  </a:cxn>
                  <a:cxn ang="0">
                    <a:pos x="423" y="71"/>
                  </a:cxn>
                  <a:cxn ang="0">
                    <a:pos x="212" y="353"/>
                  </a:cxn>
                  <a:cxn ang="0">
                    <a:pos x="71" y="775"/>
                  </a:cxn>
                  <a:cxn ang="0">
                    <a:pos x="0" y="1198"/>
                  </a:cxn>
                  <a:cxn ang="0">
                    <a:pos x="71" y="1339"/>
                  </a:cxn>
                  <a:cxn ang="0">
                    <a:pos x="141" y="1480"/>
                  </a:cxn>
                  <a:cxn ang="0">
                    <a:pos x="282" y="1551"/>
                  </a:cxn>
                  <a:cxn ang="0">
                    <a:pos x="494" y="1621"/>
                  </a:cxn>
                  <a:cxn ang="0">
                    <a:pos x="705" y="1551"/>
                  </a:cxn>
                  <a:cxn ang="0">
                    <a:pos x="1058" y="1410"/>
                  </a:cxn>
                  <a:cxn ang="0">
                    <a:pos x="1269" y="1269"/>
                  </a:cxn>
                  <a:cxn ang="0">
                    <a:pos x="1340" y="1128"/>
                  </a:cxn>
                  <a:cxn ang="0">
                    <a:pos x="1410" y="916"/>
                  </a:cxn>
                  <a:cxn ang="0">
                    <a:pos x="1410" y="775"/>
                  </a:cxn>
                  <a:cxn ang="0">
                    <a:pos x="1199" y="493"/>
                  </a:cxn>
                  <a:cxn ang="0">
                    <a:pos x="987" y="212"/>
                  </a:cxn>
                  <a:cxn ang="0">
                    <a:pos x="846" y="71"/>
                  </a:cxn>
                  <a:cxn ang="0">
                    <a:pos x="705" y="0"/>
                  </a:cxn>
                </a:cxnLst>
                <a:rect l="T0" t="T1" r="T2" b="T3"/>
                <a:pathLst>
                  <a:path w="1411" h="1622" extrusionOk="0">
                    <a:moveTo>
                      <a:pt x="564" y="0"/>
                    </a:moveTo>
                    <a:lnTo>
                      <a:pt x="423" y="71"/>
                    </a:lnTo>
                    <a:lnTo>
                      <a:pt x="212" y="353"/>
                    </a:lnTo>
                    <a:lnTo>
                      <a:pt x="71" y="775"/>
                    </a:lnTo>
                    <a:lnTo>
                      <a:pt x="0" y="1198"/>
                    </a:lnTo>
                    <a:lnTo>
                      <a:pt x="71" y="1339"/>
                    </a:lnTo>
                    <a:lnTo>
                      <a:pt x="141" y="1480"/>
                    </a:lnTo>
                    <a:lnTo>
                      <a:pt x="282" y="1551"/>
                    </a:lnTo>
                    <a:lnTo>
                      <a:pt x="494" y="1621"/>
                    </a:lnTo>
                    <a:lnTo>
                      <a:pt x="705" y="1551"/>
                    </a:lnTo>
                    <a:lnTo>
                      <a:pt x="1058" y="1410"/>
                    </a:lnTo>
                    <a:lnTo>
                      <a:pt x="1269" y="1269"/>
                    </a:lnTo>
                    <a:lnTo>
                      <a:pt x="1340" y="1128"/>
                    </a:lnTo>
                    <a:lnTo>
                      <a:pt x="1410" y="916"/>
                    </a:lnTo>
                    <a:lnTo>
                      <a:pt x="1410" y="775"/>
                    </a:lnTo>
                    <a:lnTo>
                      <a:pt x="1199" y="493"/>
                    </a:lnTo>
                    <a:lnTo>
                      <a:pt x="987" y="212"/>
                    </a:lnTo>
                    <a:lnTo>
                      <a:pt x="846" y="71"/>
                    </a:lnTo>
                    <a:lnTo>
                      <a:pt x="705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7" name="Shape 88"/>
              <p:cNvSpPr>
                <a:spLocks/>
              </p:cNvSpPr>
              <p:nvPr/>
            </p:nvSpPr>
            <p:spPr bwMode="auto">
              <a:xfrm>
                <a:off x="3774426" y="1669175"/>
                <a:ext cx="50576" cy="45857"/>
              </a:xfrm>
              <a:custGeom>
                <a:avLst/>
                <a:gdLst>
                  <a:gd name="T0" fmla="*/ 0 w 2045"/>
                  <a:gd name="T1" fmla="*/ 0 h 1833"/>
                  <a:gd name="T2" fmla="*/ 2045 w 2045"/>
                  <a:gd name="T3" fmla="*/ 1833 h 1833"/>
                </a:gdLst>
                <a:ahLst/>
                <a:cxnLst>
                  <a:cxn ang="0">
                    <a:pos x="776" y="0"/>
                  </a:cxn>
                  <a:cxn ang="0">
                    <a:pos x="424" y="141"/>
                  </a:cxn>
                  <a:cxn ang="0">
                    <a:pos x="283" y="212"/>
                  </a:cxn>
                  <a:cxn ang="0">
                    <a:pos x="142" y="353"/>
                  </a:cxn>
                  <a:cxn ang="0">
                    <a:pos x="71" y="564"/>
                  </a:cxn>
                  <a:cxn ang="0">
                    <a:pos x="1" y="705"/>
                  </a:cxn>
                  <a:cxn ang="0">
                    <a:pos x="1" y="987"/>
                  </a:cxn>
                  <a:cxn ang="0">
                    <a:pos x="71" y="1199"/>
                  </a:cxn>
                  <a:cxn ang="0">
                    <a:pos x="283" y="1480"/>
                  </a:cxn>
                  <a:cxn ang="0">
                    <a:pos x="565" y="1692"/>
                  </a:cxn>
                  <a:cxn ang="0">
                    <a:pos x="917" y="1833"/>
                  </a:cxn>
                  <a:cxn ang="0">
                    <a:pos x="1551" y="1833"/>
                  </a:cxn>
                  <a:cxn ang="0">
                    <a:pos x="1833" y="1621"/>
                  </a:cxn>
                  <a:cxn ang="0">
                    <a:pos x="1904" y="1480"/>
                  </a:cxn>
                  <a:cxn ang="0">
                    <a:pos x="1974" y="1340"/>
                  </a:cxn>
                  <a:cxn ang="0">
                    <a:pos x="2045" y="917"/>
                  </a:cxn>
                  <a:cxn ang="0">
                    <a:pos x="1974" y="635"/>
                  </a:cxn>
                  <a:cxn ang="0">
                    <a:pos x="1904" y="423"/>
                  </a:cxn>
                  <a:cxn ang="0">
                    <a:pos x="1763" y="282"/>
                  </a:cxn>
                  <a:cxn ang="0">
                    <a:pos x="1551" y="141"/>
                  </a:cxn>
                  <a:cxn ang="0">
                    <a:pos x="1199" y="0"/>
                  </a:cxn>
                </a:cxnLst>
                <a:rect l="T0" t="T1" r="T2" b="T3"/>
                <a:pathLst>
                  <a:path w="2045" h="1833" extrusionOk="0">
                    <a:moveTo>
                      <a:pt x="776" y="0"/>
                    </a:moveTo>
                    <a:lnTo>
                      <a:pt x="424" y="141"/>
                    </a:lnTo>
                    <a:lnTo>
                      <a:pt x="283" y="212"/>
                    </a:lnTo>
                    <a:lnTo>
                      <a:pt x="142" y="353"/>
                    </a:lnTo>
                    <a:lnTo>
                      <a:pt x="71" y="564"/>
                    </a:lnTo>
                    <a:lnTo>
                      <a:pt x="1" y="705"/>
                    </a:lnTo>
                    <a:lnTo>
                      <a:pt x="1" y="987"/>
                    </a:lnTo>
                    <a:lnTo>
                      <a:pt x="71" y="1199"/>
                    </a:lnTo>
                    <a:lnTo>
                      <a:pt x="283" y="1480"/>
                    </a:lnTo>
                    <a:lnTo>
                      <a:pt x="565" y="1692"/>
                    </a:lnTo>
                    <a:lnTo>
                      <a:pt x="917" y="1833"/>
                    </a:lnTo>
                    <a:lnTo>
                      <a:pt x="1551" y="1833"/>
                    </a:lnTo>
                    <a:lnTo>
                      <a:pt x="1833" y="1621"/>
                    </a:lnTo>
                    <a:lnTo>
                      <a:pt x="1904" y="1480"/>
                    </a:lnTo>
                    <a:lnTo>
                      <a:pt x="1974" y="1340"/>
                    </a:lnTo>
                    <a:lnTo>
                      <a:pt x="2045" y="917"/>
                    </a:lnTo>
                    <a:lnTo>
                      <a:pt x="1974" y="635"/>
                    </a:lnTo>
                    <a:lnTo>
                      <a:pt x="1904" y="423"/>
                    </a:lnTo>
                    <a:lnTo>
                      <a:pt x="1763" y="282"/>
                    </a:lnTo>
                    <a:lnTo>
                      <a:pt x="1551" y="141"/>
                    </a:lnTo>
                    <a:lnTo>
                      <a:pt x="1199" y="0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4" name="Shape 89"/>
            <p:cNvSpPr>
              <a:spLocks/>
            </p:cNvSpPr>
            <p:nvPr/>
          </p:nvSpPr>
          <p:spPr bwMode="auto">
            <a:xfrm>
              <a:off x="1177197" y="2516736"/>
              <a:ext cx="652743" cy="1567040"/>
            </a:xfrm>
            <a:custGeom>
              <a:avLst/>
              <a:gdLst>
                <a:gd name="T0" fmla="*/ 0 w 26080"/>
                <a:gd name="T1" fmla="*/ 0 h 62661"/>
                <a:gd name="T2" fmla="*/ 26080 w 26080"/>
                <a:gd name="T3" fmla="*/ 62661 h 62661"/>
              </a:gdLst>
              <a:ahLst/>
              <a:cxnLst>
                <a:cxn ang="0">
                  <a:pos x="14802" y="16917"/>
                </a:cxn>
                <a:cxn ang="0">
                  <a:pos x="18044" y="19383"/>
                </a:cxn>
                <a:cxn ang="0">
                  <a:pos x="13111" y="22555"/>
                </a:cxn>
                <a:cxn ang="0">
                  <a:pos x="8600" y="23683"/>
                </a:cxn>
                <a:cxn ang="0">
                  <a:pos x="9727" y="24317"/>
                </a:cxn>
                <a:cxn ang="0">
                  <a:pos x="9164" y="25586"/>
                </a:cxn>
                <a:cxn ang="0">
                  <a:pos x="18326" y="30168"/>
                </a:cxn>
                <a:cxn ang="0">
                  <a:pos x="22696" y="31366"/>
                </a:cxn>
                <a:cxn ang="0">
                  <a:pos x="20934" y="33410"/>
                </a:cxn>
                <a:cxn ang="0">
                  <a:pos x="22767" y="34115"/>
                </a:cxn>
                <a:cxn ang="0">
                  <a:pos x="20511" y="39612"/>
                </a:cxn>
                <a:cxn ang="0">
                  <a:pos x="7260" y="41234"/>
                </a:cxn>
                <a:cxn ang="0">
                  <a:pos x="22767" y="41375"/>
                </a:cxn>
                <a:cxn ang="0">
                  <a:pos x="2256" y="43489"/>
                </a:cxn>
                <a:cxn ang="0">
                  <a:pos x="4441" y="43419"/>
                </a:cxn>
                <a:cxn ang="0">
                  <a:pos x="12688" y="46238"/>
                </a:cxn>
                <a:cxn ang="0">
                  <a:pos x="2186" y="49128"/>
                </a:cxn>
                <a:cxn ang="0">
                  <a:pos x="16635" y="50185"/>
                </a:cxn>
                <a:cxn ang="0">
                  <a:pos x="11208" y="47789"/>
                </a:cxn>
                <a:cxn ang="0">
                  <a:pos x="13886" y="51524"/>
                </a:cxn>
                <a:cxn ang="0">
                  <a:pos x="11912" y="52229"/>
                </a:cxn>
                <a:cxn ang="0">
                  <a:pos x="10644" y="54273"/>
                </a:cxn>
                <a:cxn ang="0">
                  <a:pos x="10714" y="58361"/>
                </a:cxn>
                <a:cxn ang="0">
                  <a:pos x="9727" y="58784"/>
                </a:cxn>
                <a:cxn ang="0">
                  <a:pos x="20441" y="12899"/>
                </a:cxn>
                <a:cxn ang="0">
                  <a:pos x="20441" y="14872"/>
                </a:cxn>
                <a:cxn ang="0">
                  <a:pos x="12617" y="16987"/>
                </a:cxn>
                <a:cxn ang="0">
                  <a:pos x="9445" y="19031"/>
                </a:cxn>
                <a:cxn ang="0">
                  <a:pos x="8177" y="18961"/>
                </a:cxn>
                <a:cxn ang="0">
                  <a:pos x="8106" y="22062"/>
                </a:cxn>
                <a:cxn ang="0">
                  <a:pos x="7190" y="26291"/>
                </a:cxn>
                <a:cxn ang="0">
                  <a:pos x="9657" y="28969"/>
                </a:cxn>
                <a:cxn ang="0">
                  <a:pos x="11489" y="22555"/>
                </a:cxn>
                <a:cxn ang="0">
                  <a:pos x="15084" y="19806"/>
                </a:cxn>
                <a:cxn ang="0">
                  <a:pos x="18890" y="19736"/>
                </a:cxn>
                <a:cxn ang="0">
                  <a:pos x="19666" y="20088"/>
                </a:cxn>
                <a:cxn ang="0">
                  <a:pos x="6979" y="35524"/>
                </a:cxn>
                <a:cxn ang="0">
                  <a:pos x="5428" y="39260"/>
                </a:cxn>
                <a:cxn ang="0">
                  <a:pos x="1622" y="47013"/>
                </a:cxn>
                <a:cxn ang="0">
                  <a:pos x="3384" y="49974"/>
                </a:cxn>
                <a:cxn ang="0">
                  <a:pos x="6556" y="45392"/>
                </a:cxn>
                <a:cxn ang="0">
                  <a:pos x="6556" y="42291"/>
                </a:cxn>
                <a:cxn ang="0">
                  <a:pos x="9375" y="36018"/>
                </a:cxn>
                <a:cxn ang="0">
                  <a:pos x="8529" y="54485"/>
                </a:cxn>
                <a:cxn ang="0">
                  <a:pos x="8459" y="58150"/>
                </a:cxn>
                <a:cxn ang="0">
                  <a:pos x="11912" y="61181"/>
                </a:cxn>
                <a:cxn ang="0">
                  <a:pos x="14732" y="53639"/>
                </a:cxn>
                <a:cxn ang="0">
                  <a:pos x="16635" y="51806"/>
                </a:cxn>
                <a:cxn ang="0">
                  <a:pos x="14238" y="48212"/>
                </a:cxn>
                <a:cxn ang="0">
                  <a:pos x="14238" y="43278"/>
                </a:cxn>
                <a:cxn ang="0">
                  <a:pos x="17763" y="26925"/>
                </a:cxn>
                <a:cxn ang="0">
                  <a:pos x="17481" y="31295"/>
                </a:cxn>
                <a:cxn ang="0">
                  <a:pos x="19031" y="34256"/>
                </a:cxn>
                <a:cxn ang="0">
                  <a:pos x="19877" y="37709"/>
                </a:cxn>
                <a:cxn ang="0">
                  <a:pos x="21569" y="41022"/>
                </a:cxn>
                <a:cxn ang="0">
                  <a:pos x="25093" y="39542"/>
                </a:cxn>
                <a:cxn ang="0">
                  <a:pos x="26080" y="35665"/>
                </a:cxn>
                <a:cxn ang="0">
                  <a:pos x="22626" y="32141"/>
                </a:cxn>
                <a:cxn ang="0">
                  <a:pos x="22978" y="27912"/>
                </a:cxn>
                <a:cxn ang="0">
                  <a:pos x="25868" y="8670"/>
                </a:cxn>
              </a:cxnLst>
              <a:rect l="T0" t="T1" r="T2" b="T3"/>
              <a:pathLst>
                <a:path w="26080" h="62661" extrusionOk="0">
                  <a:moveTo>
                    <a:pt x="19525" y="13956"/>
                  </a:moveTo>
                  <a:lnTo>
                    <a:pt x="19807" y="14027"/>
                  </a:lnTo>
                  <a:lnTo>
                    <a:pt x="20088" y="14168"/>
                  </a:lnTo>
                  <a:lnTo>
                    <a:pt x="19595" y="14168"/>
                  </a:lnTo>
                  <a:lnTo>
                    <a:pt x="19243" y="14097"/>
                  </a:lnTo>
                  <a:lnTo>
                    <a:pt x="19313" y="14027"/>
                  </a:lnTo>
                  <a:lnTo>
                    <a:pt x="19313" y="13956"/>
                  </a:lnTo>
                  <a:close/>
                  <a:moveTo>
                    <a:pt x="16353" y="15366"/>
                  </a:moveTo>
                  <a:lnTo>
                    <a:pt x="16635" y="15507"/>
                  </a:lnTo>
                  <a:lnTo>
                    <a:pt x="16776" y="15648"/>
                  </a:lnTo>
                  <a:lnTo>
                    <a:pt x="16917" y="15930"/>
                  </a:lnTo>
                  <a:lnTo>
                    <a:pt x="16917" y="16353"/>
                  </a:lnTo>
                  <a:lnTo>
                    <a:pt x="16846" y="16423"/>
                  </a:lnTo>
                  <a:lnTo>
                    <a:pt x="16776" y="16564"/>
                  </a:lnTo>
                  <a:lnTo>
                    <a:pt x="16494" y="16705"/>
                  </a:lnTo>
                  <a:lnTo>
                    <a:pt x="16141" y="16776"/>
                  </a:lnTo>
                  <a:lnTo>
                    <a:pt x="15648" y="16846"/>
                  </a:lnTo>
                  <a:lnTo>
                    <a:pt x="14802" y="16917"/>
                  </a:lnTo>
                  <a:lnTo>
                    <a:pt x="14309" y="16846"/>
                  </a:lnTo>
                  <a:lnTo>
                    <a:pt x="13956" y="16776"/>
                  </a:lnTo>
                  <a:lnTo>
                    <a:pt x="13815" y="16635"/>
                  </a:lnTo>
                  <a:lnTo>
                    <a:pt x="13745" y="16494"/>
                  </a:lnTo>
                  <a:lnTo>
                    <a:pt x="13815" y="16282"/>
                  </a:lnTo>
                  <a:lnTo>
                    <a:pt x="14027" y="16141"/>
                  </a:lnTo>
                  <a:lnTo>
                    <a:pt x="14238" y="15930"/>
                  </a:lnTo>
                  <a:lnTo>
                    <a:pt x="14943" y="15577"/>
                  </a:lnTo>
                  <a:lnTo>
                    <a:pt x="15296" y="15436"/>
                  </a:lnTo>
                  <a:lnTo>
                    <a:pt x="15648" y="15366"/>
                  </a:lnTo>
                  <a:close/>
                  <a:moveTo>
                    <a:pt x="18397" y="17269"/>
                  </a:moveTo>
                  <a:lnTo>
                    <a:pt x="18820" y="17480"/>
                  </a:lnTo>
                  <a:lnTo>
                    <a:pt x="18890" y="17692"/>
                  </a:lnTo>
                  <a:lnTo>
                    <a:pt x="18890" y="17833"/>
                  </a:lnTo>
                  <a:lnTo>
                    <a:pt x="18820" y="17974"/>
                  </a:lnTo>
                  <a:lnTo>
                    <a:pt x="18749" y="18115"/>
                  </a:lnTo>
                  <a:lnTo>
                    <a:pt x="18326" y="18890"/>
                  </a:lnTo>
                  <a:lnTo>
                    <a:pt x="18044" y="19383"/>
                  </a:lnTo>
                  <a:lnTo>
                    <a:pt x="17763" y="19665"/>
                  </a:lnTo>
                  <a:lnTo>
                    <a:pt x="17551" y="19736"/>
                  </a:lnTo>
                  <a:lnTo>
                    <a:pt x="17340" y="19736"/>
                  </a:lnTo>
                  <a:lnTo>
                    <a:pt x="17199" y="19595"/>
                  </a:lnTo>
                  <a:lnTo>
                    <a:pt x="17128" y="19313"/>
                  </a:lnTo>
                  <a:lnTo>
                    <a:pt x="17058" y="18961"/>
                  </a:lnTo>
                  <a:lnTo>
                    <a:pt x="17128" y="18608"/>
                  </a:lnTo>
                  <a:lnTo>
                    <a:pt x="17199" y="18256"/>
                  </a:lnTo>
                  <a:lnTo>
                    <a:pt x="17340" y="17903"/>
                  </a:lnTo>
                  <a:lnTo>
                    <a:pt x="17481" y="17621"/>
                  </a:lnTo>
                  <a:lnTo>
                    <a:pt x="17763" y="17410"/>
                  </a:lnTo>
                  <a:lnTo>
                    <a:pt x="18044" y="17269"/>
                  </a:lnTo>
                  <a:close/>
                  <a:moveTo>
                    <a:pt x="13886" y="20441"/>
                  </a:moveTo>
                  <a:lnTo>
                    <a:pt x="13674" y="21005"/>
                  </a:lnTo>
                  <a:lnTo>
                    <a:pt x="13604" y="21568"/>
                  </a:lnTo>
                  <a:lnTo>
                    <a:pt x="13534" y="21850"/>
                  </a:lnTo>
                  <a:lnTo>
                    <a:pt x="13252" y="22344"/>
                  </a:lnTo>
                  <a:lnTo>
                    <a:pt x="13111" y="22555"/>
                  </a:lnTo>
                  <a:lnTo>
                    <a:pt x="12970" y="22696"/>
                  </a:lnTo>
                  <a:lnTo>
                    <a:pt x="12758" y="22767"/>
                  </a:lnTo>
                  <a:lnTo>
                    <a:pt x="12617" y="22696"/>
                  </a:lnTo>
                  <a:lnTo>
                    <a:pt x="12406" y="22485"/>
                  </a:lnTo>
                  <a:lnTo>
                    <a:pt x="12335" y="22344"/>
                  </a:lnTo>
                  <a:lnTo>
                    <a:pt x="12265" y="22132"/>
                  </a:lnTo>
                  <a:lnTo>
                    <a:pt x="12265" y="21921"/>
                  </a:lnTo>
                  <a:lnTo>
                    <a:pt x="12406" y="21639"/>
                  </a:lnTo>
                  <a:lnTo>
                    <a:pt x="12617" y="21287"/>
                  </a:lnTo>
                  <a:lnTo>
                    <a:pt x="12970" y="21005"/>
                  </a:lnTo>
                  <a:lnTo>
                    <a:pt x="13322" y="20723"/>
                  </a:lnTo>
                  <a:lnTo>
                    <a:pt x="13886" y="20441"/>
                  </a:lnTo>
                  <a:close/>
                  <a:moveTo>
                    <a:pt x="6979" y="22767"/>
                  </a:moveTo>
                  <a:lnTo>
                    <a:pt x="7401" y="22837"/>
                  </a:lnTo>
                  <a:lnTo>
                    <a:pt x="7824" y="23049"/>
                  </a:lnTo>
                  <a:lnTo>
                    <a:pt x="8247" y="23190"/>
                  </a:lnTo>
                  <a:lnTo>
                    <a:pt x="8811" y="23472"/>
                  </a:lnTo>
                  <a:lnTo>
                    <a:pt x="8600" y="23683"/>
                  </a:lnTo>
                  <a:lnTo>
                    <a:pt x="8247" y="23894"/>
                  </a:lnTo>
                  <a:lnTo>
                    <a:pt x="7754" y="24035"/>
                  </a:lnTo>
                  <a:lnTo>
                    <a:pt x="7260" y="24176"/>
                  </a:lnTo>
                  <a:lnTo>
                    <a:pt x="6767" y="24176"/>
                  </a:lnTo>
                  <a:lnTo>
                    <a:pt x="6415" y="24106"/>
                  </a:lnTo>
                  <a:lnTo>
                    <a:pt x="6274" y="23965"/>
                  </a:lnTo>
                  <a:lnTo>
                    <a:pt x="6203" y="23824"/>
                  </a:lnTo>
                  <a:lnTo>
                    <a:pt x="6133" y="23683"/>
                  </a:lnTo>
                  <a:lnTo>
                    <a:pt x="6133" y="23472"/>
                  </a:lnTo>
                  <a:lnTo>
                    <a:pt x="6203" y="23190"/>
                  </a:lnTo>
                  <a:lnTo>
                    <a:pt x="6274" y="23049"/>
                  </a:lnTo>
                  <a:lnTo>
                    <a:pt x="6415" y="22908"/>
                  </a:lnTo>
                  <a:lnTo>
                    <a:pt x="6556" y="22837"/>
                  </a:lnTo>
                  <a:lnTo>
                    <a:pt x="6979" y="22767"/>
                  </a:lnTo>
                  <a:close/>
                  <a:moveTo>
                    <a:pt x="9868" y="23965"/>
                  </a:moveTo>
                  <a:lnTo>
                    <a:pt x="9868" y="24247"/>
                  </a:lnTo>
                  <a:lnTo>
                    <a:pt x="9868" y="24458"/>
                  </a:lnTo>
                  <a:lnTo>
                    <a:pt x="9727" y="24317"/>
                  </a:lnTo>
                  <a:lnTo>
                    <a:pt x="9727" y="24247"/>
                  </a:lnTo>
                  <a:lnTo>
                    <a:pt x="9727" y="24106"/>
                  </a:lnTo>
                  <a:lnTo>
                    <a:pt x="9868" y="23965"/>
                  </a:lnTo>
                  <a:close/>
                  <a:moveTo>
                    <a:pt x="9868" y="24599"/>
                  </a:moveTo>
                  <a:lnTo>
                    <a:pt x="9939" y="26079"/>
                  </a:lnTo>
                  <a:lnTo>
                    <a:pt x="9868" y="26502"/>
                  </a:lnTo>
                  <a:lnTo>
                    <a:pt x="9798" y="26925"/>
                  </a:lnTo>
                  <a:lnTo>
                    <a:pt x="9657" y="27348"/>
                  </a:lnTo>
                  <a:lnTo>
                    <a:pt x="9445" y="27701"/>
                  </a:lnTo>
                  <a:lnTo>
                    <a:pt x="9234" y="27912"/>
                  </a:lnTo>
                  <a:lnTo>
                    <a:pt x="9023" y="27912"/>
                  </a:lnTo>
                  <a:lnTo>
                    <a:pt x="8952" y="27771"/>
                  </a:lnTo>
                  <a:lnTo>
                    <a:pt x="8882" y="27630"/>
                  </a:lnTo>
                  <a:lnTo>
                    <a:pt x="8670" y="27066"/>
                  </a:lnTo>
                  <a:lnTo>
                    <a:pt x="8670" y="26502"/>
                  </a:lnTo>
                  <a:lnTo>
                    <a:pt x="8741" y="26150"/>
                  </a:lnTo>
                  <a:lnTo>
                    <a:pt x="8952" y="25798"/>
                  </a:lnTo>
                  <a:lnTo>
                    <a:pt x="9164" y="25586"/>
                  </a:lnTo>
                  <a:lnTo>
                    <a:pt x="9657" y="25163"/>
                  </a:lnTo>
                  <a:lnTo>
                    <a:pt x="9798" y="24952"/>
                  </a:lnTo>
                  <a:lnTo>
                    <a:pt x="9868" y="24599"/>
                  </a:lnTo>
                  <a:close/>
                  <a:moveTo>
                    <a:pt x="19313" y="28335"/>
                  </a:moveTo>
                  <a:lnTo>
                    <a:pt x="19243" y="28687"/>
                  </a:lnTo>
                  <a:lnTo>
                    <a:pt x="19243" y="29040"/>
                  </a:lnTo>
                  <a:lnTo>
                    <a:pt x="19313" y="29181"/>
                  </a:lnTo>
                  <a:lnTo>
                    <a:pt x="19454" y="29322"/>
                  </a:lnTo>
                  <a:lnTo>
                    <a:pt x="19595" y="29392"/>
                  </a:lnTo>
                  <a:lnTo>
                    <a:pt x="19807" y="29392"/>
                  </a:lnTo>
                  <a:lnTo>
                    <a:pt x="19313" y="30238"/>
                  </a:lnTo>
                  <a:lnTo>
                    <a:pt x="19031" y="30661"/>
                  </a:lnTo>
                  <a:lnTo>
                    <a:pt x="18679" y="31084"/>
                  </a:lnTo>
                  <a:lnTo>
                    <a:pt x="18538" y="31013"/>
                  </a:lnTo>
                  <a:lnTo>
                    <a:pt x="18397" y="30872"/>
                  </a:lnTo>
                  <a:lnTo>
                    <a:pt x="18326" y="30731"/>
                  </a:lnTo>
                  <a:lnTo>
                    <a:pt x="18256" y="30590"/>
                  </a:lnTo>
                  <a:lnTo>
                    <a:pt x="18326" y="30168"/>
                  </a:lnTo>
                  <a:lnTo>
                    <a:pt x="18467" y="29745"/>
                  </a:lnTo>
                  <a:lnTo>
                    <a:pt x="18679" y="29251"/>
                  </a:lnTo>
                  <a:lnTo>
                    <a:pt x="18961" y="28899"/>
                  </a:lnTo>
                  <a:lnTo>
                    <a:pt x="19313" y="28335"/>
                  </a:lnTo>
                  <a:close/>
                  <a:moveTo>
                    <a:pt x="21569" y="28758"/>
                  </a:moveTo>
                  <a:lnTo>
                    <a:pt x="22062" y="28969"/>
                  </a:lnTo>
                  <a:lnTo>
                    <a:pt x="22555" y="29181"/>
                  </a:lnTo>
                  <a:lnTo>
                    <a:pt x="23049" y="29533"/>
                  </a:lnTo>
                  <a:lnTo>
                    <a:pt x="23472" y="29886"/>
                  </a:lnTo>
                  <a:lnTo>
                    <a:pt x="23754" y="30238"/>
                  </a:lnTo>
                  <a:lnTo>
                    <a:pt x="23824" y="30450"/>
                  </a:lnTo>
                  <a:lnTo>
                    <a:pt x="23824" y="30661"/>
                  </a:lnTo>
                  <a:lnTo>
                    <a:pt x="23754" y="30872"/>
                  </a:lnTo>
                  <a:lnTo>
                    <a:pt x="23613" y="31013"/>
                  </a:lnTo>
                  <a:lnTo>
                    <a:pt x="23401" y="31225"/>
                  </a:lnTo>
                  <a:lnTo>
                    <a:pt x="23190" y="31366"/>
                  </a:lnTo>
                  <a:lnTo>
                    <a:pt x="22908" y="31436"/>
                  </a:lnTo>
                  <a:lnTo>
                    <a:pt x="22696" y="31366"/>
                  </a:lnTo>
                  <a:lnTo>
                    <a:pt x="22485" y="31295"/>
                  </a:lnTo>
                  <a:lnTo>
                    <a:pt x="22203" y="31154"/>
                  </a:lnTo>
                  <a:lnTo>
                    <a:pt x="21780" y="30802"/>
                  </a:lnTo>
                  <a:lnTo>
                    <a:pt x="21428" y="30309"/>
                  </a:lnTo>
                  <a:lnTo>
                    <a:pt x="21216" y="29745"/>
                  </a:lnTo>
                  <a:lnTo>
                    <a:pt x="21146" y="29251"/>
                  </a:lnTo>
                  <a:lnTo>
                    <a:pt x="21146" y="28969"/>
                  </a:lnTo>
                  <a:lnTo>
                    <a:pt x="21216" y="28758"/>
                  </a:lnTo>
                  <a:close/>
                  <a:moveTo>
                    <a:pt x="20934" y="33410"/>
                  </a:moveTo>
                  <a:lnTo>
                    <a:pt x="21075" y="33692"/>
                  </a:lnTo>
                  <a:lnTo>
                    <a:pt x="21133" y="33749"/>
                  </a:lnTo>
                  <a:lnTo>
                    <a:pt x="21005" y="34326"/>
                  </a:lnTo>
                  <a:lnTo>
                    <a:pt x="20511" y="34467"/>
                  </a:lnTo>
                  <a:lnTo>
                    <a:pt x="20018" y="34538"/>
                  </a:lnTo>
                  <a:lnTo>
                    <a:pt x="20159" y="34185"/>
                  </a:lnTo>
                  <a:lnTo>
                    <a:pt x="20441" y="33903"/>
                  </a:lnTo>
                  <a:lnTo>
                    <a:pt x="20934" y="33410"/>
                  </a:lnTo>
                  <a:close/>
                  <a:moveTo>
                    <a:pt x="22767" y="34115"/>
                  </a:moveTo>
                  <a:lnTo>
                    <a:pt x="23260" y="34185"/>
                  </a:lnTo>
                  <a:lnTo>
                    <a:pt x="23754" y="34256"/>
                  </a:lnTo>
                  <a:lnTo>
                    <a:pt x="24247" y="34467"/>
                  </a:lnTo>
                  <a:lnTo>
                    <a:pt x="24670" y="34749"/>
                  </a:lnTo>
                  <a:lnTo>
                    <a:pt x="24811" y="34890"/>
                  </a:lnTo>
                  <a:lnTo>
                    <a:pt x="24881" y="35031"/>
                  </a:lnTo>
                  <a:lnTo>
                    <a:pt x="24881" y="35172"/>
                  </a:lnTo>
                  <a:lnTo>
                    <a:pt x="24811" y="35313"/>
                  </a:lnTo>
                  <a:lnTo>
                    <a:pt x="24599" y="35454"/>
                  </a:lnTo>
                  <a:lnTo>
                    <a:pt x="24247" y="35524"/>
                  </a:lnTo>
                  <a:lnTo>
                    <a:pt x="23824" y="35454"/>
                  </a:lnTo>
                  <a:lnTo>
                    <a:pt x="23613" y="35383"/>
                  </a:lnTo>
                  <a:lnTo>
                    <a:pt x="23401" y="35242"/>
                  </a:lnTo>
                  <a:lnTo>
                    <a:pt x="23190" y="35031"/>
                  </a:lnTo>
                  <a:lnTo>
                    <a:pt x="23049" y="34820"/>
                  </a:lnTo>
                  <a:lnTo>
                    <a:pt x="22837" y="34467"/>
                  </a:lnTo>
                  <a:lnTo>
                    <a:pt x="22767" y="34115"/>
                  </a:lnTo>
                  <a:close/>
                  <a:moveTo>
                    <a:pt x="7260" y="35877"/>
                  </a:moveTo>
                  <a:lnTo>
                    <a:pt x="6626" y="36723"/>
                  </a:lnTo>
                  <a:lnTo>
                    <a:pt x="5851" y="37498"/>
                  </a:lnTo>
                  <a:lnTo>
                    <a:pt x="5146" y="37991"/>
                  </a:lnTo>
                  <a:lnTo>
                    <a:pt x="4441" y="38485"/>
                  </a:lnTo>
                  <a:lnTo>
                    <a:pt x="4723" y="38273"/>
                  </a:lnTo>
                  <a:lnTo>
                    <a:pt x="4935" y="37991"/>
                  </a:lnTo>
                  <a:lnTo>
                    <a:pt x="5569" y="37216"/>
                  </a:lnTo>
                  <a:lnTo>
                    <a:pt x="5921" y="36793"/>
                  </a:lnTo>
                  <a:lnTo>
                    <a:pt x="6344" y="36370"/>
                  </a:lnTo>
                  <a:lnTo>
                    <a:pt x="6767" y="36088"/>
                  </a:lnTo>
                  <a:lnTo>
                    <a:pt x="7260" y="35877"/>
                  </a:lnTo>
                  <a:close/>
                  <a:moveTo>
                    <a:pt x="21639" y="37568"/>
                  </a:moveTo>
                  <a:lnTo>
                    <a:pt x="21569" y="37921"/>
                  </a:lnTo>
                  <a:lnTo>
                    <a:pt x="21357" y="38344"/>
                  </a:lnTo>
                  <a:lnTo>
                    <a:pt x="20934" y="38978"/>
                  </a:lnTo>
                  <a:lnTo>
                    <a:pt x="20723" y="39331"/>
                  </a:lnTo>
                  <a:lnTo>
                    <a:pt x="20511" y="39612"/>
                  </a:lnTo>
                  <a:lnTo>
                    <a:pt x="20229" y="39824"/>
                  </a:lnTo>
                  <a:lnTo>
                    <a:pt x="19948" y="40035"/>
                  </a:lnTo>
                  <a:lnTo>
                    <a:pt x="19807" y="40035"/>
                  </a:lnTo>
                  <a:lnTo>
                    <a:pt x="19736" y="39894"/>
                  </a:lnTo>
                  <a:lnTo>
                    <a:pt x="19736" y="39824"/>
                  </a:lnTo>
                  <a:lnTo>
                    <a:pt x="19807" y="39612"/>
                  </a:lnTo>
                  <a:lnTo>
                    <a:pt x="20088" y="39260"/>
                  </a:lnTo>
                  <a:lnTo>
                    <a:pt x="20441" y="38767"/>
                  </a:lnTo>
                  <a:lnTo>
                    <a:pt x="21287" y="37921"/>
                  </a:lnTo>
                  <a:lnTo>
                    <a:pt x="21639" y="37568"/>
                  </a:lnTo>
                  <a:close/>
                  <a:moveTo>
                    <a:pt x="7754" y="38203"/>
                  </a:moveTo>
                  <a:lnTo>
                    <a:pt x="7824" y="38767"/>
                  </a:lnTo>
                  <a:lnTo>
                    <a:pt x="7824" y="39331"/>
                  </a:lnTo>
                  <a:lnTo>
                    <a:pt x="7824" y="39894"/>
                  </a:lnTo>
                  <a:lnTo>
                    <a:pt x="7683" y="40388"/>
                  </a:lnTo>
                  <a:lnTo>
                    <a:pt x="7613" y="40811"/>
                  </a:lnTo>
                  <a:lnTo>
                    <a:pt x="7331" y="41163"/>
                  </a:lnTo>
                  <a:lnTo>
                    <a:pt x="7260" y="41234"/>
                  </a:lnTo>
                  <a:lnTo>
                    <a:pt x="7190" y="41163"/>
                  </a:lnTo>
                  <a:lnTo>
                    <a:pt x="7120" y="40952"/>
                  </a:lnTo>
                  <a:lnTo>
                    <a:pt x="7120" y="40529"/>
                  </a:lnTo>
                  <a:lnTo>
                    <a:pt x="7260" y="39965"/>
                  </a:lnTo>
                  <a:lnTo>
                    <a:pt x="7542" y="38837"/>
                  </a:lnTo>
                  <a:lnTo>
                    <a:pt x="7754" y="38203"/>
                  </a:lnTo>
                  <a:close/>
                  <a:moveTo>
                    <a:pt x="22908" y="38203"/>
                  </a:moveTo>
                  <a:lnTo>
                    <a:pt x="23472" y="38555"/>
                  </a:lnTo>
                  <a:lnTo>
                    <a:pt x="23824" y="38908"/>
                  </a:lnTo>
                  <a:lnTo>
                    <a:pt x="24036" y="39260"/>
                  </a:lnTo>
                  <a:lnTo>
                    <a:pt x="24106" y="39612"/>
                  </a:lnTo>
                  <a:lnTo>
                    <a:pt x="24106" y="40035"/>
                  </a:lnTo>
                  <a:lnTo>
                    <a:pt x="23965" y="40317"/>
                  </a:lnTo>
                  <a:lnTo>
                    <a:pt x="23754" y="40670"/>
                  </a:lnTo>
                  <a:lnTo>
                    <a:pt x="23542" y="40952"/>
                  </a:lnTo>
                  <a:lnTo>
                    <a:pt x="23331" y="41163"/>
                  </a:lnTo>
                  <a:lnTo>
                    <a:pt x="23049" y="41304"/>
                  </a:lnTo>
                  <a:lnTo>
                    <a:pt x="22767" y="41375"/>
                  </a:lnTo>
                  <a:lnTo>
                    <a:pt x="22555" y="41375"/>
                  </a:lnTo>
                  <a:lnTo>
                    <a:pt x="22414" y="41234"/>
                  </a:lnTo>
                  <a:lnTo>
                    <a:pt x="22344" y="41022"/>
                  </a:lnTo>
                  <a:lnTo>
                    <a:pt x="22344" y="40670"/>
                  </a:lnTo>
                  <a:lnTo>
                    <a:pt x="22414" y="40247"/>
                  </a:lnTo>
                  <a:lnTo>
                    <a:pt x="22696" y="39190"/>
                  </a:lnTo>
                  <a:lnTo>
                    <a:pt x="22908" y="38203"/>
                  </a:lnTo>
                  <a:close/>
                  <a:moveTo>
                    <a:pt x="3102" y="42784"/>
                  </a:moveTo>
                  <a:lnTo>
                    <a:pt x="3172" y="42925"/>
                  </a:lnTo>
                  <a:lnTo>
                    <a:pt x="3172" y="43137"/>
                  </a:lnTo>
                  <a:lnTo>
                    <a:pt x="2961" y="43630"/>
                  </a:lnTo>
                  <a:lnTo>
                    <a:pt x="2538" y="44405"/>
                  </a:lnTo>
                  <a:lnTo>
                    <a:pt x="1904" y="44828"/>
                  </a:lnTo>
                  <a:lnTo>
                    <a:pt x="1481" y="44828"/>
                  </a:lnTo>
                  <a:lnTo>
                    <a:pt x="1481" y="44687"/>
                  </a:lnTo>
                  <a:lnTo>
                    <a:pt x="1622" y="44405"/>
                  </a:lnTo>
                  <a:lnTo>
                    <a:pt x="1904" y="43983"/>
                  </a:lnTo>
                  <a:lnTo>
                    <a:pt x="2256" y="43489"/>
                  </a:lnTo>
                  <a:lnTo>
                    <a:pt x="2679" y="43066"/>
                  </a:lnTo>
                  <a:lnTo>
                    <a:pt x="3102" y="42784"/>
                  </a:lnTo>
                  <a:close/>
                  <a:moveTo>
                    <a:pt x="4441" y="43419"/>
                  </a:moveTo>
                  <a:lnTo>
                    <a:pt x="4935" y="43771"/>
                  </a:lnTo>
                  <a:lnTo>
                    <a:pt x="5075" y="43912"/>
                  </a:lnTo>
                  <a:lnTo>
                    <a:pt x="5146" y="44194"/>
                  </a:lnTo>
                  <a:lnTo>
                    <a:pt x="5146" y="44405"/>
                  </a:lnTo>
                  <a:lnTo>
                    <a:pt x="5146" y="44617"/>
                  </a:lnTo>
                  <a:lnTo>
                    <a:pt x="5005" y="45110"/>
                  </a:lnTo>
                  <a:lnTo>
                    <a:pt x="4794" y="45392"/>
                  </a:lnTo>
                  <a:lnTo>
                    <a:pt x="4653" y="45463"/>
                  </a:lnTo>
                  <a:lnTo>
                    <a:pt x="4512" y="45463"/>
                  </a:lnTo>
                  <a:lnTo>
                    <a:pt x="4441" y="45392"/>
                  </a:lnTo>
                  <a:lnTo>
                    <a:pt x="4300" y="45251"/>
                  </a:lnTo>
                  <a:lnTo>
                    <a:pt x="4300" y="44969"/>
                  </a:lnTo>
                  <a:lnTo>
                    <a:pt x="4300" y="44617"/>
                  </a:lnTo>
                  <a:lnTo>
                    <a:pt x="4300" y="44053"/>
                  </a:lnTo>
                  <a:lnTo>
                    <a:pt x="4441" y="43419"/>
                  </a:lnTo>
                  <a:close/>
                  <a:moveTo>
                    <a:pt x="12688" y="43912"/>
                  </a:moveTo>
                  <a:lnTo>
                    <a:pt x="13322" y="44053"/>
                  </a:lnTo>
                  <a:lnTo>
                    <a:pt x="13956" y="44335"/>
                  </a:lnTo>
                  <a:lnTo>
                    <a:pt x="14450" y="44687"/>
                  </a:lnTo>
                  <a:lnTo>
                    <a:pt x="14661" y="44899"/>
                  </a:lnTo>
                  <a:lnTo>
                    <a:pt x="14873" y="45181"/>
                  </a:lnTo>
                  <a:lnTo>
                    <a:pt x="14943" y="45322"/>
                  </a:lnTo>
                  <a:lnTo>
                    <a:pt x="15014" y="45392"/>
                  </a:lnTo>
                  <a:lnTo>
                    <a:pt x="15014" y="45533"/>
                  </a:lnTo>
                  <a:lnTo>
                    <a:pt x="14873" y="45674"/>
                  </a:lnTo>
                  <a:lnTo>
                    <a:pt x="14661" y="45674"/>
                  </a:lnTo>
                  <a:lnTo>
                    <a:pt x="14379" y="45533"/>
                  </a:lnTo>
                  <a:lnTo>
                    <a:pt x="14027" y="45322"/>
                  </a:lnTo>
                  <a:lnTo>
                    <a:pt x="13674" y="45040"/>
                  </a:lnTo>
                  <a:lnTo>
                    <a:pt x="13040" y="44405"/>
                  </a:lnTo>
                  <a:lnTo>
                    <a:pt x="12688" y="43912"/>
                  </a:lnTo>
                  <a:close/>
                  <a:moveTo>
                    <a:pt x="12617" y="46168"/>
                  </a:moveTo>
                  <a:lnTo>
                    <a:pt x="12688" y="46238"/>
                  </a:lnTo>
                  <a:lnTo>
                    <a:pt x="12688" y="46520"/>
                  </a:lnTo>
                  <a:lnTo>
                    <a:pt x="12688" y="46872"/>
                  </a:lnTo>
                  <a:lnTo>
                    <a:pt x="12547" y="47859"/>
                  </a:lnTo>
                  <a:lnTo>
                    <a:pt x="12406" y="48353"/>
                  </a:lnTo>
                  <a:lnTo>
                    <a:pt x="12265" y="48705"/>
                  </a:lnTo>
                  <a:lnTo>
                    <a:pt x="12053" y="48987"/>
                  </a:lnTo>
                  <a:lnTo>
                    <a:pt x="11912" y="49057"/>
                  </a:lnTo>
                  <a:lnTo>
                    <a:pt x="11771" y="49057"/>
                  </a:lnTo>
                  <a:lnTo>
                    <a:pt x="11701" y="48987"/>
                  </a:lnTo>
                  <a:lnTo>
                    <a:pt x="11701" y="48916"/>
                  </a:lnTo>
                  <a:lnTo>
                    <a:pt x="11701" y="48494"/>
                  </a:lnTo>
                  <a:lnTo>
                    <a:pt x="11771" y="48000"/>
                  </a:lnTo>
                  <a:lnTo>
                    <a:pt x="11983" y="47436"/>
                  </a:lnTo>
                  <a:lnTo>
                    <a:pt x="12194" y="46872"/>
                  </a:lnTo>
                  <a:lnTo>
                    <a:pt x="12406" y="46449"/>
                  </a:lnTo>
                  <a:lnTo>
                    <a:pt x="12547" y="46238"/>
                  </a:lnTo>
                  <a:lnTo>
                    <a:pt x="12617" y="46168"/>
                  </a:lnTo>
                  <a:close/>
                  <a:moveTo>
                    <a:pt x="2186" y="49128"/>
                  </a:moveTo>
                  <a:lnTo>
                    <a:pt x="2256" y="49692"/>
                  </a:lnTo>
                  <a:lnTo>
                    <a:pt x="2186" y="49833"/>
                  </a:lnTo>
                  <a:lnTo>
                    <a:pt x="2115" y="49974"/>
                  </a:lnTo>
                  <a:lnTo>
                    <a:pt x="1904" y="50185"/>
                  </a:lnTo>
                  <a:lnTo>
                    <a:pt x="1622" y="50256"/>
                  </a:lnTo>
                  <a:lnTo>
                    <a:pt x="1340" y="50185"/>
                  </a:lnTo>
                  <a:lnTo>
                    <a:pt x="1128" y="49974"/>
                  </a:lnTo>
                  <a:lnTo>
                    <a:pt x="987" y="49762"/>
                  </a:lnTo>
                  <a:lnTo>
                    <a:pt x="987" y="49621"/>
                  </a:lnTo>
                  <a:lnTo>
                    <a:pt x="1058" y="49480"/>
                  </a:lnTo>
                  <a:lnTo>
                    <a:pt x="1269" y="49128"/>
                  </a:lnTo>
                  <a:lnTo>
                    <a:pt x="1481" y="49269"/>
                  </a:lnTo>
                  <a:lnTo>
                    <a:pt x="1692" y="49410"/>
                  </a:lnTo>
                  <a:lnTo>
                    <a:pt x="1904" y="49339"/>
                  </a:lnTo>
                  <a:lnTo>
                    <a:pt x="2186" y="49128"/>
                  </a:lnTo>
                  <a:close/>
                  <a:moveTo>
                    <a:pt x="14732" y="49551"/>
                  </a:moveTo>
                  <a:lnTo>
                    <a:pt x="16423" y="50185"/>
                  </a:lnTo>
                  <a:lnTo>
                    <a:pt x="16635" y="50185"/>
                  </a:lnTo>
                  <a:lnTo>
                    <a:pt x="16705" y="50256"/>
                  </a:lnTo>
                  <a:lnTo>
                    <a:pt x="16705" y="50397"/>
                  </a:lnTo>
                  <a:lnTo>
                    <a:pt x="16635" y="50538"/>
                  </a:lnTo>
                  <a:lnTo>
                    <a:pt x="16141" y="50538"/>
                  </a:lnTo>
                  <a:lnTo>
                    <a:pt x="15859" y="50467"/>
                  </a:lnTo>
                  <a:lnTo>
                    <a:pt x="15578" y="50256"/>
                  </a:lnTo>
                  <a:lnTo>
                    <a:pt x="15155" y="49903"/>
                  </a:lnTo>
                  <a:lnTo>
                    <a:pt x="14732" y="49551"/>
                  </a:lnTo>
                  <a:close/>
                  <a:moveTo>
                    <a:pt x="11208" y="42925"/>
                  </a:moveTo>
                  <a:lnTo>
                    <a:pt x="12194" y="45040"/>
                  </a:lnTo>
                  <a:lnTo>
                    <a:pt x="12194" y="45392"/>
                  </a:lnTo>
                  <a:lnTo>
                    <a:pt x="12194" y="45674"/>
                  </a:lnTo>
                  <a:lnTo>
                    <a:pt x="12265" y="46027"/>
                  </a:lnTo>
                  <a:lnTo>
                    <a:pt x="12194" y="46379"/>
                  </a:lnTo>
                  <a:lnTo>
                    <a:pt x="12124" y="46661"/>
                  </a:lnTo>
                  <a:lnTo>
                    <a:pt x="11912" y="46943"/>
                  </a:lnTo>
                  <a:lnTo>
                    <a:pt x="11419" y="47507"/>
                  </a:lnTo>
                  <a:lnTo>
                    <a:pt x="11208" y="47789"/>
                  </a:lnTo>
                  <a:lnTo>
                    <a:pt x="10996" y="48071"/>
                  </a:lnTo>
                  <a:lnTo>
                    <a:pt x="10855" y="48423"/>
                  </a:lnTo>
                  <a:lnTo>
                    <a:pt x="10785" y="48775"/>
                  </a:lnTo>
                  <a:lnTo>
                    <a:pt x="10855" y="49128"/>
                  </a:lnTo>
                  <a:lnTo>
                    <a:pt x="10926" y="49410"/>
                  </a:lnTo>
                  <a:lnTo>
                    <a:pt x="10996" y="49621"/>
                  </a:lnTo>
                  <a:lnTo>
                    <a:pt x="11137" y="49833"/>
                  </a:lnTo>
                  <a:lnTo>
                    <a:pt x="11278" y="49974"/>
                  </a:lnTo>
                  <a:lnTo>
                    <a:pt x="11419" y="50115"/>
                  </a:lnTo>
                  <a:lnTo>
                    <a:pt x="11560" y="50185"/>
                  </a:lnTo>
                  <a:lnTo>
                    <a:pt x="11771" y="50256"/>
                  </a:lnTo>
                  <a:lnTo>
                    <a:pt x="12194" y="50185"/>
                  </a:lnTo>
                  <a:lnTo>
                    <a:pt x="12617" y="49974"/>
                  </a:lnTo>
                  <a:lnTo>
                    <a:pt x="13040" y="49621"/>
                  </a:lnTo>
                  <a:lnTo>
                    <a:pt x="13322" y="49057"/>
                  </a:lnTo>
                  <a:lnTo>
                    <a:pt x="13674" y="50326"/>
                  </a:lnTo>
                  <a:lnTo>
                    <a:pt x="13815" y="51031"/>
                  </a:lnTo>
                  <a:lnTo>
                    <a:pt x="13886" y="51524"/>
                  </a:lnTo>
                  <a:lnTo>
                    <a:pt x="13745" y="51947"/>
                  </a:lnTo>
                  <a:lnTo>
                    <a:pt x="13393" y="52864"/>
                  </a:lnTo>
                  <a:lnTo>
                    <a:pt x="13252" y="53286"/>
                  </a:lnTo>
                  <a:lnTo>
                    <a:pt x="13040" y="53568"/>
                  </a:lnTo>
                  <a:lnTo>
                    <a:pt x="12899" y="53639"/>
                  </a:lnTo>
                  <a:lnTo>
                    <a:pt x="12829" y="53709"/>
                  </a:lnTo>
                  <a:lnTo>
                    <a:pt x="12758" y="53639"/>
                  </a:lnTo>
                  <a:lnTo>
                    <a:pt x="12688" y="53498"/>
                  </a:lnTo>
                  <a:lnTo>
                    <a:pt x="12617" y="53286"/>
                  </a:lnTo>
                  <a:lnTo>
                    <a:pt x="12688" y="52934"/>
                  </a:lnTo>
                  <a:lnTo>
                    <a:pt x="12899" y="52159"/>
                  </a:lnTo>
                  <a:lnTo>
                    <a:pt x="13181" y="51454"/>
                  </a:lnTo>
                  <a:lnTo>
                    <a:pt x="13393" y="51101"/>
                  </a:lnTo>
                  <a:lnTo>
                    <a:pt x="13040" y="51383"/>
                  </a:lnTo>
                  <a:lnTo>
                    <a:pt x="12688" y="51665"/>
                  </a:lnTo>
                  <a:lnTo>
                    <a:pt x="12335" y="52018"/>
                  </a:lnTo>
                  <a:lnTo>
                    <a:pt x="12053" y="52441"/>
                  </a:lnTo>
                  <a:lnTo>
                    <a:pt x="11912" y="52229"/>
                  </a:lnTo>
                  <a:lnTo>
                    <a:pt x="11701" y="52088"/>
                  </a:lnTo>
                  <a:lnTo>
                    <a:pt x="11278" y="51736"/>
                  </a:lnTo>
                  <a:lnTo>
                    <a:pt x="10855" y="51454"/>
                  </a:lnTo>
                  <a:lnTo>
                    <a:pt x="10714" y="51242"/>
                  </a:lnTo>
                  <a:lnTo>
                    <a:pt x="10573" y="51101"/>
                  </a:lnTo>
                  <a:lnTo>
                    <a:pt x="10503" y="50820"/>
                  </a:lnTo>
                  <a:lnTo>
                    <a:pt x="10432" y="50397"/>
                  </a:lnTo>
                  <a:lnTo>
                    <a:pt x="10432" y="49480"/>
                  </a:lnTo>
                  <a:lnTo>
                    <a:pt x="10644" y="47859"/>
                  </a:lnTo>
                  <a:lnTo>
                    <a:pt x="10855" y="45392"/>
                  </a:lnTo>
                  <a:lnTo>
                    <a:pt x="10996" y="44194"/>
                  </a:lnTo>
                  <a:lnTo>
                    <a:pt x="11208" y="42925"/>
                  </a:lnTo>
                  <a:close/>
                  <a:moveTo>
                    <a:pt x="10573" y="52441"/>
                  </a:moveTo>
                  <a:lnTo>
                    <a:pt x="11067" y="52934"/>
                  </a:lnTo>
                  <a:lnTo>
                    <a:pt x="11349" y="53498"/>
                  </a:lnTo>
                  <a:lnTo>
                    <a:pt x="11630" y="54062"/>
                  </a:lnTo>
                  <a:lnTo>
                    <a:pt x="11701" y="54696"/>
                  </a:lnTo>
                  <a:lnTo>
                    <a:pt x="10644" y="54273"/>
                  </a:lnTo>
                  <a:lnTo>
                    <a:pt x="10573" y="52441"/>
                  </a:lnTo>
                  <a:close/>
                  <a:moveTo>
                    <a:pt x="8655" y="54760"/>
                  </a:moveTo>
                  <a:lnTo>
                    <a:pt x="8600" y="55260"/>
                  </a:lnTo>
                  <a:lnTo>
                    <a:pt x="8388" y="56106"/>
                  </a:lnTo>
                  <a:lnTo>
                    <a:pt x="8177" y="56811"/>
                  </a:lnTo>
                  <a:lnTo>
                    <a:pt x="7965" y="57375"/>
                  </a:lnTo>
                  <a:lnTo>
                    <a:pt x="7824" y="57586"/>
                  </a:lnTo>
                  <a:lnTo>
                    <a:pt x="7683" y="57727"/>
                  </a:lnTo>
                  <a:lnTo>
                    <a:pt x="7472" y="57797"/>
                  </a:lnTo>
                  <a:lnTo>
                    <a:pt x="7331" y="57868"/>
                  </a:lnTo>
                  <a:lnTo>
                    <a:pt x="7120" y="57868"/>
                  </a:lnTo>
                  <a:lnTo>
                    <a:pt x="6908" y="57727"/>
                  </a:lnTo>
                  <a:lnTo>
                    <a:pt x="6838" y="57656"/>
                  </a:lnTo>
                  <a:lnTo>
                    <a:pt x="6908" y="57516"/>
                  </a:lnTo>
                  <a:lnTo>
                    <a:pt x="7049" y="57163"/>
                  </a:lnTo>
                  <a:lnTo>
                    <a:pt x="7683" y="56035"/>
                  </a:lnTo>
                  <a:lnTo>
                    <a:pt x="8655" y="54760"/>
                  </a:lnTo>
                  <a:close/>
                  <a:moveTo>
                    <a:pt x="10714" y="58361"/>
                  </a:moveTo>
                  <a:lnTo>
                    <a:pt x="10926" y="59066"/>
                  </a:lnTo>
                  <a:lnTo>
                    <a:pt x="10926" y="59771"/>
                  </a:lnTo>
                  <a:lnTo>
                    <a:pt x="10785" y="60476"/>
                  </a:lnTo>
                  <a:lnTo>
                    <a:pt x="10714" y="60828"/>
                  </a:lnTo>
                  <a:lnTo>
                    <a:pt x="10503" y="61181"/>
                  </a:lnTo>
                  <a:lnTo>
                    <a:pt x="10221" y="61533"/>
                  </a:lnTo>
                  <a:lnTo>
                    <a:pt x="10080" y="61604"/>
                  </a:lnTo>
                  <a:lnTo>
                    <a:pt x="10009" y="61674"/>
                  </a:lnTo>
                  <a:lnTo>
                    <a:pt x="9868" y="61674"/>
                  </a:lnTo>
                  <a:lnTo>
                    <a:pt x="9798" y="61604"/>
                  </a:lnTo>
                  <a:lnTo>
                    <a:pt x="9586" y="61392"/>
                  </a:lnTo>
                  <a:lnTo>
                    <a:pt x="9445" y="61040"/>
                  </a:lnTo>
                  <a:lnTo>
                    <a:pt x="9304" y="60687"/>
                  </a:lnTo>
                  <a:lnTo>
                    <a:pt x="9234" y="60053"/>
                  </a:lnTo>
                  <a:lnTo>
                    <a:pt x="9304" y="59419"/>
                  </a:lnTo>
                  <a:lnTo>
                    <a:pt x="9375" y="59066"/>
                  </a:lnTo>
                  <a:lnTo>
                    <a:pt x="9516" y="58855"/>
                  </a:lnTo>
                  <a:lnTo>
                    <a:pt x="9727" y="58784"/>
                  </a:lnTo>
                  <a:lnTo>
                    <a:pt x="10221" y="58714"/>
                  </a:lnTo>
                  <a:lnTo>
                    <a:pt x="10432" y="58643"/>
                  </a:lnTo>
                  <a:lnTo>
                    <a:pt x="10714" y="58361"/>
                  </a:lnTo>
                  <a:close/>
                  <a:moveTo>
                    <a:pt x="24458" y="0"/>
                  </a:moveTo>
                  <a:lnTo>
                    <a:pt x="24599" y="3736"/>
                  </a:lnTo>
                  <a:lnTo>
                    <a:pt x="24670" y="6485"/>
                  </a:lnTo>
                  <a:lnTo>
                    <a:pt x="24599" y="7965"/>
                  </a:lnTo>
                  <a:lnTo>
                    <a:pt x="24247" y="9727"/>
                  </a:lnTo>
                  <a:lnTo>
                    <a:pt x="24036" y="10573"/>
                  </a:lnTo>
                  <a:lnTo>
                    <a:pt x="23754" y="11278"/>
                  </a:lnTo>
                  <a:lnTo>
                    <a:pt x="23401" y="11983"/>
                  </a:lnTo>
                  <a:lnTo>
                    <a:pt x="22978" y="12617"/>
                  </a:lnTo>
                  <a:lnTo>
                    <a:pt x="22414" y="13251"/>
                  </a:lnTo>
                  <a:lnTo>
                    <a:pt x="21780" y="13886"/>
                  </a:lnTo>
                  <a:lnTo>
                    <a:pt x="21639" y="13674"/>
                  </a:lnTo>
                  <a:lnTo>
                    <a:pt x="21498" y="13463"/>
                  </a:lnTo>
                  <a:lnTo>
                    <a:pt x="21005" y="13110"/>
                  </a:lnTo>
                  <a:lnTo>
                    <a:pt x="20441" y="12899"/>
                  </a:lnTo>
                  <a:lnTo>
                    <a:pt x="19807" y="12758"/>
                  </a:lnTo>
                  <a:lnTo>
                    <a:pt x="19243" y="12758"/>
                  </a:lnTo>
                  <a:lnTo>
                    <a:pt x="18961" y="12828"/>
                  </a:lnTo>
                  <a:lnTo>
                    <a:pt x="18749" y="12969"/>
                  </a:lnTo>
                  <a:lnTo>
                    <a:pt x="18538" y="13110"/>
                  </a:lnTo>
                  <a:lnTo>
                    <a:pt x="18397" y="13322"/>
                  </a:lnTo>
                  <a:lnTo>
                    <a:pt x="18326" y="13533"/>
                  </a:lnTo>
                  <a:lnTo>
                    <a:pt x="18256" y="13886"/>
                  </a:lnTo>
                  <a:lnTo>
                    <a:pt x="18256" y="14027"/>
                  </a:lnTo>
                  <a:lnTo>
                    <a:pt x="18326" y="14238"/>
                  </a:lnTo>
                  <a:lnTo>
                    <a:pt x="18608" y="14450"/>
                  </a:lnTo>
                  <a:lnTo>
                    <a:pt x="18890" y="14661"/>
                  </a:lnTo>
                  <a:lnTo>
                    <a:pt x="19313" y="14802"/>
                  </a:lnTo>
                  <a:lnTo>
                    <a:pt x="20088" y="14802"/>
                  </a:lnTo>
                  <a:lnTo>
                    <a:pt x="20441" y="14732"/>
                  </a:lnTo>
                  <a:lnTo>
                    <a:pt x="20723" y="14520"/>
                  </a:lnTo>
                  <a:lnTo>
                    <a:pt x="20652" y="14661"/>
                  </a:lnTo>
                  <a:lnTo>
                    <a:pt x="20441" y="14872"/>
                  </a:lnTo>
                  <a:lnTo>
                    <a:pt x="19595" y="15436"/>
                  </a:lnTo>
                  <a:lnTo>
                    <a:pt x="18115" y="16141"/>
                  </a:lnTo>
                  <a:lnTo>
                    <a:pt x="18044" y="15718"/>
                  </a:lnTo>
                  <a:lnTo>
                    <a:pt x="17903" y="15436"/>
                  </a:lnTo>
                  <a:lnTo>
                    <a:pt x="17692" y="15084"/>
                  </a:lnTo>
                  <a:lnTo>
                    <a:pt x="17481" y="14872"/>
                  </a:lnTo>
                  <a:lnTo>
                    <a:pt x="17269" y="14732"/>
                  </a:lnTo>
                  <a:lnTo>
                    <a:pt x="16987" y="14591"/>
                  </a:lnTo>
                  <a:lnTo>
                    <a:pt x="16705" y="14450"/>
                  </a:lnTo>
                  <a:lnTo>
                    <a:pt x="15789" y="14450"/>
                  </a:lnTo>
                  <a:lnTo>
                    <a:pt x="15155" y="14591"/>
                  </a:lnTo>
                  <a:lnTo>
                    <a:pt x="14520" y="14872"/>
                  </a:lnTo>
                  <a:lnTo>
                    <a:pt x="13886" y="15225"/>
                  </a:lnTo>
                  <a:lnTo>
                    <a:pt x="13393" y="15648"/>
                  </a:lnTo>
                  <a:lnTo>
                    <a:pt x="12970" y="16071"/>
                  </a:lnTo>
                  <a:lnTo>
                    <a:pt x="12758" y="16494"/>
                  </a:lnTo>
                  <a:lnTo>
                    <a:pt x="12688" y="16776"/>
                  </a:lnTo>
                  <a:lnTo>
                    <a:pt x="12617" y="16987"/>
                  </a:lnTo>
                  <a:lnTo>
                    <a:pt x="12688" y="17198"/>
                  </a:lnTo>
                  <a:lnTo>
                    <a:pt x="12758" y="17339"/>
                  </a:lnTo>
                  <a:lnTo>
                    <a:pt x="12899" y="17551"/>
                  </a:lnTo>
                  <a:lnTo>
                    <a:pt x="13111" y="17692"/>
                  </a:lnTo>
                  <a:lnTo>
                    <a:pt x="13393" y="17833"/>
                  </a:lnTo>
                  <a:lnTo>
                    <a:pt x="13745" y="17974"/>
                  </a:lnTo>
                  <a:lnTo>
                    <a:pt x="14168" y="18044"/>
                  </a:lnTo>
                  <a:lnTo>
                    <a:pt x="14661" y="18115"/>
                  </a:lnTo>
                  <a:lnTo>
                    <a:pt x="14027" y="18467"/>
                  </a:lnTo>
                  <a:lnTo>
                    <a:pt x="13393" y="18820"/>
                  </a:lnTo>
                  <a:lnTo>
                    <a:pt x="12617" y="19172"/>
                  </a:lnTo>
                  <a:lnTo>
                    <a:pt x="11842" y="19454"/>
                  </a:lnTo>
                  <a:lnTo>
                    <a:pt x="11067" y="19665"/>
                  </a:lnTo>
                  <a:lnTo>
                    <a:pt x="10291" y="19806"/>
                  </a:lnTo>
                  <a:lnTo>
                    <a:pt x="9516" y="19877"/>
                  </a:lnTo>
                  <a:lnTo>
                    <a:pt x="8811" y="19736"/>
                  </a:lnTo>
                  <a:lnTo>
                    <a:pt x="9023" y="19383"/>
                  </a:lnTo>
                  <a:lnTo>
                    <a:pt x="9445" y="19031"/>
                  </a:lnTo>
                  <a:lnTo>
                    <a:pt x="9939" y="18679"/>
                  </a:lnTo>
                  <a:lnTo>
                    <a:pt x="10503" y="18397"/>
                  </a:lnTo>
                  <a:lnTo>
                    <a:pt x="11067" y="18256"/>
                  </a:lnTo>
                  <a:lnTo>
                    <a:pt x="11630" y="18115"/>
                  </a:lnTo>
                  <a:lnTo>
                    <a:pt x="11912" y="18185"/>
                  </a:lnTo>
                  <a:lnTo>
                    <a:pt x="12124" y="18185"/>
                  </a:lnTo>
                  <a:lnTo>
                    <a:pt x="12335" y="18326"/>
                  </a:lnTo>
                  <a:lnTo>
                    <a:pt x="12547" y="18467"/>
                  </a:lnTo>
                  <a:lnTo>
                    <a:pt x="12265" y="18185"/>
                  </a:lnTo>
                  <a:lnTo>
                    <a:pt x="11912" y="17974"/>
                  </a:lnTo>
                  <a:lnTo>
                    <a:pt x="11560" y="17833"/>
                  </a:lnTo>
                  <a:lnTo>
                    <a:pt x="11278" y="17692"/>
                  </a:lnTo>
                  <a:lnTo>
                    <a:pt x="10644" y="17621"/>
                  </a:lnTo>
                  <a:lnTo>
                    <a:pt x="10009" y="17692"/>
                  </a:lnTo>
                  <a:lnTo>
                    <a:pt x="9445" y="17903"/>
                  </a:lnTo>
                  <a:lnTo>
                    <a:pt x="8952" y="18185"/>
                  </a:lnTo>
                  <a:lnTo>
                    <a:pt x="8529" y="18538"/>
                  </a:lnTo>
                  <a:lnTo>
                    <a:pt x="8177" y="18961"/>
                  </a:lnTo>
                  <a:lnTo>
                    <a:pt x="7965" y="19383"/>
                  </a:lnTo>
                  <a:lnTo>
                    <a:pt x="7895" y="19877"/>
                  </a:lnTo>
                  <a:lnTo>
                    <a:pt x="7895" y="20229"/>
                  </a:lnTo>
                  <a:lnTo>
                    <a:pt x="8036" y="20441"/>
                  </a:lnTo>
                  <a:lnTo>
                    <a:pt x="8177" y="20582"/>
                  </a:lnTo>
                  <a:lnTo>
                    <a:pt x="8318" y="20793"/>
                  </a:lnTo>
                  <a:lnTo>
                    <a:pt x="8529" y="20864"/>
                  </a:lnTo>
                  <a:lnTo>
                    <a:pt x="8811" y="21005"/>
                  </a:lnTo>
                  <a:lnTo>
                    <a:pt x="9164" y="21075"/>
                  </a:lnTo>
                  <a:lnTo>
                    <a:pt x="10009" y="21075"/>
                  </a:lnTo>
                  <a:lnTo>
                    <a:pt x="11067" y="21005"/>
                  </a:lnTo>
                  <a:lnTo>
                    <a:pt x="10009" y="22062"/>
                  </a:lnTo>
                  <a:lnTo>
                    <a:pt x="9023" y="23260"/>
                  </a:lnTo>
                  <a:lnTo>
                    <a:pt x="8882" y="22908"/>
                  </a:lnTo>
                  <a:lnTo>
                    <a:pt x="8670" y="22626"/>
                  </a:lnTo>
                  <a:lnTo>
                    <a:pt x="8529" y="22414"/>
                  </a:lnTo>
                  <a:lnTo>
                    <a:pt x="8318" y="22203"/>
                  </a:lnTo>
                  <a:lnTo>
                    <a:pt x="8106" y="22062"/>
                  </a:lnTo>
                  <a:lnTo>
                    <a:pt x="7824" y="21991"/>
                  </a:lnTo>
                  <a:lnTo>
                    <a:pt x="7401" y="21921"/>
                  </a:lnTo>
                  <a:lnTo>
                    <a:pt x="6908" y="21991"/>
                  </a:lnTo>
                  <a:lnTo>
                    <a:pt x="6415" y="22132"/>
                  </a:lnTo>
                  <a:lnTo>
                    <a:pt x="5992" y="22414"/>
                  </a:lnTo>
                  <a:lnTo>
                    <a:pt x="5639" y="22767"/>
                  </a:lnTo>
                  <a:lnTo>
                    <a:pt x="5357" y="23119"/>
                  </a:lnTo>
                  <a:lnTo>
                    <a:pt x="5146" y="23542"/>
                  </a:lnTo>
                  <a:lnTo>
                    <a:pt x="5075" y="23965"/>
                  </a:lnTo>
                  <a:lnTo>
                    <a:pt x="5146" y="24388"/>
                  </a:lnTo>
                  <a:lnTo>
                    <a:pt x="5287" y="24599"/>
                  </a:lnTo>
                  <a:lnTo>
                    <a:pt x="5428" y="24811"/>
                  </a:lnTo>
                  <a:lnTo>
                    <a:pt x="5639" y="24952"/>
                  </a:lnTo>
                  <a:lnTo>
                    <a:pt x="5851" y="25093"/>
                  </a:lnTo>
                  <a:lnTo>
                    <a:pt x="6556" y="25375"/>
                  </a:lnTo>
                  <a:lnTo>
                    <a:pt x="7472" y="25516"/>
                  </a:lnTo>
                  <a:lnTo>
                    <a:pt x="7260" y="25868"/>
                  </a:lnTo>
                  <a:lnTo>
                    <a:pt x="7190" y="26291"/>
                  </a:lnTo>
                  <a:lnTo>
                    <a:pt x="7120" y="26643"/>
                  </a:lnTo>
                  <a:lnTo>
                    <a:pt x="7120" y="27066"/>
                  </a:lnTo>
                  <a:lnTo>
                    <a:pt x="7190" y="27278"/>
                  </a:lnTo>
                  <a:lnTo>
                    <a:pt x="7260" y="27348"/>
                  </a:lnTo>
                  <a:lnTo>
                    <a:pt x="7331" y="27419"/>
                  </a:lnTo>
                  <a:lnTo>
                    <a:pt x="7472" y="27419"/>
                  </a:lnTo>
                  <a:lnTo>
                    <a:pt x="7542" y="27278"/>
                  </a:lnTo>
                  <a:lnTo>
                    <a:pt x="7824" y="26996"/>
                  </a:lnTo>
                  <a:lnTo>
                    <a:pt x="7824" y="27419"/>
                  </a:lnTo>
                  <a:lnTo>
                    <a:pt x="7895" y="27771"/>
                  </a:lnTo>
                  <a:lnTo>
                    <a:pt x="7965" y="28124"/>
                  </a:lnTo>
                  <a:lnTo>
                    <a:pt x="8106" y="28405"/>
                  </a:lnTo>
                  <a:lnTo>
                    <a:pt x="8247" y="28617"/>
                  </a:lnTo>
                  <a:lnTo>
                    <a:pt x="8459" y="28828"/>
                  </a:lnTo>
                  <a:lnTo>
                    <a:pt x="8670" y="28899"/>
                  </a:lnTo>
                  <a:lnTo>
                    <a:pt x="8952" y="29040"/>
                  </a:lnTo>
                  <a:lnTo>
                    <a:pt x="9445" y="29040"/>
                  </a:lnTo>
                  <a:lnTo>
                    <a:pt x="9657" y="28969"/>
                  </a:lnTo>
                  <a:lnTo>
                    <a:pt x="9939" y="28828"/>
                  </a:lnTo>
                  <a:lnTo>
                    <a:pt x="10221" y="28687"/>
                  </a:lnTo>
                  <a:lnTo>
                    <a:pt x="10432" y="28476"/>
                  </a:lnTo>
                  <a:lnTo>
                    <a:pt x="10644" y="28194"/>
                  </a:lnTo>
                  <a:lnTo>
                    <a:pt x="10855" y="27842"/>
                  </a:lnTo>
                  <a:lnTo>
                    <a:pt x="10926" y="27489"/>
                  </a:lnTo>
                  <a:lnTo>
                    <a:pt x="10996" y="26855"/>
                  </a:lnTo>
                  <a:lnTo>
                    <a:pt x="10996" y="26079"/>
                  </a:lnTo>
                  <a:lnTo>
                    <a:pt x="10926" y="25304"/>
                  </a:lnTo>
                  <a:lnTo>
                    <a:pt x="10855" y="24599"/>
                  </a:lnTo>
                  <a:lnTo>
                    <a:pt x="10644" y="24035"/>
                  </a:lnTo>
                  <a:lnTo>
                    <a:pt x="10503" y="23824"/>
                  </a:lnTo>
                  <a:lnTo>
                    <a:pt x="10362" y="23754"/>
                  </a:lnTo>
                  <a:lnTo>
                    <a:pt x="10221" y="23754"/>
                  </a:lnTo>
                  <a:lnTo>
                    <a:pt x="10009" y="23824"/>
                  </a:lnTo>
                  <a:lnTo>
                    <a:pt x="10785" y="22978"/>
                  </a:lnTo>
                  <a:lnTo>
                    <a:pt x="11560" y="22132"/>
                  </a:lnTo>
                  <a:lnTo>
                    <a:pt x="11489" y="22555"/>
                  </a:lnTo>
                  <a:lnTo>
                    <a:pt x="11560" y="22908"/>
                  </a:lnTo>
                  <a:lnTo>
                    <a:pt x="11630" y="23190"/>
                  </a:lnTo>
                  <a:lnTo>
                    <a:pt x="11701" y="23472"/>
                  </a:lnTo>
                  <a:lnTo>
                    <a:pt x="11912" y="23613"/>
                  </a:lnTo>
                  <a:lnTo>
                    <a:pt x="12053" y="23754"/>
                  </a:lnTo>
                  <a:lnTo>
                    <a:pt x="12335" y="23894"/>
                  </a:lnTo>
                  <a:lnTo>
                    <a:pt x="12829" y="23894"/>
                  </a:lnTo>
                  <a:lnTo>
                    <a:pt x="13111" y="23824"/>
                  </a:lnTo>
                  <a:lnTo>
                    <a:pt x="13674" y="23613"/>
                  </a:lnTo>
                  <a:lnTo>
                    <a:pt x="14238" y="23260"/>
                  </a:lnTo>
                  <a:lnTo>
                    <a:pt x="14661" y="22767"/>
                  </a:lnTo>
                  <a:lnTo>
                    <a:pt x="14873" y="22344"/>
                  </a:lnTo>
                  <a:lnTo>
                    <a:pt x="15014" y="21991"/>
                  </a:lnTo>
                  <a:lnTo>
                    <a:pt x="15155" y="21639"/>
                  </a:lnTo>
                  <a:lnTo>
                    <a:pt x="15155" y="21357"/>
                  </a:lnTo>
                  <a:lnTo>
                    <a:pt x="15155" y="20793"/>
                  </a:lnTo>
                  <a:lnTo>
                    <a:pt x="15084" y="20300"/>
                  </a:lnTo>
                  <a:lnTo>
                    <a:pt x="15084" y="19806"/>
                  </a:lnTo>
                  <a:lnTo>
                    <a:pt x="15084" y="19595"/>
                  </a:lnTo>
                  <a:lnTo>
                    <a:pt x="15155" y="19383"/>
                  </a:lnTo>
                  <a:lnTo>
                    <a:pt x="15296" y="19172"/>
                  </a:lnTo>
                  <a:lnTo>
                    <a:pt x="15578" y="18890"/>
                  </a:lnTo>
                  <a:lnTo>
                    <a:pt x="15859" y="18608"/>
                  </a:lnTo>
                  <a:lnTo>
                    <a:pt x="16282" y="18397"/>
                  </a:lnTo>
                  <a:lnTo>
                    <a:pt x="16000" y="19243"/>
                  </a:lnTo>
                  <a:lnTo>
                    <a:pt x="15930" y="19524"/>
                  </a:lnTo>
                  <a:lnTo>
                    <a:pt x="15930" y="19877"/>
                  </a:lnTo>
                  <a:lnTo>
                    <a:pt x="15930" y="20088"/>
                  </a:lnTo>
                  <a:lnTo>
                    <a:pt x="16000" y="20300"/>
                  </a:lnTo>
                  <a:lnTo>
                    <a:pt x="16141" y="20441"/>
                  </a:lnTo>
                  <a:lnTo>
                    <a:pt x="16282" y="20511"/>
                  </a:lnTo>
                  <a:lnTo>
                    <a:pt x="16494" y="20582"/>
                  </a:lnTo>
                  <a:lnTo>
                    <a:pt x="17199" y="20582"/>
                  </a:lnTo>
                  <a:lnTo>
                    <a:pt x="17763" y="20370"/>
                  </a:lnTo>
                  <a:lnTo>
                    <a:pt x="18326" y="20088"/>
                  </a:lnTo>
                  <a:lnTo>
                    <a:pt x="18890" y="19736"/>
                  </a:lnTo>
                  <a:lnTo>
                    <a:pt x="19384" y="19313"/>
                  </a:lnTo>
                  <a:lnTo>
                    <a:pt x="19807" y="18820"/>
                  </a:lnTo>
                  <a:lnTo>
                    <a:pt x="20159" y="18326"/>
                  </a:lnTo>
                  <a:lnTo>
                    <a:pt x="20300" y="17833"/>
                  </a:lnTo>
                  <a:lnTo>
                    <a:pt x="20300" y="17621"/>
                  </a:lnTo>
                  <a:lnTo>
                    <a:pt x="20229" y="17410"/>
                  </a:lnTo>
                  <a:lnTo>
                    <a:pt x="20159" y="17128"/>
                  </a:lnTo>
                  <a:lnTo>
                    <a:pt x="20018" y="16917"/>
                  </a:lnTo>
                  <a:lnTo>
                    <a:pt x="19736" y="16705"/>
                  </a:lnTo>
                  <a:lnTo>
                    <a:pt x="19454" y="16564"/>
                  </a:lnTo>
                  <a:lnTo>
                    <a:pt x="20582" y="15930"/>
                  </a:lnTo>
                  <a:lnTo>
                    <a:pt x="21357" y="15436"/>
                  </a:lnTo>
                  <a:lnTo>
                    <a:pt x="21639" y="15154"/>
                  </a:lnTo>
                  <a:lnTo>
                    <a:pt x="21992" y="14802"/>
                  </a:lnTo>
                  <a:lnTo>
                    <a:pt x="22837" y="13745"/>
                  </a:lnTo>
                  <a:lnTo>
                    <a:pt x="22133" y="15366"/>
                  </a:lnTo>
                  <a:lnTo>
                    <a:pt x="21357" y="16987"/>
                  </a:lnTo>
                  <a:lnTo>
                    <a:pt x="19666" y="20088"/>
                  </a:lnTo>
                  <a:lnTo>
                    <a:pt x="16212" y="26220"/>
                  </a:lnTo>
                  <a:lnTo>
                    <a:pt x="15507" y="27630"/>
                  </a:lnTo>
                  <a:lnTo>
                    <a:pt x="14873" y="29040"/>
                  </a:lnTo>
                  <a:lnTo>
                    <a:pt x="14168" y="30450"/>
                  </a:lnTo>
                  <a:lnTo>
                    <a:pt x="13745" y="31154"/>
                  </a:lnTo>
                  <a:lnTo>
                    <a:pt x="13322" y="31789"/>
                  </a:lnTo>
                  <a:lnTo>
                    <a:pt x="12758" y="32494"/>
                  </a:lnTo>
                  <a:lnTo>
                    <a:pt x="12053" y="33128"/>
                  </a:lnTo>
                  <a:lnTo>
                    <a:pt x="11278" y="33833"/>
                  </a:lnTo>
                  <a:lnTo>
                    <a:pt x="10432" y="34467"/>
                  </a:lnTo>
                  <a:lnTo>
                    <a:pt x="9657" y="34961"/>
                  </a:lnTo>
                  <a:lnTo>
                    <a:pt x="9023" y="35313"/>
                  </a:lnTo>
                  <a:lnTo>
                    <a:pt x="8600" y="35524"/>
                  </a:lnTo>
                  <a:lnTo>
                    <a:pt x="8388" y="35524"/>
                  </a:lnTo>
                  <a:lnTo>
                    <a:pt x="8388" y="35383"/>
                  </a:lnTo>
                  <a:lnTo>
                    <a:pt x="8247" y="35313"/>
                  </a:lnTo>
                  <a:lnTo>
                    <a:pt x="7754" y="35383"/>
                  </a:lnTo>
                  <a:lnTo>
                    <a:pt x="6979" y="35524"/>
                  </a:lnTo>
                  <a:lnTo>
                    <a:pt x="6062" y="35877"/>
                  </a:lnTo>
                  <a:lnTo>
                    <a:pt x="5146" y="36300"/>
                  </a:lnTo>
                  <a:lnTo>
                    <a:pt x="4300" y="36793"/>
                  </a:lnTo>
                  <a:lnTo>
                    <a:pt x="3948" y="37005"/>
                  </a:lnTo>
                  <a:lnTo>
                    <a:pt x="3666" y="37287"/>
                  </a:lnTo>
                  <a:lnTo>
                    <a:pt x="3454" y="37568"/>
                  </a:lnTo>
                  <a:lnTo>
                    <a:pt x="3313" y="37780"/>
                  </a:lnTo>
                  <a:lnTo>
                    <a:pt x="3243" y="38203"/>
                  </a:lnTo>
                  <a:lnTo>
                    <a:pt x="3172" y="38555"/>
                  </a:lnTo>
                  <a:lnTo>
                    <a:pt x="3172" y="38837"/>
                  </a:lnTo>
                  <a:lnTo>
                    <a:pt x="3243" y="39049"/>
                  </a:lnTo>
                  <a:lnTo>
                    <a:pt x="3313" y="39260"/>
                  </a:lnTo>
                  <a:lnTo>
                    <a:pt x="3454" y="39401"/>
                  </a:lnTo>
                  <a:lnTo>
                    <a:pt x="3666" y="39472"/>
                  </a:lnTo>
                  <a:lnTo>
                    <a:pt x="3877" y="39542"/>
                  </a:lnTo>
                  <a:lnTo>
                    <a:pt x="4300" y="39612"/>
                  </a:lnTo>
                  <a:lnTo>
                    <a:pt x="4864" y="39472"/>
                  </a:lnTo>
                  <a:lnTo>
                    <a:pt x="5428" y="39260"/>
                  </a:lnTo>
                  <a:lnTo>
                    <a:pt x="5992" y="38978"/>
                  </a:lnTo>
                  <a:lnTo>
                    <a:pt x="4935" y="40176"/>
                  </a:lnTo>
                  <a:lnTo>
                    <a:pt x="4089" y="41093"/>
                  </a:lnTo>
                  <a:lnTo>
                    <a:pt x="3172" y="41868"/>
                  </a:lnTo>
                  <a:lnTo>
                    <a:pt x="1974" y="42714"/>
                  </a:lnTo>
                  <a:lnTo>
                    <a:pt x="1551" y="43066"/>
                  </a:lnTo>
                  <a:lnTo>
                    <a:pt x="1058" y="43630"/>
                  </a:lnTo>
                  <a:lnTo>
                    <a:pt x="705" y="44194"/>
                  </a:lnTo>
                  <a:lnTo>
                    <a:pt x="424" y="44758"/>
                  </a:lnTo>
                  <a:lnTo>
                    <a:pt x="353" y="45040"/>
                  </a:lnTo>
                  <a:lnTo>
                    <a:pt x="353" y="45322"/>
                  </a:lnTo>
                  <a:lnTo>
                    <a:pt x="424" y="45533"/>
                  </a:lnTo>
                  <a:lnTo>
                    <a:pt x="494" y="45745"/>
                  </a:lnTo>
                  <a:lnTo>
                    <a:pt x="705" y="45886"/>
                  </a:lnTo>
                  <a:lnTo>
                    <a:pt x="1058" y="45956"/>
                  </a:lnTo>
                  <a:lnTo>
                    <a:pt x="1410" y="45956"/>
                  </a:lnTo>
                  <a:lnTo>
                    <a:pt x="1974" y="45886"/>
                  </a:lnTo>
                  <a:lnTo>
                    <a:pt x="1622" y="47013"/>
                  </a:lnTo>
                  <a:lnTo>
                    <a:pt x="1340" y="48141"/>
                  </a:lnTo>
                  <a:lnTo>
                    <a:pt x="987" y="48282"/>
                  </a:lnTo>
                  <a:lnTo>
                    <a:pt x="705" y="48494"/>
                  </a:lnTo>
                  <a:lnTo>
                    <a:pt x="424" y="48705"/>
                  </a:lnTo>
                  <a:lnTo>
                    <a:pt x="212" y="48987"/>
                  </a:lnTo>
                  <a:lnTo>
                    <a:pt x="1" y="49833"/>
                  </a:lnTo>
                  <a:lnTo>
                    <a:pt x="1" y="50256"/>
                  </a:lnTo>
                  <a:lnTo>
                    <a:pt x="71" y="50679"/>
                  </a:lnTo>
                  <a:lnTo>
                    <a:pt x="212" y="51031"/>
                  </a:lnTo>
                  <a:lnTo>
                    <a:pt x="494" y="51313"/>
                  </a:lnTo>
                  <a:lnTo>
                    <a:pt x="917" y="51524"/>
                  </a:lnTo>
                  <a:lnTo>
                    <a:pt x="1481" y="51595"/>
                  </a:lnTo>
                  <a:lnTo>
                    <a:pt x="2045" y="51524"/>
                  </a:lnTo>
                  <a:lnTo>
                    <a:pt x="2468" y="51383"/>
                  </a:lnTo>
                  <a:lnTo>
                    <a:pt x="2820" y="51172"/>
                  </a:lnTo>
                  <a:lnTo>
                    <a:pt x="3031" y="50820"/>
                  </a:lnTo>
                  <a:lnTo>
                    <a:pt x="3243" y="50397"/>
                  </a:lnTo>
                  <a:lnTo>
                    <a:pt x="3384" y="49974"/>
                  </a:lnTo>
                  <a:lnTo>
                    <a:pt x="3454" y="49057"/>
                  </a:lnTo>
                  <a:lnTo>
                    <a:pt x="3313" y="48634"/>
                  </a:lnTo>
                  <a:lnTo>
                    <a:pt x="3102" y="48282"/>
                  </a:lnTo>
                  <a:lnTo>
                    <a:pt x="2820" y="48000"/>
                  </a:lnTo>
                  <a:lnTo>
                    <a:pt x="2468" y="47789"/>
                  </a:lnTo>
                  <a:lnTo>
                    <a:pt x="2750" y="46731"/>
                  </a:lnTo>
                  <a:lnTo>
                    <a:pt x="3102" y="45745"/>
                  </a:lnTo>
                  <a:lnTo>
                    <a:pt x="3243" y="46027"/>
                  </a:lnTo>
                  <a:lnTo>
                    <a:pt x="3454" y="46309"/>
                  </a:lnTo>
                  <a:lnTo>
                    <a:pt x="3666" y="46520"/>
                  </a:lnTo>
                  <a:lnTo>
                    <a:pt x="3877" y="46661"/>
                  </a:lnTo>
                  <a:lnTo>
                    <a:pt x="4159" y="46802"/>
                  </a:lnTo>
                  <a:lnTo>
                    <a:pt x="5005" y="46802"/>
                  </a:lnTo>
                  <a:lnTo>
                    <a:pt x="5569" y="46590"/>
                  </a:lnTo>
                  <a:lnTo>
                    <a:pt x="6062" y="46168"/>
                  </a:lnTo>
                  <a:lnTo>
                    <a:pt x="6274" y="45956"/>
                  </a:lnTo>
                  <a:lnTo>
                    <a:pt x="6485" y="45674"/>
                  </a:lnTo>
                  <a:lnTo>
                    <a:pt x="6556" y="45392"/>
                  </a:lnTo>
                  <a:lnTo>
                    <a:pt x="6626" y="45110"/>
                  </a:lnTo>
                  <a:lnTo>
                    <a:pt x="6697" y="44758"/>
                  </a:lnTo>
                  <a:lnTo>
                    <a:pt x="6626" y="44405"/>
                  </a:lnTo>
                  <a:lnTo>
                    <a:pt x="6485" y="44123"/>
                  </a:lnTo>
                  <a:lnTo>
                    <a:pt x="6274" y="43842"/>
                  </a:lnTo>
                  <a:lnTo>
                    <a:pt x="5851" y="43278"/>
                  </a:lnTo>
                  <a:lnTo>
                    <a:pt x="5710" y="43066"/>
                  </a:lnTo>
                  <a:lnTo>
                    <a:pt x="5569" y="42714"/>
                  </a:lnTo>
                  <a:lnTo>
                    <a:pt x="4864" y="42220"/>
                  </a:lnTo>
                  <a:lnTo>
                    <a:pt x="5569" y="41093"/>
                  </a:lnTo>
                  <a:lnTo>
                    <a:pt x="6344" y="40035"/>
                  </a:lnTo>
                  <a:lnTo>
                    <a:pt x="6203" y="40458"/>
                  </a:lnTo>
                  <a:lnTo>
                    <a:pt x="6133" y="40881"/>
                  </a:lnTo>
                  <a:lnTo>
                    <a:pt x="6133" y="41304"/>
                  </a:lnTo>
                  <a:lnTo>
                    <a:pt x="6133" y="41586"/>
                  </a:lnTo>
                  <a:lnTo>
                    <a:pt x="6274" y="41868"/>
                  </a:lnTo>
                  <a:lnTo>
                    <a:pt x="6415" y="42150"/>
                  </a:lnTo>
                  <a:lnTo>
                    <a:pt x="6556" y="42291"/>
                  </a:lnTo>
                  <a:lnTo>
                    <a:pt x="6767" y="42432"/>
                  </a:lnTo>
                  <a:lnTo>
                    <a:pt x="6979" y="42502"/>
                  </a:lnTo>
                  <a:lnTo>
                    <a:pt x="7190" y="42502"/>
                  </a:lnTo>
                  <a:lnTo>
                    <a:pt x="7472" y="42432"/>
                  </a:lnTo>
                  <a:lnTo>
                    <a:pt x="7683" y="42291"/>
                  </a:lnTo>
                  <a:lnTo>
                    <a:pt x="7965" y="42150"/>
                  </a:lnTo>
                  <a:lnTo>
                    <a:pt x="8177" y="41868"/>
                  </a:lnTo>
                  <a:lnTo>
                    <a:pt x="8459" y="41445"/>
                  </a:lnTo>
                  <a:lnTo>
                    <a:pt x="8670" y="41022"/>
                  </a:lnTo>
                  <a:lnTo>
                    <a:pt x="8811" y="40529"/>
                  </a:lnTo>
                  <a:lnTo>
                    <a:pt x="8811" y="40035"/>
                  </a:lnTo>
                  <a:lnTo>
                    <a:pt x="8811" y="39542"/>
                  </a:lnTo>
                  <a:lnTo>
                    <a:pt x="8741" y="39049"/>
                  </a:lnTo>
                  <a:lnTo>
                    <a:pt x="8600" y="38062"/>
                  </a:lnTo>
                  <a:lnTo>
                    <a:pt x="8600" y="37568"/>
                  </a:lnTo>
                  <a:lnTo>
                    <a:pt x="8670" y="37146"/>
                  </a:lnTo>
                  <a:lnTo>
                    <a:pt x="8952" y="36582"/>
                  </a:lnTo>
                  <a:lnTo>
                    <a:pt x="9375" y="36018"/>
                  </a:lnTo>
                  <a:lnTo>
                    <a:pt x="9939" y="35454"/>
                  </a:lnTo>
                  <a:lnTo>
                    <a:pt x="10573" y="34890"/>
                  </a:lnTo>
                  <a:lnTo>
                    <a:pt x="11842" y="33762"/>
                  </a:lnTo>
                  <a:lnTo>
                    <a:pt x="12829" y="32776"/>
                  </a:lnTo>
                  <a:lnTo>
                    <a:pt x="12124" y="34608"/>
                  </a:lnTo>
                  <a:lnTo>
                    <a:pt x="11419" y="36370"/>
                  </a:lnTo>
                  <a:lnTo>
                    <a:pt x="10785" y="38203"/>
                  </a:lnTo>
                  <a:lnTo>
                    <a:pt x="10221" y="40035"/>
                  </a:lnTo>
                  <a:lnTo>
                    <a:pt x="9798" y="41868"/>
                  </a:lnTo>
                  <a:lnTo>
                    <a:pt x="9445" y="43771"/>
                  </a:lnTo>
                  <a:lnTo>
                    <a:pt x="9164" y="45674"/>
                  </a:lnTo>
                  <a:lnTo>
                    <a:pt x="9023" y="47577"/>
                  </a:lnTo>
                  <a:lnTo>
                    <a:pt x="9023" y="49551"/>
                  </a:lnTo>
                  <a:lnTo>
                    <a:pt x="8952" y="51383"/>
                  </a:lnTo>
                  <a:lnTo>
                    <a:pt x="8811" y="53357"/>
                  </a:lnTo>
                  <a:lnTo>
                    <a:pt x="8685" y="54492"/>
                  </a:lnTo>
                  <a:lnTo>
                    <a:pt x="8670" y="54485"/>
                  </a:lnTo>
                  <a:lnTo>
                    <a:pt x="8529" y="54485"/>
                  </a:lnTo>
                  <a:lnTo>
                    <a:pt x="8318" y="54555"/>
                  </a:lnTo>
                  <a:lnTo>
                    <a:pt x="8106" y="54696"/>
                  </a:lnTo>
                  <a:lnTo>
                    <a:pt x="7683" y="55119"/>
                  </a:lnTo>
                  <a:lnTo>
                    <a:pt x="7190" y="55683"/>
                  </a:lnTo>
                  <a:lnTo>
                    <a:pt x="6697" y="56317"/>
                  </a:lnTo>
                  <a:lnTo>
                    <a:pt x="6344" y="56952"/>
                  </a:lnTo>
                  <a:lnTo>
                    <a:pt x="6133" y="57445"/>
                  </a:lnTo>
                  <a:lnTo>
                    <a:pt x="6062" y="57656"/>
                  </a:lnTo>
                  <a:lnTo>
                    <a:pt x="6062" y="57797"/>
                  </a:lnTo>
                  <a:lnTo>
                    <a:pt x="6133" y="58150"/>
                  </a:lnTo>
                  <a:lnTo>
                    <a:pt x="6274" y="58432"/>
                  </a:lnTo>
                  <a:lnTo>
                    <a:pt x="6415" y="58573"/>
                  </a:lnTo>
                  <a:lnTo>
                    <a:pt x="6556" y="58714"/>
                  </a:lnTo>
                  <a:lnTo>
                    <a:pt x="6767" y="58784"/>
                  </a:lnTo>
                  <a:lnTo>
                    <a:pt x="6979" y="58855"/>
                  </a:lnTo>
                  <a:lnTo>
                    <a:pt x="7472" y="58714"/>
                  </a:lnTo>
                  <a:lnTo>
                    <a:pt x="7965" y="58502"/>
                  </a:lnTo>
                  <a:lnTo>
                    <a:pt x="8459" y="58150"/>
                  </a:lnTo>
                  <a:lnTo>
                    <a:pt x="8882" y="57727"/>
                  </a:lnTo>
                  <a:lnTo>
                    <a:pt x="9234" y="57304"/>
                  </a:lnTo>
                  <a:lnTo>
                    <a:pt x="9164" y="57938"/>
                  </a:lnTo>
                  <a:lnTo>
                    <a:pt x="9023" y="58784"/>
                  </a:lnTo>
                  <a:lnTo>
                    <a:pt x="8811" y="59771"/>
                  </a:lnTo>
                  <a:lnTo>
                    <a:pt x="8670" y="60758"/>
                  </a:lnTo>
                  <a:lnTo>
                    <a:pt x="8670" y="61251"/>
                  </a:lnTo>
                  <a:lnTo>
                    <a:pt x="8741" y="61674"/>
                  </a:lnTo>
                  <a:lnTo>
                    <a:pt x="8811" y="62027"/>
                  </a:lnTo>
                  <a:lnTo>
                    <a:pt x="8952" y="62379"/>
                  </a:lnTo>
                  <a:lnTo>
                    <a:pt x="9234" y="62590"/>
                  </a:lnTo>
                  <a:lnTo>
                    <a:pt x="9586" y="62661"/>
                  </a:lnTo>
                  <a:lnTo>
                    <a:pt x="10009" y="62661"/>
                  </a:lnTo>
                  <a:lnTo>
                    <a:pt x="10573" y="62520"/>
                  </a:lnTo>
                  <a:lnTo>
                    <a:pt x="11067" y="62308"/>
                  </a:lnTo>
                  <a:lnTo>
                    <a:pt x="11489" y="61956"/>
                  </a:lnTo>
                  <a:lnTo>
                    <a:pt x="11771" y="61604"/>
                  </a:lnTo>
                  <a:lnTo>
                    <a:pt x="11912" y="61181"/>
                  </a:lnTo>
                  <a:lnTo>
                    <a:pt x="12053" y="60687"/>
                  </a:lnTo>
                  <a:lnTo>
                    <a:pt x="12053" y="60194"/>
                  </a:lnTo>
                  <a:lnTo>
                    <a:pt x="11983" y="59630"/>
                  </a:lnTo>
                  <a:lnTo>
                    <a:pt x="11842" y="59066"/>
                  </a:lnTo>
                  <a:lnTo>
                    <a:pt x="11560" y="57938"/>
                  </a:lnTo>
                  <a:lnTo>
                    <a:pt x="11208" y="56881"/>
                  </a:lnTo>
                  <a:lnTo>
                    <a:pt x="10855" y="55965"/>
                  </a:lnTo>
                  <a:lnTo>
                    <a:pt x="10785" y="55542"/>
                  </a:lnTo>
                  <a:lnTo>
                    <a:pt x="10714" y="55190"/>
                  </a:lnTo>
                  <a:lnTo>
                    <a:pt x="10996" y="55331"/>
                  </a:lnTo>
                  <a:lnTo>
                    <a:pt x="11349" y="55471"/>
                  </a:lnTo>
                  <a:lnTo>
                    <a:pt x="12335" y="55471"/>
                  </a:lnTo>
                  <a:lnTo>
                    <a:pt x="12617" y="55401"/>
                  </a:lnTo>
                  <a:lnTo>
                    <a:pt x="13252" y="55119"/>
                  </a:lnTo>
                  <a:lnTo>
                    <a:pt x="13815" y="54696"/>
                  </a:lnTo>
                  <a:lnTo>
                    <a:pt x="14309" y="54203"/>
                  </a:lnTo>
                  <a:lnTo>
                    <a:pt x="14732" y="53639"/>
                  </a:lnTo>
                  <a:lnTo>
                    <a:pt x="15084" y="53005"/>
                  </a:lnTo>
                  <a:lnTo>
                    <a:pt x="15296" y="53357"/>
                  </a:lnTo>
                  <a:lnTo>
                    <a:pt x="15437" y="53568"/>
                  </a:lnTo>
                  <a:lnTo>
                    <a:pt x="15648" y="53709"/>
                  </a:lnTo>
                  <a:lnTo>
                    <a:pt x="15789" y="53709"/>
                  </a:lnTo>
                  <a:lnTo>
                    <a:pt x="15930" y="53639"/>
                  </a:lnTo>
                  <a:lnTo>
                    <a:pt x="16000" y="53498"/>
                  </a:lnTo>
                  <a:lnTo>
                    <a:pt x="16071" y="53145"/>
                  </a:lnTo>
                  <a:lnTo>
                    <a:pt x="16141" y="52652"/>
                  </a:lnTo>
                  <a:lnTo>
                    <a:pt x="16071" y="52229"/>
                  </a:lnTo>
                  <a:lnTo>
                    <a:pt x="16000" y="52159"/>
                  </a:lnTo>
                  <a:lnTo>
                    <a:pt x="15859" y="52088"/>
                  </a:lnTo>
                  <a:lnTo>
                    <a:pt x="15718" y="52159"/>
                  </a:lnTo>
                  <a:lnTo>
                    <a:pt x="15578" y="52300"/>
                  </a:lnTo>
                  <a:lnTo>
                    <a:pt x="15507" y="52018"/>
                  </a:lnTo>
                  <a:lnTo>
                    <a:pt x="15366" y="51665"/>
                  </a:lnTo>
                  <a:lnTo>
                    <a:pt x="15789" y="51806"/>
                  </a:lnTo>
                  <a:lnTo>
                    <a:pt x="16635" y="51806"/>
                  </a:lnTo>
                  <a:lnTo>
                    <a:pt x="17058" y="51665"/>
                  </a:lnTo>
                  <a:lnTo>
                    <a:pt x="17481" y="51454"/>
                  </a:lnTo>
                  <a:lnTo>
                    <a:pt x="17763" y="51172"/>
                  </a:lnTo>
                  <a:lnTo>
                    <a:pt x="17833" y="51031"/>
                  </a:lnTo>
                  <a:lnTo>
                    <a:pt x="17903" y="50820"/>
                  </a:lnTo>
                  <a:lnTo>
                    <a:pt x="17903" y="50538"/>
                  </a:lnTo>
                  <a:lnTo>
                    <a:pt x="17903" y="50326"/>
                  </a:lnTo>
                  <a:lnTo>
                    <a:pt x="17833" y="50115"/>
                  </a:lnTo>
                  <a:lnTo>
                    <a:pt x="17692" y="49903"/>
                  </a:lnTo>
                  <a:lnTo>
                    <a:pt x="17551" y="49762"/>
                  </a:lnTo>
                  <a:lnTo>
                    <a:pt x="17340" y="49621"/>
                  </a:lnTo>
                  <a:lnTo>
                    <a:pt x="16776" y="49480"/>
                  </a:lnTo>
                  <a:lnTo>
                    <a:pt x="16212" y="49410"/>
                  </a:lnTo>
                  <a:lnTo>
                    <a:pt x="15155" y="49480"/>
                  </a:lnTo>
                  <a:lnTo>
                    <a:pt x="14661" y="49551"/>
                  </a:lnTo>
                  <a:lnTo>
                    <a:pt x="14520" y="49410"/>
                  </a:lnTo>
                  <a:lnTo>
                    <a:pt x="14450" y="49057"/>
                  </a:lnTo>
                  <a:lnTo>
                    <a:pt x="14238" y="48212"/>
                  </a:lnTo>
                  <a:lnTo>
                    <a:pt x="13956" y="46943"/>
                  </a:lnTo>
                  <a:lnTo>
                    <a:pt x="14450" y="47084"/>
                  </a:lnTo>
                  <a:lnTo>
                    <a:pt x="14873" y="47154"/>
                  </a:lnTo>
                  <a:lnTo>
                    <a:pt x="15225" y="47154"/>
                  </a:lnTo>
                  <a:lnTo>
                    <a:pt x="15578" y="47013"/>
                  </a:lnTo>
                  <a:lnTo>
                    <a:pt x="15789" y="46872"/>
                  </a:lnTo>
                  <a:lnTo>
                    <a:pt x="16000" y="46590"/>
                  </a:lnTo>
                  <a:lnTo>
                    <a:pt x="16141" y="46309"/>
                  </a:lnTo>
                  <a:lnTo>
                    <a:pt x="16212" y="46027"/>
                  </a:lnTo>
                  <a:lnTo>
                    <a:pt x="16212" y="45674"/>
                  </a:lnTo>
                  <a:lnTo>
                    <a:pt x="16141" y="45322"/>
                  </a:lnTo>
                  <a:lnTo>
                    <a:pt x="16071" y="44969"/>
                  </a:lnTo>
                  <a:lnTo>
                    <a:pt x="15859" y="44617"/>
                  </a:lnTo>
                  <a:lnTo>
                    <a:pt x="15648" y="44264"/>
                  </a:lnTo>
                  <a:lnTo>
                    <a:pt x="15366" y="43912"/>
                  </a:lnTo>
                  <a:lnTo>
                    <a:pt x="15084" y="43630"/>
                  </a:lnTo>
                  <a:lnTo>
                    <a:pt x="14661" y="43419"/>
                  </a:lnTo>
                  <a:lnTo>
                    <a:pt x="14238" y="43278"/>
                  </a:lnTo>
                  <a:lnTo>
                    <a:pt x="13886" y="43207"/>
                  </a:lnTo>
                  <a:lnTo>
                    <a:pt x="13111" y="43207"/>
                  </a:lnTo>
                  <a:lnTo>
                    <a:pt x="12829" y="43137"/>
                  </a:lnTo>
                  <a:lnTo>
                    <a:pt x="12476" y="43066"/>
                  </a:lnTo>
                  <a:lnTo>
                    <a:pt x="12194" y="42855"/>
                  </a:lnTo>
                  <a:lnTo>
                    <a:pt x="11912" y="42502"/>
                  </a:lnTo>
                  <a:lnTo>
                    <a:pt x="11701" y="42150"/>
                  </a:lnTo>
                  <a:lnTo>
                    <a:pt x="11630" y="41727"/>
                  </a:lnTo>
                  <a:lnTo>
                    <a:pt x="11560" y="41375"/>
                  </a:lnTo>
                  <a:lnTo>
                    <a:pt x="11630" y="40952"/>
                  </a:lnTo>
                  <a:lnTo>
                    <a:pt x="11842" y="40176"/>
                  </a:lnTo>
                  <a:lnTo>
                    <a:pt x="12124" y="39331"/>
                  </a:lnTo>
                  <a:lnTo>
                    <a:pt x="12829" y="37146"/>
                  </a:lnTo>
                  <a:lnTo>
                    <a:pt x="13674" y="35031"/>
                  </a:lnTo>
                  <a:lnTo>
                    <a:pt x="14591" y="32987"/>
                  </a:lnTo>
                  <a:lnTo>
                    <a:pt x="15648" y="30943"/>
                  </a:lnTo>
                  <a:lnTo>
                    <a:pt x="16705" y="28899"/>
                  </a:lnTo>
                  <a:lnTo>
                    <a:pt x="17763" y="26925"/>
                  </a:lnTo>
                  <a:lnTo>
                    <a:pt x="20018" y="22908"/>
                  </a:lnTo>
                  <a:lnTo>
                    <a:pt x="19877" y="23542"/>
                  </a:lnTo>
                  <a:lnTo>
                    <a:pt x="19807" y="24247"/>
                  </a:lnTo>
                  <a:lnTo>
                    <a:pt x="19736" y="25657"/>
                  </a:lnTo>
                  <a:lnTo>
                    <a:pt x="19736" y="26361"/>
                  </a:lnTo>
                  <a:lnTo>
                    <a:pt x="19595" y="26996"/>
                  </a:lnTo>
                  <a:lnTo>
                    <a:pt x="19525" y="27560"/>
                  </a:lnTo>
                  <a:lnTo>
                    <a:pt x="19313" y="28053"/>
                  </a:lnTo>
                  <a:lnTo>
                    <a:pt x="19031" y="28405"/>
                  </a:lnTo>
                  <a:lnTo>
                    <a:pt x="18608" y="28828"/>
                  </a:lnTo>
                  <a:lnTo>
                    <a:pt x="18256" y="29181"/>
                  </a:lnTo>
                  <a:lnTo>
                    <a:pt x="17833" y="29533"/>
                  </a:lnTo>
                  <a:lnTo>
                    <a:pt x="17481" y="29956"/>
                  </a:lnTo>
                  <a:lnTo>
                    <a:pt x="17410" y="30238"/>
                  </a:lnTo>
                  <a:lnTo>
                    <a:pt x="17340" y="30450"/>
                  </a:lnTo>
                  <a:lnTo>
                    <a:pt x="17340" y="30731"/>
                  </a:lnTo>
                  <a:lnTo>
                    <a:pt x="17340" y="31013"/>
                  </a:lnTo>
                  <a:lnTo>
                    <a:pt x="17481" y="31295"/>
                  </a:lnTo>
                  <a:lnTo>
                    <a:pt x="17622" y="31577"/>
                  </a:lnTo>
                  <a:lnTo>
                    <a:pt x="17833" y="31789"/>
                  </a:lnTo>
                  <a:lnTo>
                    <a:pt x="17974" y="32000"/>
                  </a:lnTo>
                  <a:lnTo>
                    <a:pt x="18185" y="32071"/>
                  </a:lnTo>
                  <a:lnTo>
                    <a:pt x="18397" y="32141"/>
                  </a:lnTo>
                  <a:lnTo>
                    <a:pt x="18608" y="32141"/>
                  </a:lnTo>
                  <a:lnTo>
                    <a:pt x="18749" y="32071"/>
                  </a:lnTo>
                  <a:lnTo>
                    <a:pt x="19172" y="31859"/>
                  </a:lnTo>
                  <a:lnTo>
                    <a:pt x="19525" y="31577"/>
                  </a:lnTo>
                  <a:lnTo>
                    <a:pt x="19807" y="31225"/>
                  </a:lnTo>
                  <a:lnTo>
                    <a:pt x="20370" y="30450"/>
                  </a:lnTo>
                  <a:lnTo>
                    <a:pt x="21146" y="32564"/>
                  </a:lnTo>
                  <a:lnTo>
                    <a:pt x="20511" y="32705"/>
                  </a:lnTo>
                  <a:lnTo>
                    <a:pt x="20088" y="32916"/>
                  </a:lnTo>
                  <a:lnTo>
                    <a:pt x="19666" y="33198"/>
                  </a:lnTo>
                  <a:lnTo>
                    <a:pt x="19384" y="33551"/>
                  </a:lnTo>
                  <a:lnTo>
                    <a:pt x="19172" y="33903"/>
                  </a:lnTo>
                  <a:lnTo>
                    <a:pt x="19031" y="34256"/>
                  </a:lnTo>
                  <a:lnTo>
                    <a:pt x="19031" y="34608"/>
                  </a:lnTo>
                  <a:lnTo>
                    <a:pt x="19102" y="34961"/>
                  </a:lnTo>
                  <a:lnTo>
                    <a:pt x="19172" y="35242"/>
                  </a:lnTo>
                  <a:lnTo>
                    <a:pt x="19384" y="35454"/>
                  </a:lnTo>
                  <a:lnTo>
                    <a:pt x="19595" y="35665"/>
                  </a:lnTo>
                  <a:lnTo>
                    <a:pt x="19948" y="35806"/>
                  </a:lnTo>
                  <a:lnTo>
                    <a:pt x="20300" y="35806"/>
                  </a:lnTo>
                  <a:lnTo>
                    <a:pt x="20723" y="35736"/>
                  </a:lnTo>
                  <a:lnTo>
                    <a:pt x="21216" y="35595"/>
                  </a:lnTo>
                  <a:lnTo>
                    <a:pt x="21780" y="35242"/>
                  </a:lnTo>
                  <a:lnTo>
                    <a:pt x="21780" y="35736"/>
                  </a:lnTo>
                  <a:lnTo>
                    <a:pt x="21780" y="36159"/>
                  </a:lnTo>
                  <a:lnTo>
                    <a:pt x="21639" y="36441"/>
                  </a:lnTo>
                  <a:lnTo>
                    <a:pt x="21498" y="36723"/>
                  </a:lnTo>
                  <a:lnTo>
                    <a:pt x="21287" y="36934"/>
                  </a:lnTo>
                  <a:lnTo>
                    <a:pt x="21075" y="37075"/>
                  </a:lnTo>
                  <a:lnTo>
                    <a:pt x="20511" y="37427"/>
                  </a:lnTo>
                  <a:lnTo>
                    <a:pt x="19877" y="37709"/>
                  </a:lnTo>
                  <a:lnTo>
                    <a:pt x="19595" y="37850"/>
                  </a:lnTo>
                  <a:lnTo>
                    <a:pt x="19384" y="38062"/>
                  </a:lnTo>
                  <a:lnTo>
                    <a:pt x="19172" y="38344"/>
                  </a:lnTo>
                  <a:lnTo>
                    <a:pt x="18961" y="38626"/>
                  </a:lnTo>
                  <a:lnTo>
                    <a:pt x="18890" y="39049"/>
                  </a:lnTo>
                  <a:lnTo>
                    <a:pt x="18820" y="39542"/>
                  </a:lnTo>
                  <a:lnTo>
                    <a:pt x="18820" y="40106"/>
                  </a:lnTo>
                  <a:lnTo>
                    <a:pt x="18890" y="40388"/>
                  </a:lnTo>
                  <a:lnTo>
                    <a:pt x="19031" y="40599"/>
                  </a:lnTo>
                  <a:lnTo>
                    <a:pt x="19172" y="40740"/>
                  </a:lnTo>
                  <a:lnTo>
                    <a:pt x="19313" y="40881"/>
                  </a:lnTo>
                  <a:lnTo>
                    <a:pt x="19666" y="41022"/>
                  </a:lnTo>
                  <a:lnTo>
                    <a:pt x="20088" y="41022"/>
                  </a:lnTo>
                  <a:lnTo>
                    <a:pt x="20511" y="40881"/>
                  </a:lnTo>
                  <a:lnTo>
                    <a:pt x="20934" y="40599"/>
                  </a:lnTo>
                  <a:lnTo>
                    <a:pt x="21357" y="40176"/>
                  </a:lnTo>
                  <a:lnTo>
                    <a:pt x="21428" y="40599"/>
                  </a:lnTo>
                  <a:lnTo>
                    <a:pt x="21569" y="41022"/>
                  </a:lnTo>
                  <a:lnTo>
                    <a:pt x="21710" y="41375"/>
                  </a:lnTo>
                  <a:lnTo>
                    <a:pt x="21851" y="41657"/>
                  </a:lnTo>
                  <a:lnTo>
                    <a:pt x="22062" y="41938"/>
                  </a:lnTo>
                  <a:lnTo>
                    <a:pt x="22344" y="42220"/>
                  </a:lnTo>
                  <a:lnTo>
                    <a:pt x="22626" y="42361"/>
                  </a:lnTo>
                  <a:lnTo>
                    <a:pt x="22908" y="42502"/>
                  </a:lnTo>
                  <a:lnTo>
                    <a:pt x="23190" y="42573"/>
                  </a:lnTo>
                  <a:lnTo>
                    <a:pt x="23472" y="42643"/>
                  </a:lnTo>
                  <a:lnTo>
                    <a:pt x="23754" y="42573"/>
                  </a:lnTo>
                  <a:lnTo>
                    <a:pt x="24036" y="42432"/>
                  </a:lnTo>
                  <a:lnTo>
                    <a:pt x="24317" y="42220"/>
                  </a:lnTo>
                  <a:lnTo>
                    <a:pt x="24529" y="41938"/>
                  </a:lnTo>
                  <a:lnTo>
                    <a:pt x="24811" y="41586"/>
                  </a:lnTo>
                  <a:lnTo>
                    <a:pt x="25022" y="41163"/>
                  </a:lnTo>
                  <a:lnTo>
                    <a:pt x="25163" y="40670"/>
                  </a:lnTo>
                  <a:lnTo>
                    <a:pt x="25234" y="40317"/>
                  </a:lnTo>
                  <a:lnTo>
                    <a:pt x="25163" y="39894"/>
                  </a:lnTo>
                  <a:lnTo>
                    <a:pt x="25093" y="39542"/>
                  </a:lnTo>
                  <a:lnTo>
                    <a:pt x="25022" y="39190"/>
                  </a:lnTo>
                  <a:lnTo>
                    <a:pt x="24811" y="38837"/>
                  </a:lnTo>
                  <a:lnTo>
                    <a:pt x="24388" y="38203"/>
                  </a:lnTo>
                  <a:lnTo>
                    <a:pt x="23542" y="37005"/>
                  </a:lnTo>
                  <a:lnTo>
                    <a:pt x="23190" y="36370"/>
                  </a:lnTo>
                  <a:lnTo>
                    <a:pt x="23049" y="36088"/>
                  </a:lnTo>
                  <a:lnTo>
                    <a:pt x="22978" y="35736"/>
                  </a:lnTo>
                  <a:lnTo>
                    <a:pt x="23260" y="35947"/>
                  </a:lnTo>
                  <a:lnTo>
                    <a:pt x="23542" y="36159"/>
                  </a:lnTo>
                  <a:lnTo>
                    <a:pt x="23824" y="36300"/>
                  </a:lnTo>
                  <a:lnTo>
                    <a:pt x="24177" y="36370"/>
                  </a:lnTo>
                  <a:lnTo>
                    <a:pt x="24811" y="36441"/>
                  </a:lnTo>
                  <a:lnTo>
                    <a:pt x="25093" y="36370"/>
                  </a:lnTo>
                  <a:lnTo>
                    <a:pt x="25375" y="36300"/>
                  </a:lnTo>
                  <a:lnTo>
                    <a:pt x="25586" y="36229"/>
                  </a:lnTo>
                  <a:lnTo>
                    <a:pt x="25798" y="36088"/>
                  </a:lnTo>
                  <a:lnTo>
                    <a:pt x="25939" y="35877"/>
                  </a:lnTo>
                  <a:lnTo>
                    <a:pt x="26080" y="35665"/>
                  </a:lnTo>
                  <a:lnTo>
                    <a:pt x="26080" y="35383"/>
                  </a:lnTo>
                  <a:lnTo>
                    <a:pt x="26080" y="35101"/>
                  </a:lnTo>
                  <a:lnTo>
                    <a:pt x="26009" y="34749"/>
                  </a:lnTo>
                  <a:lnTo>
                    <a:pt x="25798" y="34326"/>
                  </a:lnTo>
                  <a:lnTo>
                    <a:pt x="25586" y="34044"/>
                  </a:lnTo>
                  <a:lnTo>
                    <a:pt x="25375" y="33762"/>
                  </a:lnTo>
                  <a:lnTo>
                    <a:pt x="25163" y="33551"/>
                  </a:lnTo>
                  <a:lnTo>
                    <a:pt x="24881" y="33410"/>
                  </a:lnTo>
                  <a:lnTo>
                    <a:pt x="24388" y="33198"/>
                  </a:lnTo>
                  <a:lnTo>
                    <a:pt x="23824" y="33057"/>
                  </a:lnTo>
                  <a:lnTo>
                    <a:pt x="23260" y="32916"/>
                  </a:lnTo>
                  <a:lnTo>
                    <a:pt x="22767" y="32705"/>
                  </a:lnTo>
                  <a:lnTo>
                    <a:pt x="22555" y="32564"/>
                  </a:lnTo>
                  <a:lnTo>
                    <a:pt x="22344" y="32353"/>
                  </a:lnTo>
                  <a:lnTo>
                    <a:pt x="22133" y="32141"/>
                  </a:lnTo>
                  <a:lnTo>
                    <a:pt x="21992" y="31789"/>
                  </a:lnTo>
                  <a:lnTo>
                    <a:pt x="22273" y="32000"/>
                  </a:lnTo>
                  <a:lnTo>
                    <a:pt x="22626" y="32141"/>
                  </a:lnTo>
                  <a:lnTo>
                    <a:pt x="22908" y="32212"/>
                  </a:lnTo>
                  <a:lnTo>
                    <a:pt x="23190" y="32282"/>
                  </a:lnTo>
                  <a:lnTo>
                    <a:pt x="23472" y="32212"/>
                  </a:lnTo>
                  <a:lnTo>
                    <a:pt x="23754" y="32141"/>
                  </a:lnTo>
                  <a:lnTo>
                    <a:pt x="24036" y="32071"/>
                  </a:lnTo>
                  <a:lnTo>
                    <a:pt x="24247" y="31859"/>
                  </a:lnTo>
                  <a:lnTo>
                    <a:pt x="24458" y="31718"/>
                  </a:lnTo>
                  <a:lnTo>
                    <a:pt x="24599" y="31507"/>
                  </a:lnTo>
                  <a:lnTo>
                    <a:pt x="24740" y="31225"/>
                  </a:lnTo>
                  <a:lnTo>
                    <a:pt x="24881" y="30943"/>
                  </a:lnTo>
                  <a:lnTo>
                    <a:pt x="24881" y="30661"/>
                  </a:lnTo>
                  <a:lnTo>
                    <a:pt x="24881" y="30309"/>
                  </a:lnTo>
                  <a:lnTo>
                    <a:pt x="24881" y="30027"/>
                  </a:lnTo>
                  <a:lnTo>
                    <a:pt x="24811" y="29674"/>
                  </a:lnTo>
                  <a:lnTo>
                    <a:pt x="24529" y="29110"/>
                  </a:lnTo>
                  <a:lnTo>
                    <a:pt x="24106" y="28687"/>
                  </a:lnTo>
                  <a:lnTo>
                    <a:pt x="23542" y="28265"/>
                  </a:lnTo>
                  <a:lnTo>
                    <a:pt x="22978" y="27912"/>
                  </a:lnTo>
                  <a:lnTo>
                    <a:pt x="22344" y="27630"/>
                  </a:lnTo>
                  <a:lnTo>
                    <a:pt x="21710" y="27489"/>
                  </a:lnTo>
                  <a:lnTo>
                    <a:pt x="21075" y="27419"/>
                  </a:lnTo>
                  <a:lnTo>
                    <a:pt x="20511" y="27489"/>
                  </a:lnTo>
                  <a:lnTo>
                    <a:pt x="20229" y="25727"/>
                  </a:lnTo>
                  <a:lnTo>
                    <a:pt x="20229" y="24881"/>
                  </a:lnTo>
                  <a:lnTo>
                    <a:pt x="20229" y="24035"/>
                  </a:lnTo>
                  <a:lnTo>
                    <a:pt x="20300" y="23260"/>
                  </a:lnTo>
                  <a:lnTo>
                    <a:pt x="20441" y="22485"/>
                  </a:lnTo>
                  <a:lnTo>
                    <a:pt x="20723" y="21709"/>
                  </a:lnTo>
                  <a:lnTo>
                    <a:pt x="21075" y="20934"/>
                  </a:lnTo>
                  <a:lnTo>
                    <a:pt x="21992" y="19172"/>
                  </a:lnTo>
                  <a:lnTo>
                    <a:pt x="22908" y="17410"/>
                  </a:lnTo>
                  <a:lnTo>
                    <a:pt x="23683" y="15648"/>
                  </a:lnTo>
                  <a:lnTo>
                    <a:pt x="24458" y="13815"/>
                  </a:lnTo>
                  <a:lnTo>
                    <a:pt x="25022" y="12124"/>
                  </a:lnTo>
                  <a:lnTo>
                    <a:pt x="25516" y="10432"/>
                  </a:lnTo>
                  <a:lnTo>
                    <a:pt x="25868" y="8670"/>
                  </a:lnTo>
                  <a:lnTo>
                    <a:pt x="26009" y="7824"/>
                  </a:lnTo>
                  <a:lnTo>
                    <a:pt x="26080" y="6908"/>
                  </a:lnTo>
                  <a:lnTo>
                    <a:pt x="26009" y="5498"/>
                  </a:lnTo>
                  <a:lnTo>
                    <a:pt x="25868" y="4300"/>
                  </a:lnTo>
                  <a:lnTo>
                    <a:pt x="25727" y="3031"/>
                  </a:lnTo>
                  <a:lnTo>
                    <a:pt x="25516" y="1762"/>
                  </a:lnTo>
                  <a:lnTo>
                    <a:pt x="25234" y="776"/>
                  </a:lnTo>
                  <a:lnTo>
                    <a:pt x="25022" y="423"/>
                  </a:lnTo>
                  <a:lnTo>
                    <a:pt x="24881" y="141"/>
                  </a:lnTo>
                  <a:lnTo>
                    <a:pt x="2467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5" name="Shape 90"/>
            <p:cNvGrpSpPr>
              <a:grpSpLocks/>
            </p:cNvGrpSpPr>
            <p:nvPr/>
          </p:nvGrpSpPr>
          <p:grpSpPr bwMode="auto">
            <a:xfrm>
              <a:off x="1583383" y="1349757"/>
              <a:ext cx="216528" cy="270398"/>
              <a:chOff x="3877158" y="1349757"/>
              <a:chExt cx="216528" cy="270398"/>
            </a:xfrm>
          </p:grpSpPr>
          <p:sp>
            <p:nvSpPr>
              <p:cNvPr id="94" name="Shape 91"/>
              <p:cNvSpPr>
                <a:spLocks/>
              </p:cNvSpPr>
              <p:nvPr/>
            </p:nvSpPr>
            <p:spPr bwMode="auto">
              <a:xfrm>
                <a:off x="3877158" y="1349757"/>
                <a:ext cx="216528" cy="270398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7190" y="1904"/>
                  </a:cxn>
                  <a:cxn ang="0">
                    <a:pos x="6908" y="2679"/>
                  </a:cxn>
                  <a:cxn ang="0">
                    <a:pos x="5287" y="4512"/>
                  </a:cxn>
                  <a:cxn ang="0">
                    <a:pos x="5499" y="3031"/>
                  </a:cxn>
                  <a:cxn ang="0">
                    <a:pos x="6274" y="1974"/>
                  </a:cxn>
                  <a:cxn ang="0">
                    <a:pos x="3596" y="2186"/>
                  </a:cxn>
                  <a:cxn ang="0">
                    <a:pos x="3877" y="2890"/>
                  </a:cxn>
                  <a:cxn ang="0">
                    <a:pos x="4018" y="4794"/>
                  </a:cxn>
                  <a:cxn ang="0">
                    <a:pos x="3314" y="3595"/>
                  </a:cxn>
                  <a:cxn ang="0">
                    <a:pos x="3102" y="2538"/>
                  </a:cxn>
                  <a:cxn ang="0">
                    <a:pos x="3455" y="2186"/>
                  </a:cxn>
                  <a:cxn ang="0">
                    <a:pos x="2115" y="4794"/>
                  </a:cxn>
                  <a:cxn ang="0">
                    <a:pos x="2679" y="5639"/>
                  </a:cxn>
                  <a:cxn ang="0">
                    <a:pos x="1622" y="5569"/>
                  </a:cxn>
                  <a:cxn ang="0">
                    <a:pos x="917" y="4794"/>
                  </a:cxn>
                  <a:cxn ang="0">
                    <a:pos x="1058" y="4512"/>
                  </a:cxn>
                  <a:cxn ang="0">
                    <a:pos x="3807" y="7754"/>
                  </a:cxn>
                  <a:cxn ang="0">
                    <a:pos x="3525" y="9305"/>
                  </a:cxn>
                  <a:cxn ang="0">
                    <a:pos x="2820" y="9375"/>
                  </a:cxn>
                  <a:cxn ang="0">
                    <a:pos x="2538" y="8036"/>
                  </a:cxn>
                  <a:cxn ang="0">
                    <a:pos x="2891" y="7120"/>
                  </a:cxn>
                  <a:cxn ang="0">
                    <a:pos x="3666" y="6485"/>
                  </a:cxn>
                  <a:cxn ang="0">
                    <a:pos x="6274" y="283"/>
                  </a:cxn>
                  <a:cxn ang="0">
                    <a:pos x="5005" y="1269"/>
                  </a:cxn>
                  <a:cxn ang="0">
                    <a:pos x="4441" y="1128"/>
                  </a:cxn>
                  <a:cxn ang="0">
                    <a:pos x="3525" y="846"/>
                  </a:cxn>
                  <a:cxn ang="0">
                    <a:pos x="2679" y="1551"/>
                  </a:cxn>
                  <a:cxn ang="0">
                    <a:pos x="2045" y="2890"/>
                  </a:cxn>
                  <a:cxn ang="0">
                    <a:pos x="847" y="3313"/>
                  </a:cxn>
                  <a:cxn ang="0">
                    <a:pos x="142" y="4018"/>
                  </a:cxn>
                  <a:cxn ang="0">
                    <a:pos x="71" y="5005"/>
                  </a:cxn>
                  <a:cxn ang="0">
                    <a:pos x="494" y="6062"/>
                  </a:cxn>
                  <a:cxn ang="0">
                    <a:pos x="1481" y="6697"/>
                  </a:cxn>
                  <a:cxn ang="0">
                    <a:pos x="1481" y="8036"/>
                  </a:cxn>
                  <a:cxn ang="0">
                    <a:pos x="1411" y="9375"/>
                  </a:cxn>
                  <a:cxn ang="0">
                    <a:pos x="2045" y="10432"/>
                  </a:cxn>
                  <a:cxn ang="0">
                    <a:pos x="2891" y="10785"/>
                  </a:cxn>
                  <a:cxn ang="0">
                    <a:pos x="3666" y="10432"/>
                  </a:cxn>
                  <a:cxn ang="0">
                    <a:pos x="4582" y="9164"/>
                  </a:cxn>
                  <a:cxn ang="0">
                    <a:pos x="5287" y="8318"/>
                  </a:cxn>
                  <a:cxn ang="0">
                    <a:pos x="6626" y="8600"/>
                  </a:cxn>
                  <a:cxn ang="0">
                    <a:pos x="7754" y="8036"/>
                  </a:cxn>
                  <a:cxn ang="0">
                    <a:pos x="8388" y="6979"/>
                  </a:cxn>
                  <a:cxn ang="0">
                    <a:pos x="8247" y="5780"/>
                  </a:cxn>
                  <a:cxn ang="0">
                    <a:pos x="7190" y="4935"/>
                  </a:cxn>
                  <a:cxn ang="0">
                    <a:pos x="8177" y="3384"/>
                  </a:cxn>
                  <a:cxn ang="0">
                    <a:pos x="8670" y="1481"/>
                  </a:cxn>
                  <a:cxn ang="0">
                    <a:pos x="8388" y="635"/>
                  </a:cxn>
                  <a:cxn ang="0">
                    <a:pos x="7754" y="142"/>
                  </a:cxn>
                </a:cxnLst>
                <a:rect l="T0" t="T1" r="T2" b="T3"/>
                <a:pathLst>
                  <a:path w="8671" h="10785" extrusionOk="0">
                    <a:moveTo>
                      <a:pt x="6908" y="1622"/>
                    </a:moveTo>
                    <a:lnTo>
                      <a:pt x="7120" y="1763"/>
                    </a:lnTo>
                    <a:lnTo>
                      <a:pt x="7190" y="1904"/>
                    </a:lnTo>
                    <a:lnTo>
                      <a:pt x="7190" y="2045"/>
                    </a:lnTo>
                    <a:lnTo>
                      <a:pt x="7120" y="2256"/>
                    </a:lnTo>
                    <a:lnTo>
                      <a:pt x="6908" y="2679"/>
                    </a:lnTo>
                    <a:lnTo>
                      <a:pt x="6556" y="3172"/>
                    </a:lnTo>
                    <a:lnTo>
                      <a:pt x="5781" y="4089"/>
                    </a:lnTo>
                    <a:lnTo>
                      <a:pt x="5287" y="4512"/>
                    </a:lnTo>
                    <a:lnTo>
                      <a:pt x="5287" y="4018"/>
                    </a:lnTo>
                    <a:lnTo>
                      <a:pt x="5358" y="3525"/>
                    </a:lnTo>
                    <a:lnTo>
                      <a:pt x="5499" y="3031"/>
                    </a:lnTo>
                    <a:lnTo>
                      <a:pt x="5710" y="2538"/>
                    </a:lnTo>
                    <a:lnTo>
                      <a:pt x="5922" y="2327"/>
                    </a:lnTo>
                    <a:lnTo>
                      <a:pt x="6274" y="1974"/>
                    </a:lnTo>
                    <a:lnTo>
                      <a:pt x="6626" y="1692"/>
                    </a:lnTo>
                    <a:lnTo>
                      <a:pt x="6767" y="1622"/>
                    </a:lnTo>
                    <a:close/>
                    <a:moveTo>
                      <a:pt x="3596" y="2186"/>
                    </a:moveTo>
                    <a:lnTo>
                      <a:pt x="3666" y="2256"/>
                    </a:lnTo>
                    <a:lnTo>
                      <a:pt x="3807" y="2538"/>
                    </a:lnTo>
                    <a:lnTo>
                      <a:pt x="3877" y="2890"/>
                    </a:lnTo>
                    <a:lnTo>
                      <a:pt x="3948" y="3313"/>
                    </a:lnTo>
                    <a:lnTo>
                      <a:pt x="4018" y="4230"/>
                    </a:lnTo>
                    <a:lnTo>
                      <a:pt x="4018" y="4794"/>
                    </a:lnTo>
                    <a:lnTo>
                      <a:pt x="3737" y="4441"/>
                    </a:lnTo>
                    <a:lnTo>
                      <a:pt x="3525" y="4018"/>
                    </a:lnTo>
                    <a:lnTo>
                      <a:pt x="3314" y="3595"/>
                    </a:lnTo>
                    <a:lnTo>
                      <a:pt x="3102" y="3172"/>
                    </a:lnTo>
                    <a:lnTo>
                      <a:pt x="3102" y="2750"/>
                    </a:lnTo>
                    <a:lnTo>
                      <a:pt x="3102" y="2538"/>
                    </a:lnTo>
                    <a:lnTo>
                      <a:pt x="3173" y="2397"/>
                    </a:lnTo>
                    <a:lnTo>
                      <a:pt x="3314" y="2256"/>
                    </a:lnTo>
                    <a:lnTo>
                      <a:pt x="3455" y="2186"/>
                    </a:lnTo>
                    <a:close/>
                    <a:moveTo>
                      <a:pt x="1199" y="4512"/>
                    </a:moveTo>
                    <a:lnTo>
                      <a:pt x="1622" y="4653"/>
                    </a:lnTo>
                    <a:lnTo>
                      <a:pt x="2115" y="4794"/>
                    </a:lnTo>
                    <a:lnTo>
                      <a:pt x="2538" y="5076"/>
                    </a:lnTo>
                    <a:lnTo>
                      <a:pt x="3173" y="5428"/>
                    </a:lnTo>
                    <a:lnTo>
                      <a:pt x="2679" y="5639"/>
                    </a:lnTo>
                    <a:lnTo>
                      <a:pt x="2186" y="5710"/>
                    </a:lnTo>
                    <a:lnTo>
                      <a:pt x="1904" y="5639"/>
                    </a:lnTo>
                    <a:lnTo>
                      <a:pt x="1622" y="5569"/>
                    </a:lnTo>
                    <a:lnTo>
                      <a:pt x="1411" y="5428"/>
                    </a:lnTo>
                    <a:lnTo>
                      <a:pt x="1199" y="5216"/>
                    </a:lnTo>
                    <a:lnTo>
                      <a:pt x="917" y="4794"/>
                    </a:lnTo>
                    <a:lnTo>
                      <a:pt x="917" y="4653"/>
                    </a:lnTo>
                    <a:lnTo>
                      <a:pt x="988" y="4582"/>
                    </a:lnTo>
                    <a:lnTo>
                      <a:pt x="1058" y="4512"/>
                    </a:lnTo>
                    <a:close/>
                    <a:moveTo>
                      <a:pt x="3666" y="6485"/>
                    </a:moveTo>
                    <a:lnTo>
                      <a:pt x="3807" y="7120"/>
                    </a:lnTo>
                    <a:lnTo>
                      <a:pt x="3807" y="7754"/>
                    </a:lnTo>
                    <a:lnTo>
                      <a:pt x="3807" y="8388"/>
                    </a:lnTo>
                    <a:lnTo>
                      <a:pt x="3666" y="9093"/>
                    </a:lnTo>
                    <a:lnTo>
                      <a:pt x="3525" y="9305"/>
                    </a:lnTo>
                    <a:lnTo>
                      <a:pt x="3314" y="9516"/>
                    </a:lnTo>
                    <a:lnTo>
                      <a:pt x="2961" y="9516"/>
                    </a:lnTo>
                    <a:lnTo>
                      <a:pt x="2820" y="9375"/>
                    </a:lnTo>
                    <a:lnTo>
                      <a:pt x="2750" y="9234"/>
                    </a:lnTo>
                    <a:lnTo>
                      <a:pt x="2538" y="8670"/>
                    </a:lnTo>
                    <a:lnTo>
                      <a:pt x="2538" y="8036"/>
                    </a:lnTo>
                    <a:lnTo>
                      <a:pt x="2609" y="7754"/>
                    </a:lnTo>
                    <a:lnTo>
                      <a:pt x="2679" y="7401"/>
                    </a:lnTo>
                    <a:lnTo>
                      <a:pt x="2891" y="7120"/>
                    </a:lnTo>
                    <a:lnTo>
                      <a:pt x="3102" y="6838"/>
                    </a:lnTo>
                    <a:lnTo>
                      <a:pt x="3384" y="6626"/>
                    </a:lnTo>
                    <a:lnTo>
                      <a:pt x="3666" y="6485"/>
                    </a:lnTo>
                    <a:close/>
                    <a:moveTo>
                      <a:pt x="7261" y="1"/>
                    </a:move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close/>
                  </a:path>
                </a:pathLst>
              </a:custGeom>
              <a:solidFill>
                <a:srgbClr val="F7CA0F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Shape 92"/>
              <p:cNvSpPr>
                <a:spLocks/>
              </p:cNvSpPr>
              <p:nvPr/>
            </p:nvSpPr>
            <p:spPr bwMode="auto">
              <a:xfrm>
                <a:off x="3877158" y="1349757"/>
                <a:ext cx="216528" cy="270398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1763" y="10150"/>
                  </a:cxn>
                  <a:cxn ang="0">
                    <a:pos x="2327" y="10644"/>
                  </a:cxn>
                  <a:cxn ang="0">
                    <a:pos x="2891" y="10785"/>
                  </a:cxn>
                  <a:cxn ang="0">
                    <a:pos x="3455" y="10644"/>
                  </a:cxn>
                  <a:cxn ang="0">
                    <a:pos x="3877" y="10221"/>
                  </a:cxn>
                  <a:cxn ang="0">
                    <a:pos x="4582" y="9164"/>
                  </a:cxn>
                  <a:cxn ang="0">
                    <a:pos x="4794" y="7965"/>
                  </a:cxn>
                  <a:cxn ang="0">
                    <a:pos x="5287" y="8318"/>
                  </a:cxn>
                  <a:cxn ang="0">
                    <a:pos x="6203" y="8670"/>
                  </a:cxn>
                  <a:cxn ang="0">
                    <a:pos x="7049" y="8529"/>
                  </a:cxn>
                  <a:cxn ang="0">
                    <a:pos x="7754" y="8036"/>
                  </a:cxn>
                  <a:cxn ang="0">
                    <a:pos x="8247" y="7331"/>
                  </a:cxn>
                  <a:cxn ang="0">
                    <a:pos x="8459" y="6556"/>
                  </a:cxn>
                  <a:cxn ang="0">
                    <a:pos x="8247" y="5780"/>
                  </a:cxn>
                  <a:cxn ang="0">
                    <a:pos x="7684" y="5146"/>
                  </a:cxn>
                  <a:cxn ang="0">
                    <a:pos x="7190" y="4935"/>
                  </a:cxn>
                  <a:cxn ang="0">
                    <a:pos x="7825" y="3948"/>
                  </a:cxn>
                  <a:cxn ang="0">
                    <a:pos x="8459" y="2750"/>
                  </a:cxn>
                  <a:cxn ang="0">
                    <a:pos x="8670" y="1481"/>
                  </a:cxn>
                  <a:cxn ang="0">
                    <a:pos x="8529" y="917"/>
                  </a:cxn>
                  <a:cxn ang="0">
                    <a:pos x="8177" y="424"/>
                  </a:cxn>
                  <a:cxn ang="0">
                    <a:pos x="7966" y="283"/>
                  </a:cxn>
                  <a:cxn ang="0">
                    <a:pos x="7472" y="71"/>
                  </a:cxn>
                  <a:cxn ang="0">
                    <a:pos x="6767" y="71"/>
                  </a:cxn>
                  <a:cxn ang="0">
                    <a:pos x="5781" y="565"/>
                  </a:cxn>
                  <a:cxn ang="0">
                    <a:pos x="5005" y="1269"/>
                  </a:cxn>
                  <a:cxn ang="0">
                    <a:pos x="4723" y="1692"/>
                  </a:cxn>
                  <a:cxn ang="0">
                    <a:pos x="4441" y="1128"/>
                  </a:cxn>
                  <a:cxn ang="0">
                    <a:pos x="4018" y="846"/>
                  </a:cxn>
                  <a:cxn ang="0">
                    <a:pos x="3525" y="846"/>
                  </a:cxn>
                  <a:cxn ang="0">
                    <a:pos x="3102" y="1128"/>
                  </a:cxn>
                  <a:cxn ang="0">
                    <a:pos x="2327" y="2045"/>
                  </a:cxn>
                  <a:cxn ang="0">
                    <a:pos x="2045" y="2890"/>
                  </a:cxn>
                  <a:cxn ang="0">
                    <a:pos x="2045" y="3172"/>
                  </a:cxn>
                  <a:cxn ang="0">
                    <a:pos x="1199" y="3172"/>
                  </a:cxn>
                  <a:cxn ang="0">
                    <a:pos x="565" y="3454"/>
                  </a:cxn>
                  <a:cxn ang="0">
                    <a:pos x="142" y="4018"/>
                  </a:cxn>
                  <a:cxn ang="0">
                    <a:pos x="1" y="4653"/>
                  </a:cxn>
                  <a:cxn ang="0">
                    <a:pos x="142" y="5357"/>
                  </a:cxn>
                  <a:cxn ang="0">
                    <a:pos x="494" y="6062"/>
                  </a:cxn>
                  <a:cxn ang="0">
                    <a:pos x="1129" y="6556"/>
                  </a:cxn>
                  <a:cxn ang="0">
                    <a:pos x="1974" y="6767"/>
                  </a:cxn>
                  <a:cxn ang="0">
                    <a:pos x="1552" y="7542"/>
                  </a:cxn>
                  <a:cxn ang="0">
                    <a:pos x="1411" y="8459"/>
                  </a:cxn>
                  <a:cxn ang="0">
                    <a:pos x="1411" y="9375"/>
                  </a:cxn>
                  <a:cxn ang="0">
                    <a:pos x="1763" y="10150"/>
                  </a:cxn>
                </a:cxnLst>
                <a:rect l="T0" t="T1" r="T2" b="T3"/>
                <a:pathLst>
                  <a:path w="8671" h="10785" fill="none" extrusionOk="0">
                    <a:moveTo>
                      <a:pt x="1763" y="10150"/>
                    </a:move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807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622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Shape 93"/>
              <p:cNvSpPr>
                <a:spLocks/>
              </p:cNvSpPr>
              <p:nvPr/>
            </p:nvSpPr>
            <p:spPr bwMode="auto">
              <a:xfrm>
                <a:off x="3940378" y="1501560"/>
                <a:ext cx="31610" cy="75901"/>
              </a:xfrm>
              <a:custGeom>
                <a:avLst/>
                <a:gdLst>
                  <a:gd name="T0" fmla="*/ 0 w 1269"/>
                  <a:gd name="T1" fmla="*/ 0 h 3032"/>
                  <a:gd name="T2" fmla="*/ 1269 w 1269"/>
                  <a:gd name="T3" fmla="*/ 3032 h 3032"/>
                </a:gdLst>
                <a:ahLst/>
                <a:cxnLst>
                  <a:cxn ang="0">
                    <a:pos x="1128" y="2608"/>
                  </a:cxn>
                  <a:cxn ang="0">
                    <a:pos x="1128" y="2608"/>
                  </a:cxn>
                  <a:cxn ang="0">
                    <a:pos x="987" y="2820"/>
                  </a:cxn>
                  <a:cxn ang="0">
                    <a:pos x="776" y="3031"/>
                  </a:cxn>
                  <a:cxn ang="0">
                    <a:pos x="635" y="3031"/>
                  </a:cxn>
                  <a:cxn ang="0">
                    <a:pos x="423" y="3031"/>
                  </a:cxn>
                  <a:cxn ang="0">
                    <a:pos x="282" y="2890"/>
                  </a:cxn>
                  <a:cxn ang="0">
                    <a:pos x="212" y="2749"/>
                  </a:cxn>
                  <a:cxn ang="0">
                    <a:pos x="0" y="2185"/>
                  </a:cxn>
                  <a:cxn ang="0">
                    <a:pos x="0" y="1551"/>
                  </a:cxn>
                  <a:cxn ang="0">
                    <a:pos x="71" y="1269"/>
                  </a:cxn>
                  <a:cxn ang="0">
                    <a:pos x="141" y="916"/>
                  </a:cxn>
                  <a:cxn ang="0">
                    <a:pos x="353" y="635"/>
                  </a:cxn>
                  <a:cxn ang="0">
                    <a:pos x="564" y="353"/>
                  </a:cxn>
                  <a:cxn ang="0">
                    <a:pos x="846" y="141"/>
                  </a:cxn>
                  <a:cxn ang="0">
                    <a:pos x="1128" y="0"/>
                  </a:cxn>
                  <a:cxn ang="0">
                    <a:pos x="1128" y="0"/>
                  </a:cxn>
                  <a:cxn ang="0">
                    <a:pos x="1269" y="635"/>
                  </a:cxn>
                  <a:cxn ang="0">
                    <a:pos x="1269" y="1269"/>
                  </a:cxn>
                  <a:cxn ang="0">
                    <a:pos x="1269" y="1903"/>
                  </a:cxn>
                  <a:cxn ang="0">
                    <a:pos x="1128" y="2608"/>
                  </a:cxn>
                  <a:cxn ang="0">
                    <a:pos x="1128" y="2608"/>
                  </a:cxn>
                </a:cxnLst>
                <a:rect l="T0" t="T1" r="T2" b="T3"/>
                <a:pathLst>
                  <a:path w="1269" h="3032" fill="none" extrusionOk="0">
                    <a:moveTo>
                      <a:pt x="1128" y="2608"/>
                    </a:moveTo>
                    <a:lnTo>
                      <a:pt x="1128" y="2608"/>
                    </a:lnTo>
                    <a:lnTo>
                      <a:pt x="987" y="2820"/>
                    </a:lnTo>
                    <a:lnTo>
                      <a:pt x="776" y="3031"/>
                    </a:lnTo>
                    <a:lnTo>
                      <a:pt x="635" y="3031"/>
                    </a:lnTo>
                    <a:lnTo>
                      <a:pt x="423" y="3031"/>
                    </a:lnTo>
                    <a:lnTo>
                      <a:pt x="282" y="2890"/>
                    </a:lnTo>
                    <a:lnTo>
                      <a:pt x="212" y="2749"/>
                    </a:lnTo>
                    <a:lnTo>
                      <a:pt x="0" y="2185"/>
                    </a:lnTo>
                    <a:lnTo>
                      <a:pt x="0" y="1551"/>
                    </a:lnTo>
                    <a:lnTo>
                      <a:pt x="71" y="1269"/>
                    </a:lnTo>
                    <a:lnTo>
                      <a:pt x="141" y="916"/>
                    </a:lnTo>
                    <a:lnTo>
                      <a:pt x="353" y="635"/>
                    </a:lnTo>
                    <a:lnTo>
                      <a:pt x="564" y="353"/>
                    </a:lnTo>
                    <a:lnTo>
                      <a:pt x="846" y="141"/>
                    </a:lnTo>
                    <a:lnTo>
                      <a:pt x="1128" y="0"/>
                    </a:lnTo>
                    <a:lnTo>
                      <a:pt x="1269" y="635"/>
                    </a:lnTo>
                    <a:lnTo>
                      <a:pt x="1269" y="1269"/>
                    </a:lnTo>
                    <a:lnTo>
                      <a:pt x="1269" y="1903"/>
                    </a:lnTo>
                    <a:lnTo>
                      <a:pt x="1128" y="260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Shape 94"/>
              <p:cNvSpPr>
                <a:spLocks/>
              </p:cNvSpPr>
              <p:nvPr/>
            </p:nvSpPr>
            <p:spPr bwMode="auto">
              <a:xfrm>
                <a:off x="3954603" y="1405103"/>
                <a:ext cx="22127" cy="64832"/>
              </a:xfrm>
              <a:custGeom>
                <a:avLst/>
                <a:gdLst>
                  <a:gd name="T0" fmla="*/ 0 w 917"/>
                  <a:gd name="T1" fmla="*/ 0 h 2609"/>
                  <a:gd name="T2" fmla="*/ 917 w 917"/>
                  <a:gd name="T3" fmla="*/ 2609 h 2609"/>
                </a:gdLst>
                <a:ahLst/>
                <a:cxnLst>
                  <a:cxn ang="0">
                    <a:pos x="353" y="1"/>
                  </a:cxn>
                  <a:cxn ang="0">
                    <a:pos x="353" y="1"/>
                  </a:cxn>
                  <a:cxn ang="0">
                    <a:pos x="494" y="1"/>
                  </a:cxn>
                  <a:cxn ang="0">
                    <a:pos x="564" y="71"/>
                  </a:cxn>
                  <a:cxn ang="0">
                    <a:pos x="705" y="353"/>
                  </a:cxn>
                  <a:cxn ang="0">
                    <a:pos x="775" y="705"/>
                  </a:cxn>
                  <a:cxn ang="0">
                    <a:pos x="846" y="1128"/>
                  </a:cxn>
                  <a:cxn ang="0">
                    <a:pos x="916" y="2045"/>
                  </a:cxn>
                  <a:cxn ang="0">
                    <a:pos x="916" y="2609"/>
                  </a:cxn>
                  <a:cxn ang="0">
                    <a:pos x="916" y="2609"/>
                  </a:cxn>
                  <a:cxn ang="0">
                    <a:pos x="635" y="2256"/>
                  </a:cxn>
                  <a:cxn ang="0">
                    <a:pos x="423" y="1833"/>
                  </a:cxn>
                  <a:cxn ang="0">
                    <a:pos x="212" y="1410"/>
                  </a:cxn>
                  <a:cxn ang="0">
                    <a:pos x="0" y="987"/>
                  </a:cxn>
                  <a:cxn ang="0">
                    <a:pos x="0" y="565"/>
                  </a:cxn>
                  <a:cxn ang="0">
                    <a:pos x="0" y="353"/>
                  </a:cxn>
                  <a:cxn ang="0">
                    <a:pos x="71" y="212"/>
                  </a:cxn>
                  <a:cxn ang="0">
                    <a:pos x="212" y="71"/>
                  </a:cxn>
                  <a:cxn ang="0">
                    <a:pos x="353" y="1"/>
                  </a:cxn>
                  <a:cxn ang="0">
                    <a:pos x="353" y="1"/>
                  </a:cxn>
                </a:cxnLst>
                <a:rect l="T0" t="T1" r="T2" b="T3"/>
                <a:pathLst>
                  <a:path w="917" h="2609" fill="none" extrusionOk="0">
                    <a:moveTo>
                      <a:pt x="353" y="1"/>
                    </a:moveTo>
                    <a:lnTo>
                      <a:pt x="353" y="1"/>
                    </a:lnTo>
                    <a:lnTo>
                      <a:pt x="494" y="1"/>
                    </a:lnTo>
                    <a:lnTo>
                      <a:pt x="564" y="71"/>
                    </a:lnTo>
                    <a:lnTo>
                      <a:pt x="705" y="353"/>
                    </a:lnTo>
                    <a:lnTo>
                      <a:pt x="775" y="705"/>
                    </a:lnTo>
                    <a:lnTo>
                      <a:pt x="846" y="1128"/>
                    </a:lnTo>
                    <a:lnTo>
                      <a:pt x="916" y="2045"/>
                    </a:lnTo>
                    <a:lnTo>
                      <a:pt x="916" y="2609"/>
                    </a:lnTo>
                    <a:lnTo>
                      <a:pt x="635" y="2256"/>
                    </a:lnTo>
                    <a:lnTo>
                      <a:pt x="423" y="1833"/>
                    </a:lnTo>
                    <a:lnTo>
                      <a:pt x="212" y="1410"/>
                    </a:lnTo>
                    <a:lnTo>
                      <a:pt x="0" y="987"/>
                    </a:lnTo>
                    <a:lnTo>
                      <a:pt x="0" y="565"/>
                    </a:lnTo>
                    <a:lnTo>
                      <a:pt x="0" y="353"/>
                    </a:lnTo>
                    <a:lnTo>
                      <a:pt x="71" y="212"/>
                    </a:lnTo>
                    <a:lnTo>
                      <a:pt x="212" y="71"/>
                    </a:lnTo>
                    <a:lnTo>
                      <a:pt x="353" y="1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Shape 95"/>
              <p:cNvSpPr>
                <a:spLocks/>
              </p:cNvSpPr>
              <p:nvPr/>
            </p:nvSpPr>
            <p:spPr bwMode="auto">
              <a:xfrm>
                <a:off x="3899285" y="1463609"/>
                <a:ext cx="56898" cy="30045"/>
              </a:xfrm>
              <a:custGeom>
                <a:avLst/>
                <a:gdLst>
                  <a:gd name="T0" fmla="*/ 0 w 2256"/>
                  <a:gd name="T1" fmla="*/ 0 h 1199"/>
                  <a:gd name="T2" fmla="*/ 2256 w 2256"/>
                  <a:gd name="T3" fmla="*/ 1199 h 1199"/>
                </a:gdLst>
                <a:ahLst/>
                <a:cxnLst>
                  <a:cxn ang="0">
                    <a:pos x="282" y="705"/>
                  </a:cxn>
                  <a:cxn ang="0">
                    <a:pos x="282" y="705"/>
                  </a:cxn>
                  <a:cxn ang="0">
                    <a:pos x="0" y="283"/>
                  </a:cxn>
                  <a:cxn ang="0">
                    <a:pos x="0" y="142"/>
                  </a:cxn>
                  <a:cxn ang="0">
                    <a:pos x="71" y="71"/>
                  </a:cxn>
                  <a:cxn ang="0">
                    <a:pos x="141" y="1"/>
                  </a:cxn>
                  <a:cxn ang="0">
                    <a:pos x="282" y="1"/>
                  </a:cxn>
                  <a:cxn ang="0">
                    <a:pos x="705" y="142"/>
                  </a:cxn>
                  <a:cxn ang="0">
                    <a:pos x="1198" y="283"/>
                  </a:cxn>
                  <a:cxn ang="0">
                    <a:pos x="1621" y="565"/>
                  </a:cxn>
                  <a:cxn ang="0">
                    <a:pos x="2256" y="917"/>
                  </a:cxn>
                  <a:cxn ang="0">
                    <a:pos x="2256" y="917"/>
                  </a:cxn>
                  <a:cxn ang="0">
                    <a:pos x="1762" y="1128"/>
                  </a:cxn>
                  <a:cxn ang="0">
                    <a:pos x="1269" y="1199"/>
                  </a:cxn>
                  <a:cxn ang="0">
                    <a:pos x="987" y="1128"/>
                  </a:cxn>
                  <a:cxn ang="0">
                    <a:pos x="705" y="1058"/>
                  </a:cxn>
                  <a:cxn ang="0">
                    <a:pos x="494" y="917"/>
                  </a:cxn>
                  <a:cxn ang="0">
                    <a:pos x="282" y="705"/>
                  </a:cxn>
                  <a:cxn ang="0">
                    <a:pos x="282" y="705"/>
                  </a:cxn>
                </a:cxnLst>
                <a:rect l="T0" t="T1" r="T2" b="T3"/>
                <a:pathLst>
                  <a:path w="2256" h="1199" fill="none" extrusionOk="0">
                    <a:moveTo>
                      <a:pt x="282" y="705"/>
                    </a:moveTo>
                    <a:lnTo>
                      <a:pt x="282" y="705"/>
                    </a:lnTo>
                    <a:lnTo>
                      <a:pt x="0" y="283"/>
                    </a:lnTo>
                    <a:lnTo>
                      <a:pt x="0" y="142"/>
                    </a:lnTo>
                    <a:lnTo>
                      <a:pt x="71" y="71"/>
                    </a:lnTo>
                    <a:lnTo>
                      <a:pt x="141" y="1"/>
                    </a:lnTo>
                    <a:lnTo>
                      <a:pt x="282" y="1"/>
                    </a:lnTo>
                    <a:lnTo>
                      <a:pt x="705" y="142"/>
                    </a:lnTo>
                    <a:lnTo>
                      <a:pt x="1198" y="283"/>
                    </a:lnTo>
                    <a:lnTo>
                      <a:pt x="1621" y="565"/>
                    </a:lnTo>
                    <a:lnTo>
                      <a:pt x="2256" y="917"/>
                    </a:lnTo>
                    <a:lnTo>
                      <a:pt x="1762" y="1128"/>
                    </a:lnTo>
                    <a:lnTo>
                      <a:pt x="1269" y="1199"/>
                    </a:lnTo>
                    <a:lnTo>
                      <a:pt x="987" y="1128"/>
                    </a:lnTo>
                    <a:lnTo>
                      <a:pt x="705" y="1058"/>
                    </a:lnTo>
                    <a:lnTo>
                      <a:pt x="494" y="917"/>
                    </a:lnTo>
                    <a:lnTo>
                      <a:pt x="282" y="70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6" name="Shape 96"/>
            <p:cNvSpPr>
              <a:spLocks/>
            </p:cNvSpPr>
            <p:nvPr/>
          </p:nvSpPr>
          <p:spPr bwMode="auto">
            <a:xfrm>
              <a:off x="1085528" y="2690675"/>
              <a:ext cx="238654" cy="313092"/>
            </a:xfrm>
            <a:custGeom>
              <a:avLst/>
              <a:gdLst>
                <a:gd name="T0" fmla="*/ 0 w 9516"/>
                <a:gd name="T1" fmla="*/ 0 h 12547"/>
                <a:gd name="T2" fmla="*/ 9516 w 9516"/>
                <a:gd name="T3" fmla="*/ 12547 h 12547"/>
              </a:gdLst>
              <a:ahLst/>
              <a:cxnLst>
                <a:cxn ang="0">
                  <a:pos x="9420" y="385"/>
                </a:cxn>
                <a:cxn ang="0">
                  <a:pos x="9516" y="0"/>
                </a:cxn>
                <a:cxn ang="0">
                  <a:pos x="4793" y="4582"/>
                </a:cxn>
                <a:cxn ang="0">
                  <a:pos x="2256" y="7471"/>
                </a:cxn>
                <a:cxn ang="0">
                  <a:pos x="1410" y="8599"/>
                </a:cxn>
                <a:cxn ang="0">
                  <a:pos x="2045" y="7190"/>
                </a:cxn>
                <a:cxn ang="0">
                  <a:pos x="2961" y="5921"/>
                </a:cxn>
                <a:cxn ang="0">
                  <a:pos x="4089" y="4864"/>
                </a:cxn>
                <a:cxn ang="0">
                  <a:pos x="5357" y="3947"/>
                </a:cxn>
                <a:cxn ang="0">
                  <a:pos x="6626" y="3806"/>
                </a:cxn>
                <a:cxn ang="0">
                  <a:pos x="6555" y="5357"/>
                </a:cxn>
                <a:cxn ang="0">
                  <a:pos x="6415" y="6344"/>
                </a:cxn>
                <a:cxn ang="0">
                  <a:pos x="5921" y="7331"/>
                </a:cxn>
                <a:cxn ang="0">
                  <a:pos x="5075" y="8176"/>
                </a:cxn>
                <a:cxn ang="0">
                  <a:pos x="4089" y="8811"/>
                </a:cxn>
                <a:cxn ang="0">
                  <a:pos x="2045" y="10009"/>
                </a:cxn>
                <a:cxn ang="0">
                  <a:pos x="2538" y="9022"/>
                </a:cxn>
                <a:cxn ang="0">
                  <a:pos x="3948" y="7260"/>
                </a:cxn>
                <a:cxn ang="0">
                  <a:pos x="4934" y="6062"/>
                </a:cxn>
                <a:cxn ang="0">
                  <a:pos x="5639" y="4652"/>
                </a:cxn>
                <a:cxn ang="0">
                  <a:pos x="6415" y="3454"/>
                </a:cxn>
                <a:cxn ang="0">
                  <a:pos x="9420" y="385"/>
                </a:cxn>
                <a:cxn ang="0">
                  <a:pos x="8811" y="1057"/>
                </a:cxn>
                <a:cxn ang="0">
                  <a:pos x="7260" y="2115"/>
                </a:cxn>
                <a:cxn ang="0">
                  <a:pos x="4652" y="3595"/>
                </a:cxn>
                <a:cxn ang="0">
                  <a:pos x="2326" y="5005"/>
                </a:cxn>
                <a:cxn ang="0">
                  <a:pos x="1622" y="5709"/>
                </a:cxn>
                <a:cxn ang="0">
                  <a:pos x="917" y="6696"/>
                </a:cxn>
                <a:cxn ang="0">
                  <a:pos x="494" y="7683"/>
                </a:cxn>
                <a:cxn ang="0">
                  <a:pos x="1" y="9938"/>
                </a:cxn>
                <a:cxn ang="0">
                  <a:pos x="71" y="11560"/>
                </a:cxn>
                <a:cxn ang="0">
                  <a:pos x="282" y="12405"/>
                </a:cxn>
                <a:cxn ang="0">
                  <a:pos x="423" y="12546"/>
                </a:cxn>
                <a:cxn ang="0">
                  <a:pos x="705" y="12405"/>
                </a:cxn>
                <a:cxn ang="0">
                  <a:pos x="1410" y="11630"/>
                </a:cxn>
                <a:cxn ang="0">
                  <a:pos x="3172" y="10432"/>
                </a:cxn>
                <a:cxn ang="0">
                  <a:pos x="5075" y="9445"/>
                </a:cxn>
                <a:cxn ang="0">
                  <a:pos x="6344" y="8458"/>
                </a:cxn>
                <a:cxn ang="0">
                  <a:pos x="6978" y="7683"/>
                </a:cxn>
                <a:cxn ang="0">
                  <a:pos x="7401" y="6696"/>
                </a:cxn>
                <a:cxn ang="0">
                  <a:pos x="7472" y="5709"/>
                </a:cxn>
                <a:cxn ang="0">
                  <a:pos x="7331" y="4300"/>
                </a:cxn>
                <a:cxn ang="0">
                  <a:pos x="7401" y="3313"/>
                </a:cxn>
                <a:cxn ang="0">
                  <a:pos x="7824" y="2538"/>
                </a:cxn>
                <a:cxn ang="0">
                  <a:pos x="8811" y="1410"/>
                </a:cxn>
                <a:cxn ang="0">
                  <a:pos x="9375" y="564"/>
                </a:cxn>
              </a:cxnLst>
              <a:rect l="T0" t="T1" r="T2" b="T3"/>
              <a:pathLst>
                <a:path w="9516" h="12547" extrusionOk="0">
                  <a:moveTo>
                    <a:pt x="9516" y="0"/>
                  </a:moveTo>
                  <a:lnTo>
                    <a:pt x="9420" y="385"/>
                  </a:lnTo>
                  <a:lnTo>
                    <a:pt x="9445" y="353"/>
                  </a:lnTo>
                  <a:lnTo>
                    <a:pt x="9516" y="0"/>
                  </a:lnTo>
                  <a:close/>
                  <a:moveTo>
                    <a:pt x="5357" y="3947"/>
                  </a:moveTo>
                  <a:lnTo>
                    <a:pt x="4793" y="4582"/>
                  </a:lnTo>
                  <a:lnTo>
                    <a:pt x="3595" y="5921"/>
                  </a:lnTo>
                  <a:lnTo>
                    <a:pt x="2256" y="7471"/>
                  </a:lnTo>
                  <a:lnTo>
                    <a:pt x="1763" y="8106"/>
                  </a:lnTo>
                  <a:lnTo>
                    <a:pt x="1410" y="8599"/>
                  </a:lnTo>
                  <a:lnTo>
                    <a:pt x="1692" y="7894"/>
                  </a:lnTo>
                  <a:lnTo>
                    <a:pt x="2045" y="7190"/>
                  </a:lnTo>
                  <a:lnTo>
                    <a:pt x="2467" y="6485"/>
                  </a:lnTo>
                  <a:lnTo>
                    <a:pt x="2961" y="5921"/>
                  </a:lnTo>
                  <a:lnTo>
                    <a:pt x="3525" y="5357"/>
                  </a:lnTo>
                  <a:lnTo>
                    <a:pt x="4089" y="4864"/>
                  </a:lnTo>
                  <a:lnTo>
                    <a:pt x="4723" y="4370"/>
                  </a:lnTo>
                  <a:lnTo>
                    <a:pt x="5357" y="3947"/>
                  </a:lnTo>
                  <a:close/>
                  <a:moveTo>
                    <a:pt x="6696" y="3242"/>
                  </a:moveTo>
                  <a:lnTo>
                    <a:pt x="6626" y="3806"/>
                  </a:lnTo>
                  <a:lnTo>
                    <a:pt x="6626" y="4300"/>
                  </a:lnTo>
                  <a:lnTo>
                    <a:pt x="6555" y="5357"/>
                  </a:lnTo>
                  <a:lnTo>
                    <a:pt x="6485" y="5850"/>
                  </a:lnTo>
                  <a:lnTo>
                    <a:pt x="6415" y="6344"/>
                  </a:lnTo>
                  <a:lnTo>
                    <a:pt x="6203" y="6837"/>
                  </a:lnTo>
                  <a:lnTo>
                    <a:pt x="5921" y="7331"/>
                  </a:lnTo>
                  <a:lnTo>
                    <a:pt x="5569" y="7753"/>
                  </a:lnTo>
                  <a:lnTo>
                    <a:pt x="5075" y="8176"/>
                  </a:lnTo>
                  <a:lnTo>
                    <a:pt x="4652" y="8529"/>
                  </a:lnTo>
                  <a:lnTo>
                    <a:pt x="4089" y="8811"/>
                  </a:lnTo>
                  <a:lnTo>
                    <a:pt x="3031" y="9375"/>
                  </a:lnTo>
                  <a:lnTo>
                    <a:pt x="2045" y="10009"/>
                  </a:lnTo>
                  <a:lnTo>
                    <a:pt x="2256" y="9445"/>
                  </a:lnTo>
                  <a:lnTo>
                    <a:pt x="2538" y="9022"/>
                  </a:lnTo>
                  <a:lnTo>
                    <a:pt x="3243" y="8106"/>
                  </a:lnTo>
                  <a:lnTo>
                    <a:pt x="3948" y="7260"/>
                  </a:lnTo>
                  <a:lnTo>
                    <a:pt x="4723" y="6414"/>
                  </a:lnTo>
                  <a:lnTo>
                    <a:pt x="4934" y="6062"/>
                  </a:lnTo>
                  <a:lnTo>
                    <a:pt x="5216" y="5639"/>
                  </a:lnTo>
                  <a:lnTo>
                    <a:pt x="5639" y="4652"/>
                  </a:lnTo>
                  <a:lnTo>
                    <a:pt x="6203" y="3806"/>
                  </a:lnTo>
                  <a:lnTo>
                    <a:pt x="6415" y="3454"/>
                  </a:lnTo>
                  <a:lnTo>
                    <a:pt x="6696" y="3242"/>
                  </a:lnTo>
                  <a:close/>
                  <a:moveTo>
                    <a:pt x="9420" y="385"/>
                  </a:moveTo>
                  <a:lnTo>
                    <a:pt x="9163" y="705"/>
                  </a:lnTo>
                  <a:lnTo>
                    <a:pt x="8811" y="1057"/>
                  </a:lnTo>
                  <a:lnTo>
                    <a:pt x="8388" y="1410"/>
                  </a:lnTo>
                  <a:lnTo>
                    <a:pt x="7260" y="2115"/>
                  </a:lnTo>
                  <a:lnTo>
                    <a:pt x="5992" y="2820"/>
                  </a:lnTo>
                  <a:lnTo>
                    <a:pt x="4652" y="3595"/>
                  </a:lnTo>
                  <a:lnTo>
                    <a:pt x="3384" y="4300"/>
                  </a:lnTo>
                  <a:lnTo>
                    <a:pt x="2326" y="5005"/>
                  </a:lnTo>
                  <a:lnTo>
                    <a:pt x="1904" y="5357"/>
                  </a:lnTo>
                  <a:lnTo>
                    <a:pt x="1622" y="5709"/>
                  </a:lnTo>
                  <a:lnTo>
                    <a:pt x="1269" y="6203"/>
                  </a:lnTo>
                  <a:lnTo>
                    <a:pt x="917" y="6696"/>
                  </a:lnTo>
                  <a:lnTo>
                    <a:pt x="705" y="7190"/>
                  </a:lnTo>
                  <a:lnTo>
                    <a:pt x="494" y="7683"/>
                  </a:lnTo>
                  <a:lnTo>
                    <a:pt x="212" y="8811"/>
                  </a:lnTo>
                  <a:lnTo>
                    <a:pt x="1" y="9938"/>
                  </a:lnTo>
                  <a:lnTo>
                    <a:pt x="1" y="10502"/>
                  </a:lnTo>
                  <a:lnTo>
                    <a:pt x="71" y="11560"/>
                  </a:lnTo>
                  <a:lnTo>
                    <a:pt x="141" y="12053"/>
                  </a:lnTo>
                  <a:lnTo>
                    <a:pt x="282" y="12405"/>
                  </a:lnTo>
                  <a:lnTo>
                    <a:pt x="353" y="12476"/>
                  </a:lnTo>
                  <a:lnTo>
                    <a:pt x="423" y="12546"/>
                  </a:lnTo>
                  <a:lnTo>
                    <a:pt x="564" y="12476"/>
                  </a:lnTo>
                  <a:lnTo>
                    <a:pt x="705" y="12405"/>
                  </a:lnTo>
                  <a:lnTo>
                    <a:pt x="987" y="11982"/>
                  </a:lnTo>
                  <a:lnTo>
                    <a:pt x="1410" y="11630"/>
                  </a:lnTo>
                  <a:lnTo>
                    <a:pt x="2256" y="10996"/>
                  </a:lnTo>
                  <a:lnTo>
                    <a:pt x="3172" y="10432"/>
                  </a:lnTo>
                  <a:lnTo>
                    <a:pt x="4159" y="9938"/>
                  </a:lnTo>
                  <a:lnTo>
                    <a:pt x="5075" y="9445"/>
                  </a:lnTo>
                  <a:lnTo>
                    <a:pt x="5921" y="8811"/>
                  </a:lnTo>
                  <a:lnTo>
                    <a:pt x="6344" y="8458"/>
                  </a:lnTo>
                  <a:lnTo>
                    <a:pt x="6696" y="8106"/>
                  </a:lnTo>
                  <a:lnTo>
                    <a:pt x="6978" y="7683"/>
                  </a:lnTo>
                  <a:lnTo>
                    <a:pt x="7260" y="7190"/>
                  </a:lnTo>
                  <a:lnTo>
                    <a:pt x="7401" y="6696"/>
                  </a:lnTo>
                  <a:lnTo>
                    <a:pt x="7472" y="6203"/>
                  </a:lnTo>
                  <a:lnTo>
                    <a:pt x="7472" y="5709"/>
                  </a:lnTo>
                  <a:lnTo>
                    <a:pt x="7401" y="5216"/>
                  </a:lnTo>
                  <a:lnTo>
                    <a:pt x="7331" y="4300"/>
                  </a:lnTo>
                  <a:lnTo>
                    <a:pt x="7331" y="3806"/>
                  </a:lnTo>
                  <a:lnTo>
                    <a:pt x="7401" y="3313"/>
                  </a:lnTo>
                  <a:lnTo>
                    <a:pt x="7542" y="2890"/>
                  </a:lnTo>
                  <a:lnTo>
                    <a:pt x="7824" y="2538"/>
                  </a:lnTo>
                  <a:lnTo>
                    <a:pt x="8459" y="1762"/>
                  </a:lnTo>
                  <a:lnTo>
                    <a:pt x="8811" y="1410"/>
                  </a:lnTo>
                  <a:lnTo>
                    <a:pt x="9163" y="987"/>
                  </a:lnTo>
                  <a:lnTo>
                    <a:pt x="9375" y="564"/>
                  </a:lnTo>
                  <a:lnTo>
                    <a:pt x="9420" y="385"/>
                  </a:lnTo>
                  <a:close/>
                </a:path>
              </a:pathLst>
            </a:custGeom>
            <a:solidFill>
              <a:srgbClr val="B6D7A8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Shape 97"/>
            <p:cNvSpPr>
              <a:spLocks/>
            </p:cNvSpPr>
            <p:nvPr/>
          </p:nvSpPr>
          <p:spPr bwMode="auto">
            <a:xfrm>
              <a:off x="924318" y="1106242"/>
              <a:ext cx="244976" cy="346299"/>
            </a:xfrm>
            <a:custGeom>
              <a:avLst/>
              <a:gdLst>
                <a:gd name="T0" fmla="*/ 0 w 9798"/>
                <a:gd name="T1" fmla="*/ 0 h 13816"/>
                <a:gd name="T2" fmla="*/ 9798 w 9798"/>
                <a:gd name="T3" fmla="*/ 13816 h 13816"/>
              </a:gdLst>
              <a:ahLst/>
              <a:cxnLst>
                <a:cxn ang="0">
                  <a:pos x="6485" y="4512"/>
                </a:cxn>
                <a:cxn ang="0">
                  <a:pos x="5850" y="4441"/>
                </a:cxn>
                <a:cxn ang="0">
                  <a:pos x="5709" y="5569"/>
                </a:cxn>
                <a:cxn ang="0">
                  <a:pos x="4793" y="6485"/>
                </a:cxn>
                <a:cxn ang="0">
                  <a:pos x="6837" y="6274"/>
                </a:cxn>
                <a:cxn ang="0">
                  <a:pos x="6062" y="8388"/>
                </a:cxn>
                <a:cxn ang="0">
                  <a:pos x="6414" y="5992"/>
                </a:cxn>
                <a:cxn ang="0">
                  <a:pos x="4229" y="5921"/>
                </a:cxn>
                <a:cxn ang="0">
                  <a:pos x="2678" y="8600"/>
                </a:cxn>
                <a:cxn ang="0">
                  <a:pos x="2115" y="9234"/>
                </a:cxn>
                <a:cxn ang="0">
                  <a:pos x="916" y="9093"/>
                </a:cxn>
                <a:cxn ang="0">
                  <a:pos x="705" y="8247"/>
                </a:cxn>
                <a:cxn ang="0">
                  <a:pos x="2115" y="6274"/>
                </a:cxn>
                <a:cxn ang="0">
                  <a:pos x="4863" y="5076"/>
                </a:cxn>
                <a:cxn ang="0">
                  <a:pos x="4863" y="9869"/>
                </a:cxn>
                <a:cxn ang="0">
                  <a:pos x="3665" y="10362"/>
                </a:cxn>
                <a:cxn ang="0">
                  <a:pos x="3454" y="9516"/>
                </a:cxn>
                <a:cxn ang="0">
                  <a:pos x="5709" y="7120"/>
                </a:cxn>
                <a:cxn ang="0">
                  <a:pos x="8810" y="9375"/>
                </a:cxn>
                <a:cxn ang="0">
                  <a:pos x="8670" y="10855"/>
                </a:cxn>
                <a:cxn ang="0">
                  <a:pos x="7471" y="11349"/>
                </a:cxn>
                <a:cxn ang="0">
                  <a:pos x="6344" y="10644"/>
                </a:cxn>
                <a:cxn ang="0">
                  <a:pos x="6978" y="8459"/>
                </a:cxn>
                <a:cxn ang="0">
                  <a:pos x="7894" y="6274"/>
                </a:cxn>
                <a:cxn ang="0">
                  <a:pos x="6485" y="494"/>
                </a:cxn>
                <a:cxn ang="0">
                  <a:pos x="6062" y="2256"/>
                </a:cxn>
                <a:cxn ang="0">
                  <a:pos x="5357" y="4089"/>
                </a:cxn>
                <a:cxn ang="0">
                  <a:pos x="2819" y="5217"/>
                </a:cxn>
                <a:cxn ang="0">
                  <a:pos x="634" y="6626"/>
                </a:cxn>
                <a:cxn ang="0">
                  <a:pos x="0" y="9093"/>
                </a:cxn>
                <a:cxn ang="0">
                  <a:pos x="564" y="10010"/>
                </a:cxn>
                <a:cxn ang="0">
                  <a:pos x="1339" y="10644"/>
                </a:cxn>
                <a:cxn ang="0">
                  <a:pos x="141" y="12054"/>
                </a:cxn>
                <a:cxn ang="0">
                  <a:pos x="493" y="12758"/>
                </a:cxn>
                <a:cxn ang="0">
                  <a:pos x="1410" y="12829"/>
                </a:cxn>
                <a:cxn ang="0">
                  <a:pos x="2044" y="11560"/>
                </a:cxn>
                <a:cxn ang="0">
                  <a:pos x="2467" y="10714"/>
                </a:cxn>
                <a:cxn ang="0">
                  <a:pos x="4088" y="11490"/>
                </a:cxn>
                <a:cxn ang="0">
                  <a:pos x="4300" y="12265"/>
                </a:cxn>
                <a:cxn ang="0">
                  <a:pos x="4018" y="13675"/>
                </a:cxn>
                <a:cxn ang="0">
                  <a:pos x="5145" y="13534"/>
                </a:cxn>
                <a:cxn ang="0">
                  <a:pos x="5568" y="12336"/>
                </a:cxn>
                <a:cxn ang="0">
                  <a:pos x="5709" y="11419"/>
                </a:cxn>
                <a:cxn ang="0">
                  <a:pos x="7471" y="12336"/>
                </a:cxn>
                <a:cxn ang="0">
                  <a:pos x="9374" y="11701"/>
                </a:cxn>
                <a:cxn ang="0">
                  <a:pos x="9797" y="9869"/>
                </a:cxn>
                <a:cxn ang="0">
                  <a:pos x="8881" y="6274"/>
                </a:cxn>
                <a:cxn ang="0">
                  <a:pos x="7401" y="3595"/>
                </a:cxn>
                <a:cxn ang="0">
                  <a:pos x="7330" y="2256"/>
                </a:cxn>
                <a:cxn ang="0">
                  <a:pos x="7612" y="212"/>
                </a:cxn>
              </a:cxnLst>
              <a:rect l="T0" t="T1" r="T2" b="T3"/>
              <a:pathLst>
                <a:path w="9798" h="13816" extrusionOk="0">
                  <a:moveTo>
                    <a:pt x="6203" y="4159"/>
                  </a:moveTo>
                  <a:lnTo>
                    <a:pt x="6414" y="4230"/>
                  </a:lnTo>
                  <a:lnTo>
                    <a:pt x="6485" y="4371"/>
                  </a:lnTo>
                  <a:lnTo>
                    <a:pt x="6485" y="4512"/>
                  </a:lnTo>
                  <a:lnTo>
                    <a:pt x="6414" y="4582"/>
                  </a:lnTo>
                  <a:lnTo>
                    <a:pt x="6273" y="4582"/>
                  </a:lnTo>
                  <a:lnTo>
                    <a:pt x="5921" y="4512"/>
                  </a:lnTo>
                  <a:lnTo>
                    <a:pt x="5850" y="4441"/>
                  </a:lnTo>
                  <a:lnTo>
                    <a:pt x="5850" y="4371"/>
                  </a:lnTo>
                  <a:lnTo>
                    <a:pt x="5921" y="4230"/>
                  </a:lnTo>
                  <a:lnTo>
                    <a:pt x="6062" y="4159"/>
                  </a:lnTo>
                  <a:close/>
                  <a:moveTo>
                    <a:pt x="5709" y="5569"/>
                  </a:moveTo>
                  <a:lnTo>
                    <a:pt x="5004" y="6697"/>
                  </a:lnTo>
                  <a:lnTo>
                    <a:pt x="4088" y="7684"/>
                  </a:lnTo>
                  <a:lnTo>
                    <a:pt x="4440" y="7049"/>
                  </a:lnTo>
                  <a:lnTo>
                    <a:pt x="4793" y="6485"/>
                  </a:lnTo>
                  <a:lnTo>
                    <a:pt x="5216" y="5992"/>
                  </a:lnTo>
                  <a:lnTo>
                    <a:pt x="5709" y="5569"/>
                  </a:lnTo>
                  <a:close/>
                  <a:moveTo>
                    <a:pt x="6414" y="5992"/>
                  </a:moveTo>
                  <a:lnTo>
                    <a:pt x="6837" y="6274"/>
                  </a:lnTo>
                  <a:lnTo>
                    <a:pt x="6766" y="6838"/>
                  </a:lnTo>
                  <a:lnTo>
                    <a:pt x="6625" y="7402"/>
                  </a:lnTo>
                  <a:lnTo>
                    <a:pt x="6344" y="7895"/>
                  </a:lnTo>
                  <a:lnTo>
                    <a:pt x="6062" y="8388"/>
                  </a:lnTo>
                  <a:lnTo>
                    <a:pt x="6062" y="7825"/>
                  </a:lnTo>
                  <a:lnTo>
                    <a:pt x="6132" y="7190"/>
                  </a:lnTo>
                  <a:lnTo>
                    <a:pt x="6203" y="6556"/>
                  </a:lnTo>
                  <a:lnTo>
                    <a:pt x="6414" y="5992"/>
                  </a:lnTo>
                  <a:close/>
                  <a:moveTo>
                    <a:pt x="5568" y="5076"/>
                  </a:moveTo>
                  <a:lnTo>
                    <a:pt x="5075" y="5287"/>
                  </a:lnTo>
                  <a:lnTo>
                    <a:pt x="4652" y="5569"/>
                  </a:lnTo>
                  <a:lnTo>
                    <a:pt x="4229" y="5921"/>
                  </a:lnTo>
                  <a:lnTo>
                    <a:pt x="3947" y="6344"/>
                  </a:lnTo>
                  <a:lnTo>
                    <a:pt x="3383" y="7190"/>
                  </a:lnTo>
                  <a:lnTo>
                    <a:pt x="2819" y="8036"/>
                  </a:lnTo>
                  <a:lnTo>
                    <a:pt x="2678" y="8600"/>
                  </a:lnTo>
                  <a:lnTo>
                    <a:pt x="2608" y="8811"/>
                  </a:lnTo>
                  <a:lnTo>
                    <a:pt x="2467" y="8952"/>
                  </a:lnTo>
                  <a:lnTo>
                    <a:pt x="2326" y="9093"/>
                  </a:lnTo>
                  <a:lnTo>
                    <a:pt x="2115" y="9234"/>
                  </a:lnTo>
                  <a:lnTo>
                    <a:pt x="1551" y="9305"/>
                  </a:lnTo>
                  <a:lnTo>
                    <a:pt x="1269" y="9305"/>
                  </a:lnTo>
                  <a:lnTo>
                    <a:pt x="1057" y="9234"/>
                  </a:lnTo>
                  <a:lnTo>
                    <a:pt x="916" y="9093"/>
                  </a:lnTo>
                  <a:lnTo>
                    <a:pt x="775" y="8952"/>
                  </a:lnTo>
                  <a:lnTo>
                    <a:pt x="705" y="8741"/>
                  </a:lnTo>
                  <a:lnTo>
                    <a:pt x="705" y="8529"/>
                  </a:lnTo>
                  <a:lnTo>
                    <a:pt x="705" y="8247"/>
                  </a:lnTo>
                  <a:lnTo>
                    <a:pt x="846" y="7966"/>
                  </a:lnTo>
                  <a:lnTo>
                    <a:pt x="1128" y="7402"/>
                  </a:lnTo>
                  <a:lnTo>
                    <a:pt x="1551" y="6767"/>
                  </a:lnTo>
                  <a:lnTo>
                    <a:pt x="2115" y="6274"/>
                  </a:lnTo>
                  <a:lnTo>
                    <a:pt x="2749" y="5851"/>
                  </a:lnTo>
                  <a:lnTo>
                    <a:pt x="3454" y="5499"/>
                  </a:lnTo>
                  <a:lnTo>
                    <a:pt x="4159" y="5217"/>
                  </a:lnTo>
                  <a:lnTo>
                    <a:pt x="4863" y="5076"/>
                  </a:lnTo>
                  <a:close/>
                  <a:moveTo>
                    <a:pt x="5709" y="7120"/>
                  </a:moveTo>
                  <a:lnTo>
                    <a:pt x="5427" y="8247"/>
                  </a:lnTo>
                  <a:lnTo>
                    <a:pt x="5286" y="9446"/>
                  </a:lnTo>
                  <a:lnTo>
                    <a:pt x="4863" y="9869"/>
                  </a:lnTo>
                  <a:lnTo>
                    <a:pt x="4511" y="10080"/>
                  </a:lnTo>
                  <a:lnTo>
                    <a:pt x="4229" y="10292"/>
                  </a:lnTo>
                  <a:lnTo>
                    <a:pt x="3947" y="10362"/>
                  </a:lnTo>
                  <a:lnTo>
                    <a:pt x="3665" y="10362"/>
                  </a:lnTo>
                  <a:lnTo>
                    <a:pt x="3595" y="10292"/>
                  </a:lnTo>
                  <a:lnTo>
                    <a:pt x="3524" y="10151"/>
                  </a:lnTo>
                  <a:lnTo>
                    <a:pt x="3383" y="9798"/>
                  </a:lnTo>
                  <a:lnTo>
                    <a:pt x="3454" y="9516"/>
                  </a:lnTo>
                  <a:lnTo>
                    <a:pt x="3665" y="9164"/>
                  </a:lnTo>
                  <a:lnTo>
                    <a:pt x="4370" y="8388"/>
                  </a:lnTo>
                  <a:lnTo>
                    <a:pt x="5216" y="7684"/>
                  </a:lnTo>
                  <a:lnTo>
                    <a:pt x="5709" y="7120"/>
                  </a:lnTo>
                  <a:close/>
                  <a:moveTo>
                    <a:pt x="7894" y="6274"/>
                  </a:moveTo>
                  <a:lnTo>
                    <a:pt x="8388" y="7613"/>
                  </a:lnTo>
                  <a:lnTo>
                    <a:pt x="8670" y="8459"/>
                  </a:lnTo>
                  <a:lnTo>
                    <a:pt x="8810" y="9375"/>
                  </a:lnTo>
                  <a:lnTo>
                    <a:pt x="8881" y="9798"/>
                  </a:lnTo>
                  <a:lnTo>
                    <a:pt x="8881" y="10151"/>
                  </a:lnTo>
                  <a:lnTo>
                    <a:pt x="8810" y="10503"/>
                  </a:lnTo>
                  <a:lnTo>
                    <a:pt x="8670" y="10855"/>
                  </a:lnTo>
                  <a:lnTo>
                    <a:pt x="8529" y="11067"/>
                  </a:lnTo>
                  <a:lnTo>
                    <a:pt x="8247" y="11278"/>
                  </a:lnTo>
                  <a:lnTo>
                    <a:pt x="7894" y="11349"/>
                  </a:lnTo>
                  <a:lnTo>
                    <a:pt x="7471" y="11349"/>
                  </a:lnTo>
                  <a:lnTo>
                    <a:pt x="6978" y="11278"/>
                  </a:lnTo>
                  <a:lnTo>
                    <a:pt x="6625" y="11067"/>
                  </a:lnTo>
                  <a:lnTo>
                    <a:pt x="6414" y="10855"/>
                  </a:lnTo>
                  <a:lnTo>
                    <a:pt x="6344" y="10644"/>
                  </a:lnTo>
                  <a:lnTo>
                    <a:pt x="6273" y="10292"/>
                  </a:lnTo>
                  <a:lnTo>
                    <a:pt x="6344" y="10010"/>
                  </a:lnTo>
                  <a:lnTo>
                    <a:pt x="6625" y="9234"/>
                  </a:lnTo>
                  <a:lnTo>
                    <a:pt x="6978" y="8459"/>
                  </a:lnTo>
                  <a:lnTo>
                    <a:pt x="7401" y="7613"/>
                  </a:lnTo>
                  <a:lnTo>
                    <a:pt x="7753" y="6908"/>
                  </a:lnTo>
                  <a:lnTo>
                    <a:pt x="7894" y="6556"/>
                  </a:lnTo>
                  <a:lnTo>
                    <a:pt x="7894" y="6274"/>
                  </a:lnTo>
                  <a:close/>
                  <a:moveTo>
                    <a:pt x="7189" y="1"/>
                  </a:moveTo>
                  <a:lnTo>
                    <a:pt x="6978" y="71"/>
                  </a:lnTo>
                  <a:lnTo>
                    <a:pt x="6696" y="353"/>
                  </a:lnTo>
                  <a:lnTo>
                    <a:pt x="6485" y="494"/>
                  </a:lnTo>
                  <a:lnTo>
                    <a:pt x="6344" y="706"/>
                  </a:lnTo>
                  <a:lnTo>
                    <a:pt x="6203" y="1199"/>
                  </a:lnTo>
                  <a:lnTo>
                    <a:pt x="6132" y="1692"/>
                  </a:lnTo>
                  <a:lnTo>
                    <a:pt x="6062" y="2256"/>
                  </a:lnTo>
                  <a:lnTo>
                    <a:pt x="5921" y="2891"/>
                  </a:lnTo>
                  <a:lnTo>
                    <a:pt x="5780" y="3384"/>
                  </a:lnTo>
                  <a:lnTo>
                    <a:pt x="5568" y="3877"/>
                  </a:lnTo>
                  <a:lnTo>
                    <a:pt x="5357" y="4089"/>
                  </a:lnTo>
                  <a:lnTo>
                    <a:pt x="5145" y="4300"/>
                  </a:lnTo>
                  <a:lnTo>
                    <a:pt x="4581" y="4582"/>
                  </a:lnTo>
                  <a:lnTo>
                    <a:pt x="4018" y="4864"/>
                  </a:lnTo>
                  <a:lnTo>
                    <a:pt x="2819" y="5217"/>
                  </a:lnTo>
                  <a:lnTo>
                    <a:pt x="2255" y="5428"/>
                  </a:lnTo>
                  <a:lnTo>
                    <a:pt x="1692" y="5710"/>
                  </a:lnTo>
                  <a:lnTo>
                    <a:pt x="1128" y="6062"/>
                  </a:lnTo>
                  <a:lnTo>
                    <a:pt x="634" y="6626"/>
                  </a:lnTo>
                  <a:lnTo>
                    <a:pt x="282" y="7190"/>
                  </a:lnTo>
                  <a:lnTo>
                    <a:pt x="71" y="7825"/>
                  </a:lnTo>
                  <a:lnTo>
                    <a:pt x="0" y="8459"/>
                  </a:lnTo>
                  <a:lnTo>
                    <a:pt x="0" y="9093"/>
                  </a:lnTo>
                  <a:lnTo>
                    <a:pt x="71" y="9375"/>
                  </a:lnTo>
                  <a:lnTo>
                    <a:pt x="211" y="9587"/>
                  </a:lnTo>
                  <a:lnTo>
                    <a:pt x="352" y="9869"/>
                  </a:lnTo>
                  <a:lnTo>
                    <a:pt x="564" y="10010"/>
                  </a:lnTo>
                  <a:lnTo>
                    <a:pt x="846" y="10151"/>
                  </a:lnTo>
                  <a:lnTo>
                    <a:pt x="1128" y="10221"/>
                  </a:lnTo>
                  <a:lnTo>
                    <a:pt x="1903" y="10221"/>
                  </a:lnTo>
                  <a:lnTo>
                    <a:pt x="1339" y="10644"/>
                  </a:lnTo>
                  <a:lnTo>
                    <a:pt x="916" y="10926"/>
                  </a:lnTo>
                  <a:lnTo>
                    <a:pt x="564" y="11278"/>
                  </a:lnTo>
                  <a:lnTo>
                    <a:pt x="282" y="11701"/>
                  </a:lnTo>
                  <a:lnTo>
                    <a:pt x="141" y="12054"/>
                  </a:lnTo>
                  <a:lnTo>
                    <a:pt x="141" y="12195"/>
                  </a:lnTo>
                  <a:lnTo>
                    <a:pt x="211" y="12406"/>
                  </a:lnTo>
                  <a:lnTo>
                    <a:pt x="282" y="12547"/>
                  </a:lnTo>
                  <a:lnTo>
                    <a:pt x="493" y="12758"/>
                  </a:lnTo>
                  <a:lnTo>
                    <a:pt x="775" y="12899"/>
                  </a:lnTo>
                  <a:lnTo>
                    <a:pt x="1057" y="12970"/>
                  </a:lnTo>
                  <a:lnTo>
                    <a:pt x="1269" y="12899"/>
                  </a:lnTo>
                  <a:lnTo>
                    <a:pt x="1410" y="12829"/>
                  </a:lnTo>
                  <a:lnTo>
                    <a:pt x="1551" y="12688"/>
                  </a:lnTo>
                  <a:lnTo>
                    <a:pt x="1692" y="12547"/>
                  </a:lnTo>
                  <a:lnTo>
                    <a:pt x="1903" y="12054"/>
                  </a:lnTo>
                  <a:lnTo>
                    <a:pt x="2044" y="11560"/>
                  </a:lnTo>
                  <a:lnTo>
                    <a:pt x="2115" y="10996"/>
                  </a:lnTo>
                  <a:lnTo>
                    <a:pt x="2185" y="10573"/>
                  </a:lnTo>
                  <a:lnTo>
                    <a:pt x="2326" y="10292"/>
                  </a:lnTo>
                  <a:lnTo>
                    <a:pt x="2467" y="10714"/>
                  </a:lnTo>
                  <a:lnTo>
                    <a:pt x="2678" y="11067"/>
                  </a:lnTo>
                  <a:lnTo>
                    <a:pt x="3031" y="11278"/>
                  </a:lnTo>
                  <a:lnTo>
                    <a:pt x="3313" y="11490"/>
                  </a:lnTo>
                  <a:lnTo>
                    <a:pt x="4088" y="11490"/>
                  </a:lnTo>
                  <a:lnTo>
                    <a:pt x="4511" y="11419"/>
                  </a:lnTo>
                  <a:lnTo>
                    <a:pt x="4863" y="11208"/>
                  </a:lnTo>
                  <a:lnTo>
                    <a:pt x="4581" y="11772"/>
                  </a:lnTo>
                  <a:lnTo>
                    <a:pt x="4300" y="12265"/>
                  </a:lnTo>
                  <a:lnTo>
                    <a:pt x="4018" y="12829"/>
                  </a:lnTo>
                  <a:lnTo>
                    <a:pt x="3947" y="13393"/>
                  </a:lnTo>
                  <a:lnTo>
                    <a:pt x="3947" y="13534"/>
                  </a:lnTo>
                  <a:lnTo>
                    <a:pt x="4018" y="13675"/>
                  </a:lnTo>
                  <a:lnTo>
                    <a:pt x="4159" y="13816"/>
                  </a:lnTo>
                  <a:lnTo>
                    <a:pt x="4370" y="13816"/>
                  </a:lnTo>
                  <a:lnTo>
                    <a:pt x="4722" y="13675"/>
                  </a:lnTo>
                  <a:lnTo>
                    <a:pt x="5145" y="13534"/>
                  </a:lnTo>
                  <a:lnTo>
                    <a:pt x="5357" y="13322"/>
                  </a:lnTo>
                  <a:lnTo>
                    <a:pt x="5498" y="13040"/>
                  </a:lnTo>
                  <a:lnTo>
                    <a:pt x="5568" y="12688"/>
                  </a:lnTo>
                  <a:lnTo>
                    <a:pt x="5568" y="12336"/>
                  </a:lnTo>
                  <a:lnTo>
                    <a:pt x="5427" y="11631"/>
                  </a:lnTo>
                  <a:lnTo>
                    <a:pt x="5427" y="11278"/>
                  </a:lnTo>
                  <a:lnTo>
                    <a:pt x="5498" y="10996"/>
                  </a:lnTo>
                  <a:lnTo>
                    <a:pt x="5709" y="11419"/>
                  </a:lnTo>
                  <a:lnTo>
                    <a:pt x="6062" y="11772"/>
                  </a:lnTo>
                  <a:lnTo>
                    <a:pt x="6485" y="12054"/>
                  </a:lnTo>
                  <a:lnTo>
                    <a:pt x="6978" y="12265"/>
                  </a:lnTo>
                  <a:lnTo>
                    <a:pt x="7471" y="12336"/>
                  </a:lnTo>
                  <a:lnTo>
                    <a:pt x="8035" y="12336"/>
                  </a:lnTo>
                  <a:lnTo>
                    <a:pt x="8529" y="12265"/>
                  </a:lnTo>
                  <a:lnTo>
                    <a:pt x="8951" y="12054"/>
                  </a:lnTo>
                  <a:lnTo>
                    <a:pt x="9374" y="11701"/>
                  </a:lnTo>
                  <a:lnTo>
                    <a:pt x="9656" y="11278"/>
                  </a:lnTo>
                  <a:lnTo>
                    <a:pt x="9797" y="10855"/>
                  </a:lnTo>
                  <a:lnTo>
                    <a:pt x="9797" y="10362"/>
                  </a:lnTo>
                  <a:lnTo>
                    <a:pt x="9797" y="9869"/>
                  </a:lnTo>
                  <a:lnTo>
                    <a:pt x="9656" y="9375"/>
                  </a:lnTo>
                  <a:lnTo>
                    <a:pt x="9445" y="8318"/>
                  </a:lnTo>
                  <a:lnTo>
                    <a:pt x="9092" y="6979"/>
                  </a:lnTo>
                  <a:lnTo>
                    <a:pt x="8881" y="6274"/>
                  </a:lnTo>
                  <a:lnTo>
                    <a:pt x="8599" y="5499"/>
                  </a:lnTo>
                  <a:lnTo>
                    <a:pt x="8247" y="4794"/>
                  </a:lnTo>
                  <a:lnTo>
                    <a:pt x="7894" y="4159"/>
                  </a:lnTo>
                  <a:lnTo>
                    <a:pt x="7401" y="3595"/>
                  </a:lnTo>
                  <a:lnTo>
                    <a:pt x="7119" y="3384"/>
                  </a:lnTo>
                  <a:lnTo>
                    <a:pt x="6837" y="3243"/>
                  </a:lnTo>
                  <a:lnTo>
                    <a:pt x="7119" y="2820"/>
                  </a:lnTo>
                  <a:lnTo>
                    <a:pt x="7330" y="2256"/>
                  </a:lnTo>
                  <a:lnTo>
                    <a:pt x="7542" y="1622"/>
                  </a:lnTo>
                  <a:lnTo>
                    <a:pt x="7612" y="988"/>
                  </a:lnTo>
                  <a:lnTo>
                    <a:pt x="7612" y="424"/>
                  </a:lnTo>
                  <a:lnTo>
                    <a:pt x="7612" y="212"/>
                  </a:lnTo>
                  <a:lnTo>
                    <a:pt x="7471" y="71"/>
                  </a:lnTo>
                  <a:lnTo>
                    <a:pt x="7330" y="1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Shape 98"/>
            <p:cNvSpPr>
              <a:spLocks/>
            </p:cNvSpPr>
            <p:nvPr/>
          </p:nvSpPr>
          <p:spPr bwMode="auto">
            <a:xfrm>
              <a:off x="1750915" y="2124581"/>
              <a:ext cx="260782" cy="227703"/>
            </a:xfrm>
            <a:custGeom>
              <a:avLst/>
              <a:gdLst>
                <a:gd name="T0" fmla="*/ 0 w 10433"/>
                <a:gd name="T1" fmla="*/ 0 h 9094"/>
                <a:gd name="T2" fmla="*/ 10433 w 10433"/>
                <a:gd name="T3" fmla="*/ 9094 h 9094"/>
              </a:gdLst>
              <a:ahLst/>
              <a:cxnLst>
                <a:cxn ang="0">
                  <a:pos x="7895" y="1481"/>
                </a:cxn>
                <a:cxn ang="0">
                  <a:pos x="8670" y="2397"/>
                </a:cxn>
                <a:cxn ang="0">
                  <a:pos x="8318" y="2115"/>
                </a:cxn>
                <a:cxn ang="0">
                  <a:pos x="7684" y="1833"/>
                </a:cxn>
                <a:cxn ang="0">
                  <a:pos x="6767" y="1974"/>
                </a:cxn>
                <a:cxn ang="0">
                  <a:pos x="4794" y="2538"/>
                </a:cxn>
                <a:cxn ang="0">
                  <a:pos x="4441" y="2327"/>
                </a:cxn>
                <a:cxn ang="0">
                  <a:pos x="5640" y="1481"/>
                </a:cxn>
                <a:cxn ang="0">
                  <a:pos x="6626" y="3666"/>
                </a:cxn>
                <a:cxn ang="0">
                  <a:pos x="6697" y="4159"/>
                </a:cxn>
                <a:cxn ang="0">
                  <a:pos x="5992" y="5146"/>
                </a:cxn>
                <a:cxn ang="0">
                  <a:pos x="5287" y="5357"/>
                </a:cxn>
                <a:cxn ang="0">
                  <a:pos x="5076" y="4723"/>
                </a:cxn>
                <a:cxn ang="0">
                  <a:pos x="5358" y="4512"/>
                </a:cxn>
                <a:cxn ang="0">
                  <a:pos x="5358" y="5217"/>
                </a:cxn>
                <a:cxn ang="0">
                  <a:pos x="6062" y="4512"/>
                </a:cxn>
                <a:cxn ang="0">
                  <a:pos x="9164" y="5076"/>
                </a:cxn>
                <a:cxn ang="0">
                  <a:pos x="8741" y="6415"/>
                </a:cxn>
                <a:cxn ang="0">
                  <a:pos x="7402" y="7542"/>
                </a:cxn>
                <a:cxn ang="0">
                  <a:pos x="6203" y="7683"/>
                </a:cxn>
                <a:cxn ang="0">
                  <a:pos x="8388" y="5639"/>
                </a:cxn>
                <a:cxn ang="0">
                  <a:pos x="4089" y="3313"/>
                </a:cxn>
                <a:cxn ang="0">
                  <a:pos x="3384" y="4935"/>
                </a:cxn>
                <a:cxn ang="0">
                  <a:pos x="2750" y="6415"/>
                </a:cxn>
                <a:cxn ang="0">
                  <a:pos x="3102" y="7190"/>
                </a:cxn>
                <a:cxn ang="0">
                  <a:pos x="4653" y="7472"/>
                </a:cxn>
                <a:cxn ang="0">
                  <a:pos x="2679" y="8106"/>
                </a:cxn>
                <a:cxn ang="0">
                  <a:pos x="1692" y="7542"/>
                </a:cxn>
                <a:cxn ang="0">
                  <a:pos x="1551" y="6344"/>
                </a:cxn>
                <a:cxn ang="0">
                  <a:pos x="2115" y="4864"/>
                </a:cxn>
                <a:cxn ang="0">
                  <a:pos x="3173" y="3595"/>
                </a:cxn>
                <a:cxn ang="0">
                  <a:pos x="6697" y="1"/>
                </a:cxn>
                <a:cxn ang="0">
                  <a:pos x="5358" y="353"/>
                </a:cxn>
                <a:cxn ang="0">
                  <a:pos x="4582" y="987"/>
                </a:cxn>
                <a:cxn ang="0">
                  <a:pos x="4089" y="2045"/>
                </a:cxn>
                <a:cxn ang="0">
                  <a:pos x="3173" y="2679"/>
                </a:cxn>
                <a:cxn ang="0">
                  <a:pos x="1410" y="3807"/>
                </a:cxn>
                <a:cxn ang="0">
                  <a:pos x="424" y="5076"/>
                </a:cxn>
                <a:cxn ang="0">
                  <a:pos x="1" y="6556"/>
                </a:cxn>
                <a:cxn ang="0">
                  <a:pos x="424" y="8177"/>
                </a:cxn>
                <a:cxn ang="0">
                  <a:pos x="1270" y="8952"/>
                </a:cxn>
                <a:cxn ang="0">
                  <a:pos x="2961" y="9023"/>
                </a:cxn>
                <a:cxn ang="0">
                  <a:pos x="6485" y="8388"/>
                </a:cxn>
                <a:cxn ang="0">
                  <a:pos x="8036" y="8459"/>
                </a:cxn>
                <a:cxn ang="0">
                  <a:pos x="9446" y="7472"/>
                </a:cxn>
                <a:cxn ang="0">
                  <a:pos x="10362" y="5851"/>
                </a:cxn>
                <a:cxn ang="0">
                  <a:pos x="10362" y="4018"/>
                </a:cxn>
                <a:cxn ang="0">
                  <a:pos x="10080" y="2468"/>
                </a:cxn>
                <a:cxn ang="0">
                  <a:pos x="9516" y="1199"/>
                </a:cxn>
                <a:cxn ang="0">
                  <a:pos x="8459" y="424"/>
                </a:cxn>
                <a:cxn ang="0">
                  <a:pos x="7120" y="1"/>
                </a:cxn>
              </a:cxnLst>
              <a:rect l="T0" t="T1" r="T2" b="T3"/>
              <a:pathLst>
                <a:path w="10433" h="9094" extrusionOk="0">
                  <a:moveTo>
                    <a:pt x="7049" y="1199"/>
                  </a:moveTo>
                  <a:lnTo>
                    <a:pt x="7472" y="1340"/>
                  </a:lnTo>
                  <a:lnTo>
                    <a:pt x="7895" y="1481"/>
                  </a:lnTo>
                  <a:lnTo>
                    <a:pt x="8247" y="1692"/>
                  </a:lnTo>
                  <a:lnTo>
                    <a:pt x="8529" y="2045"/>
                  </a:lnTo>
                  <a:lnTo>
                    <a:pt x="8670" y="2397"/>
                  </a:lnTo>
                  <a:lnTo>
                    <a:pt x="8811" y="2820"/>
                  </a:lnTo>
                  <a:lnTo>
                    <a:pt x="8600" y="2397"/>
                  </a:lnTo>
                  <a:lnTo>
                    <a:pt x="8318" y="2115"/>
                  </a:lnTo>
                  <a:lnTo>
                    <a:pt x="8106" y="1904"/>
                  </a:lnTo>
                  <a:lnTo>
                    <a:pt x="7895" y="1833"/>
                  </a:lnTo>
                  <a:lnTo>
                    <a:pt x="7684" y="1833"/>
                  </a:lnTo>
                  <a:lnTo>
                    <a:pt x="7402" y="1904"/>
                  </a:lnTo>
                  <a:lnTo>
                    <a:pt x="6908" y="1904"/>
                  </a:lnTo>
                  <a:lnTo>
                    <a:pt x="6767" y="1974"/>
                  </a:lnTo>
                  <a:lnTo>
                    <a:pt x="6062" y="2186"/>
                  </a:lnTo>
                  <a:lnTo>
                    <a:pt x="5287" y="2397"/>
                  </a:lnTo>
                  <a:lnTo>
                    <a:pt x="4794" y="2538"/>
                  </a:lnTo>
                  <a:lnTo>
                    <a:pt x="4512" y="2468"/>
                  </a:lnTo>
                  <a:lnTo>
                    <a:pt x="4441" y="2397"/>
                  </a:lnTo>
                  <a:lnTo>
                    <a:pt x="4441" y="2327"/>
                  </a:lnTo>
                  <a:lnTo>
                    <a:pt x="4653" y="2115"/>
                  </a:lnTo>
                  <a:lnTo>
                    <a:pt x="4935" y="1904"/>
                  </a:lnTo>
                  <a:lnTo>
                    <a:pt x="5640" y="1481"/>
                  </a:lnTo>
                  <a:lnTo>
                    <a:pt x="6203" y="1199"/>
                  </a:lnTo>
                  <a:close/>
                  <a:moveTo>
                    <a:pt x="6485" y="3525"/>
                  </a:moveTo>
                  <a:lnTo>
                    <a:pt x="6626" y="3666"/>
                  </a:lnTo>
                  <a:lnTo>
                    <a:pt x="6697" y="3877"/>
                  </a:lnTo>
                  <a:lnTo>
                    <a:pt x="6697" y="4018"/>
                  </a:lnTo>
                  <a:lnTo>
                    <a:pt x="6697" y="4159"/>
                  </a:lnTo>
                  <a:lnTo>
                    <a:pt x="6556" y="4582"/>
                  </a:lnTo>
                  <a:lnTo>
                    <a:pt x="6274" y="4864"/>
                  </a:lnTo>
                  <a:lnTo>
                    <a:pt x="5992" y="5146"/>
                  </a:lnTo>
                  <a:lnTo>
                    <a:pt x="5710" y="5357"/>
                  </a:lnTo>
                  <a:lnTo>
                    <a:pt x="5428" y="5428"/>
                  </a:lnTo>
                  <a:lnTo>
                    <a:pt x="5287" y="5357"/>
                  </a:lnTo>
                  <a:lnTo>
                    <a:pt x="5146" y="5287"/>
                  </a:lnTo>
                  <a:lnTo>
                    <a:pt x="5076" y="5005"/>
                  </a:lnTo>
                  <a:lnTo>
                    <a:pt x="5076" y="4723"/>
                  </a:lnTo>
                  <a:lnTo>
                    <a:pt x="5287" y="4512"/>
                  </a:lnTo>
                  <a:lnTo>
                    <a:pt x="5499" y="4300"/>
                  </a:lnTo>
                  <a:lnTo>
                    <a:pt x="5358" y="4512"/>
                  </a:lnTo>
                  <a:lnTo>
                    <a:pt x="5217" y="4794"/>
                  </a:lnTo>
                  <a:lnTo>
                    <a:pt x="5287" y="5005"/>
                  </a:lnTo>
                  <a:lnTo>
                    <a:pt x="5358" y="5217"/>
                  </a:lnTo>
                  <a:lnTo>
                    <a:pt x="5569" y="5217"/>
                  </a:lnTo>
                  <a:lnTo>
                    <a:pt x="5710" y="5076"/>
                  </a:lnTo>
                  <a:lnTo>
                    <a:pt x="6062" y="4512"/>
                  </a:lnTo>
                  <a:lnTo>
                    <a:pt x="6344" y="3948"/>
                  </a:lnTo>
                  <a:lnTo>
                    <a:pt x="6485" y="3525"/>
                  </a:lnTo>
                  <a:close/>
                  <a:moveTo>
                    <a:pt x="9164" y="5076"/>
                  </a:moveTo>
                  <a:lnTo>
                    <a:pt x="9093" y="5569"/>
                  </a:lnTo>
                  <a:lnTo>
                    <a:pt x="8952" y="5992"/>
                  </a:lnTo>
                  <a:lnTo>
                    <a:pt x="8741" y="6415"/>
                  </a:lnTo>
                  <a:lnTo>
                    <a:pt x="8459" y="6767"/>
                  </a:lnTo>
                  <a:lnTo>
                    <a:pt x="7965" y="7190"/>
                  </a:lnTo>
                  <a:lnTo>
                    <a:pt x="7402" y="7542"/>
                  </a:lnTo>
                  <a:lnTo>
                    <a:pt x="6838" y="7683"/>
                  </a:lnTo>
                  <a:lnTo>
                    <a:pt x="6485" y="7754"/>
                  </a:lnTo>
                  <a:lnTo>
                    <a:pt x="6203" y="7683"/>
                  </a:lnTo>
                  <a:lnTo>
                    <a:pt x="6838" y="6979"/>
                  </a:lnTo>
                  <a:lnTo>
                    <a:pt x="7543" y="6274"/>
                  </a:lnTo>
                  <a:lnTo>
                    <a:pt x="8388" y="5639"/>
                  </a:lnTo>
                  <a:lnTo>
                    <a:pt x="9164" y="5076"/>
                  </a:lnTo>
                  <a:close/>
                  <a:moveTo>
                    <a:pt x="4089" y="3031"/>
                  </a:moveTo>
                  <a:lnTo>
                    <a:pt x="4089" y="3313"/>
                  </a:lnTo>
                  <a:lnTo>
                    <a:pt x="4018" y="3595"/>
                  </a:lnTo>
                  <a:lnTo>
                    <a:pt x="3736" y="4230"/>
                  </a:lnTo>
                  <a:lnTo>
                    <a:pt x="3384" y="4935"/>
                  </a:lnTo>
                  <a:lnTo>
                    <a:pt x="2961" y="5710"/>
                  </a:lnTo>
                  <a:lnTo>
                    <a:pt x="2891" y="6062"/>
                  </a:lnTo>
                  <a:lnTo>
                    <a:pt x="2750" y="6415"/>
                  </a:lnTo>
                  <a:lnTo>
                    <a:pt x="2820" y="6697"/>
                  </a:lnTo>
                  <a:lnTo>
                    <a:pt x="2891" y="6979"/>
                  </a:lnTo>
                  <a:lnTo>
                    <a:pt x="3102" y="7190"/>
                  </a:lnTo>
                  <a:lnTo>
                    <a:pt x="3455" y="7331"/>
                  </a:lnTo>
                  <a:lnTo>
                    <a:pt x="3948" y="7402"/>
                  </a:lnTo>
                  <a:lnTo>
                    <a:pt x="4653" y="7472"/>
                  </a:lnTo>
                  <a:lnTo>
                    <a:pt x="3877" y="7895"/>
                  </a:lnTo>
                  <a:lnTo>
                    <a:pt x="3243" y="8036"/>
                  </a:lnTo>
                  <a:lnTo>
                    <a:pt x="2679" y="8106"/>
                  </a:lnTo>
                  <a:lnTo>
                    <a:pt x="2256" y="8036"/>
                  </a:lnTo>
                  <a:lnTo>
                    <a:pt x="1904" y="7824"/>
                  </a:lnTo>
                  <a:lnTo>
                    <a:pt x="1692" y="7542"/>
                  </a:lnTo>
                  <a:lnTo>
                    <a:pt x="1551" y="7190"/>
                  </a:lnTo>
                  <a:lnTo>
                    <a:pt x="1481" y="6767"/>
                  </a:lnTo>
                  <a:lnTo>
                    <a:pt x="1551" y="6344"/>
                  </a:lnTo>
                  <a:lnTo>
                    <a:pt x="1692" y="5851"/>
                  </a:lnTo>
                  <a:lnTo>
                    <a:pt x="1833" y="5357"/>
                  </a:lnTo>
                  <a:lnTo>
                    <a:pt x="2115" y="4864"/>
                  </a:lnTo>
                  <a:lnTo>
                    <a:pt x="2397" y="4441"/>
                  </a:lnTo>
                  <a:lnTo>
                    <a:pt x="2750" y="4018"/>
                  </a:lnTo>
                  <a:lnTo>
                    <a:pt x="3173" y="3595"/>
                  </a:lnTo>
                  <a:lnTo>
                    <a:pt x="3595" y="3313"/>
                  </a:lnTo>
                  <a:lnTo>
                    <a:pt x="4089" y="3031"/>
                  </a:lnTo>
                  <a:close/>
                  <a:moveTo>
                    <a:pt x="6697" y="1"/>
                  </a:moveTo>
                  <a:lnTo>
                    <a:pt x="6203" y="71"/>
                  </a:lnTo>
                  <a:lnTo>
                    <a:pt x="5780" y="142"/>
                  </a:lnTo>
                  <a:lnTo>
                    <a:pt x="5358" y="353"/>
                  </a:lnTo>
                  <a:lnTo>
                    <a:pt x="4935" y="635"/>
                  </a:lnTo>
                  <a:lnTo>
                    <a:pt x="4723" y="776"/>
                  </a:lnTo>
                  <a:lnTo>
                    <a:pt x="4582" y="987"/>
                  </a:lnTo>
                  <a:lnTo>
                    <a:pt x="4371" y="1410"/>
                  </a:lnTo>
                  <a:lnTo>
                    <a:pt x="4159" y="1833"/>
                  </a:lnTo>
                  <a:lnTo>
                    <a:pt x="4089" y="2045"/>
                  </a:lnTo>
                  <a:lnTo>
                    <a:pt x="3948" y="2186"/>
                  </a:lnTo>
                  <a:lnTo>
                    <a:pt x="3595" y="2468"/>
                  </a:lnTo>
                  <a:lnTo>
                    <a:pt x="3173" y="2679"/>
                  </a:lnTo>
                  <a:lnTo>
                    <a:pt x="2679" y="2820"/>
                  </a:lnTo>
                  <a:lnTo>
                    <a:pt x="2186" y="3172"/>
                  </a:lnTo>
                  <a:lnTo>
                    <a:pt x="1410" y="3807"/>
                  </a:lnTo>
                  <a:lnTo>
                    <a:pt x="988" y="4230"/>
                  </a:lnTo>
                  <a:lnTo>
                    <a:pt x="706" y="4582"/>
                  </a:lnTo>
                  <a:lnTo>
                    <a:pt x="424" y="5076"/>
                  </a:lnTo>
                  <a:lnTo>
                    <a:pt x="212" y="5498"/>
                  </a:lnTo>
                  <a:lnTo>
                    <a:pt x="71" y="5992"/>
                  </a:lnTo>
                  <a:lnTo>
                    <a:pt x="1" y="6556"/>
                  </a:lnTo>
                  <a:lnTo>
                    <a:pt x="71" y="7261"/>
                  </a:lnTo>
                  <a:lnTo>
                    <a:pt x="212" y="7754"/>
                  </a:lnTo>
                  <a:lnTo>
                    <a:pt x="424" y="8177"/>
                  </a:lnTo>
                  <a:lnTo>
                    <a:pt x="635" y="8529"/>
                  </a:lnTo>
                  <a:lnTo>
                    <a:pt x="917" y="8811"/>
                  </a:lnTo>
                  <a:lnTo>
                    <a:pt x="1270" y="8952"/>
                  </a:lnTo>
                  <a:lnTo>
                    <a:pt x="1692" y="9023"/>
                  </a:lnTo>
                  <a:lnTo>
                    <a:pt x="2045" y="9093"/>
                  </a:lnTo>
                  <a:lnTo>
                    <a:pt x="2961" y="9023"/>
                  </a:lnTo>
                  <a:lnTo>
                    <a:pt x="3877" y="8811"/>
                  </a:lnTo>
                  <a:lnTo>
                    <a:pt x="5640" y="8388"/>
                  </a:lnTo>
                  <a:lnTo>
                    <a:pt x="6485" y="8388"/>
                  </a:lnTo>
                  <a:lnTo>
                    <a:pt x="7261" y="8459"/>
                  </a:lnTo>
                  <a:lnTo>
                    <a:pt x="7613" y="8529"/>
                  </a:lnTo>
                  <a:lnTo>
                    <a:pt x="8036" y="8459"/>
                  </a:lnTo>
                  <a:lnTo>
                    <a:pt x="8529" y="8247"/>
                  </a:lnTo>
                  <a:lnTo>
                    <a:pt x="9023" y="7965"/>
                  </a:lnTo>
                  <a:lnTo>
                    <a:pt x="9446" y="7472"/>
                  </a:lnTo>
                  <a:lnTo>
                    <a:pt x="9798" y="6979"/>
                  </a:lnTo>
                  <a:lnTo>
                    <a:pt x="10150" y="6415"/>
                  </a:lnTo>
                  <a:lnTo>
                    <a:pt x="10362" y="5851"/>
                  </a:lnTo>
                  <a:lnTo>
                    <a:pt x="10432" y="5217"/>
                  </a:lnTo>
                  <a:lnTo>
                    <a:pt x="10432" y="4582"/>
                  </a:lnTo>
                  <a:lnTo>
                    <a:pt x="10362" y="4018"/>
                  </a:lnTo>
                  <a:lnTo>
                    <a:pt x="10080" y="3384"/>
                  </a:lnTo>
                  <a:lnTo>
                    <a:pt x="10150" y="2891"/>
                  </a:lnTo>
                  <a:lnTo>
                    <a:pt x="10080" y="2468"/>
                  </a:lnTo>
                  <a:lnTo>
                    <a:pt x="10009" y="1974"/>
                  </a:lnTo>
                  <a:lnTo>
                    <a:pt x="9798" y="1622"/>
                  </a:lnTo>
                  <a:lnTo>
                    <a:pt x="9516" y="1199"/>
                  </a:lnTo>
                  <a:lnTo>
                    <a:pt x="9234" y="917"/>
                  </a:lnTo>
                  <a:lnTo>
                    <a:pt x="8882" y="635"/>
                  </a:lnTo>
                  <a:lnTo>
                    <a:pt x="8459" y="424"/>
                  </a:lnTo>
                  <a:lnTo>
                    <a:pt x="8036" y="212"/>
                  </a:lnTo>
                  <a:lnTo>
                    <a:pt x="7613" y="71"/>
                  </a:lnTo>
                  <a:lnTo>
                    <a:pt x="7120" y="1"/>
                  </a:lnTo>
                  <a:close/>
                </a:path>
              </a:pathLst>
            </a:custGeom>
            <a:solidFill>
              <a:srgbClr val="F9CB9C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Shape 99"/>
            <p:cNvSpPr>
              <a:spLocks/>
            </p:cNvSpPr>
            <p:nvPr/>
          </p:nvSpPr>
          <p:spPr bwMode="auto">
            <a:xfrm>
              <a:off x="1112397" y="238125"/>
              <a:ext cx="246557" cy="246678"/>
            </a:xfrm>
            <a:custGeom>
              <a:avLst/>
              <a:gdLst>
                <a:gd name="T0" fmla="*/ 0 w 9869"/>
                <a:gd name="T1" fmla="*/ 0 h 9868"/>
                <a:gd name="T2" fmla="*/ 9869 w 9869"/>
                <a:gd name="T3" fmla="*/ 9868 h 9868"/>
              </a:gdLst>
              <a:ahLst/>
              <a:cxnLst>
                <a:cxn ang="0">
                  <a:pos x="5428" y="987"/>
                </a:cxn>
                <a:cxn ang="0">
                  <a:pos x="5639" y="2044"/>
                </a:cxn>
                <a:cxn ang="0">
                  <a:pos x="4723" y="4370"/>
                </a:cxn>
                <a:cxn ang="0">
                  <a:pos x="2749" y="2960"/>
                </a:cxn>
                <a:cxn ang="0">
                  <a:pos x="2608" y="1974"/>
                </a:cxn>
                <a:cxn ang="0">
                  <a:pos x="3877" y="705"/>
                </a:cxn>
                <a:cxn ang="0">
                  <a:pos x="8529" y="2890"/>
                </a:cxn>
                <a:cxn ang="0">
                  <a:pos x="9022" y="3806"/>
                </a:cxn>
                <a:cxn ang="0">
                  <a:pos x="8741" y="5216"/>
                </a:cxn>
                <a:cxn ang="0">
                  <a:pos x="6837" y="5357"/>
                </a:cxn>
                <a:cxn ang="0">
                  <a:pos x="5992" y="4652"/>
                </a:cxn>
                <a:cxn ang="0">
                  <a:pos x="7260" y="3101"/>
                </a:cxn>
                <a:cxn ang="0">
                  <a:pos x="4300" y="5427"/>
                </a:cxn>
                <a:cxn ang="0">
                  <a:pos x="3454" y="7965"/>
                </a:cxn>
                <a:cxn ang="0">
                  <a:pos x="2538" y="8811"/>
                </a:cxn>
                <a:cxn ang="0">
                  <a:pos x="1340" y="8317"/>
                </a:cxn>
                <a:cxn ang="0">
                  <a:pos x="987" y="6907"/>
                </a:cxn>
                <a:cxn ang="0">
                  <a:pos x="1410" y="5850"/>
                </a:cxn>
                <a:cxn ang="0">
                  <a:pos x="2890" y="5357"/>
                </a:cxn>
                <a:cxn ang="0">
                  <a:pos x="7331" y="6414"/>
                </a:cxn>
                <a:cxn ang="0">
                  <a:pos x="8388" y="7471"/>
                </a:cxn>
                <a:cxn ang="0">
                  <a:pos x="7260" y="8599"/>
                </a:cxn>
                <a:cxn ang="0">
                  <a:pos x="5498" y="8952"/>
                </a:cxn>
                <a:cxn ang="0">
                  <a:pos x="4793" y="7753"/>
                </a:cxn>
                <a:cxn ang="0">
                  <a:pos x="5005" y="5991"/>
                </a:cxn>
                <a:cxn ang="0">
                  <a:pos x="4089" y="70"/>
                </a:cxn>
                <a:cxn ang="0">
                  <a:pos x="1904" y="1762"/>
                </a:cxn>
                <a:cxn ang="0">
                  <a:pos x="1622" y="2960"/>
                </a:cxn>
                <a:cxn ang="0">
                  <a:pos x="2467" y="4088"/>
                </a:cxn>
                <a:cxn ang="0">
                  <a:pos x="4723" y="4863"/>
                </a:cxn>
                <a:cxn ang="0">
                  <a:pos x="2538" y="4863"/>
                </a:cxn>
                <a:cxn ang="0">
                  <a:pos x="846" y="5145"/>
                </a:cxn>
                <a:cxn ang="0">
                  <a:pos x="71" y="6626"/>
                </a:cxn>
                <a:cxn ang="0">
                  <a:pos x="212" y="8176"/>
                </a:cxn>
                <a:cxn ang="0">
                  <a:pos x="1058" y="9374"/>
                </a:cxn>
                <a:cxn ang="0">
                  <a:pos x="2327" y="9868"/>
                </a:cxn>
                <a:cxn ang="0">
                  <a:pos x="4089" y="8670"/>
                </a:cxn>
                <a:cxn ang="0">
                  <a:pos x="4371" y="9445"/>
                </a:cxn>
                <a:cxn ang="0">
                  <a:pos x="6344" y="9656"/>
                </a:cxn>
                <a:cxn ang="0">
                  <a:pos x="8529" y="8670"/>
                </a:cxn>
                <a:cxn ang="0">
                  <a:pos x="9304" y="7330"/>
                </a:cxn>
                <a:cxn ang="0">
                  <a:pos x="8811" y="6485"/>
                </a:cxn>
                <a:cxn ang="0">
                  <a:pos x="9586" y="5427"/>
                </a:cxn>
                <a:cxn ang="0">
                  <a:pos x="9727" y="3595"/>
                </a:cxn>
                <a:cxn ang="0">
                  <a:pos x="8741" y="2115"/>
                </a:cxn>
                <a:cxn ang="0">
                  <a:pos x="6908" y="2255"/>
                </a:cxn>
                <a:cxn ang="0">
                  <a:pos x="6344" y="1198"/>
                </a:cxn>
                <a:cxn ang="0">
                  <a:pos x="5569" y="141"/>
                </a:cxn>
              </a:cxnLst>
              <a:rect l="T0" t="T1" r="T2" b="T3"/>
              <a:pathLst>
                <a:path w="9869" h="9868" extrusionOk="0">
                  <a:moveTo>
                    <a:pt x="4652" y="564"/>
                  </a:moveTo>
                  <a:lnTo>
                    <a:pt x="4934" y="634"/>
                  </a:lnTo>
                  <a:lnTo>
                    <a:pt x="5216" y="775"/>
                  </a:lnTo>
                  <a:lnTo>
                    <a:pt x="5428" y="987"/>
                  </a:lnTo>
                  <a:lnTo>
                    <a:pt x="5569" y="1198"/>
                  </a:lnTo>
                  <a:lnTo>
                    <a:pt x="5639" y="1480"/>
                  </a:lnTo>
                  <a:lnTo>
                    <a:pt x="5639" y="1762"/>
                  </a:lnTo>
                  <a:lnTo>
                    <a:pt x="5639" y="2044"/>
                  </a:lnTo>
                  <a:lnTo>
                    <a:pt x="5428" y="2608"/>
                  </a:lnTo>
                  <a:lnTo>
                    <a:pt x="4934" y="3736"/>
                  </a:lnTo>
                  <a:lnTo>
                    <a:pt x="4793" y="4229"/>
                  </a:lnTo>
                  <a:lnTo>
                    <a:pt x="4723" y="4370"/>
                  </a:lnTo>
                  <a:lnTo>
                    <a:pt x="4793" y="4511"/>
                  </a:lnTo>
                  <a:lnTo>
                    <a:pt x="3807" y="3877"/>
                  </a:lnTo>
                  <a:lnTo>
                    <a:pt x="2961" y="3172"/>
                  </a:lnTo>
                  <a:lnTo>
                    <a:pt x="2749" y="2960"/>
                  </a:lnTo>
                  <a:lnTo>
                    <a:pt x="2608" y="2749"/>
                  </a:lnTo>
                  <a:lnTo>
                    <a:pt x="2538" y="2467"/>
                  </a:lnTo>
                  <a:lnTo>
                    <a:pt x="2538" y="2255"/>
                  </a:lnTo>
                  <a:lnTo>
                    <a:pt x="2608" y="1974"/>
                  </a:lnTo>
                  <a:lnTo>
                    <a:pt x="2679" y="1762"/>
                  </a:lnTo>
                  <a:lnTo>
                    <a:pt x="2961" y="1339"/>
                  </a:lnTo>
                  <a:lnTo>
                    <a:pt x="3384" y="916"/>
                  </a:lnTo>
                  <a:lnTo>
                    <a:pt x="3877" y="705"/>
                  </a:lnTo>
                  <a:lnTo>
                    <a:pt x="4371" y="564"/>
                  </a:lnTo>
                  <a:close/>
                  <a:moveTo>
                    <a:pt x="8106" y="2749"/>
                  </a:moveTo>
                  <a:lnTo>
                    <a:pt x="8318" y="2819"/>
                  </a:lnTo>
                  <a:lnTo>
                    <a:pt x="8529" y="2890"/>
                  </a:lnTo>
                  <a:lnTo>
                    <a:pt x="8670" y="2960"/>
                  </a:lnTo>
                  <a:lnTo>
                    <a:pt x="8811" y="3172"/>
                  </a:lnTo>
                  <a:lnTo>
                    <a:pt x="8952" y="3454"/>
                  </a:lnTo>
                  <a:lnTo>
                    <a:pt x="9022" y="3806"/>
                  </a:lnTo>
                  <a:lnTo>
                    <a:pt x="9093" y="4300"/>
                  </a:lnTo>
                  <a:lnTo>
                    <a:pt x="9022" y="4652"/>
                  </a:lnTo>
                  <a:lnTo>
                    <a:pt x="8882" y="5004"/>
                  </a:lnTo>
                  <a:lnTo>
                    <a:pt x="8741" y="5216"/>
                  </a:lnTo>
                  <a:lnTo>
                    <a:pt x="8459" y="5357"/>
                  </a:lnTo>
                  <a:lnTo>
                    <a:pt x="8177" y="5498"/>
                  </a:lnTo>
                  <a:lnTo>
                    <a:pt x="7190" y="5498"/>
                  </a:lnTo>
                  <a:lnTo>
                    <a:pt x="6837" y="5357"/>
                  </a:lnTo>
                  <a:lnTo>
                    <a:pt x="6556" y="5286"/>
                  </a:lnTo>
                  <a:lnTo>
                    <a:pt x="6274" y="5075"/>
                  </a:lnTo>
                  <a:lnTo>
                    <a:pt x="6133" y="4863"/>
                  </a:lnTo>
                  <a:lnTo>
                    <a:pt x="5992" y="4652"/>
                  </a:lnTo>
                  <a:lnTo>
                    <a:pt x="5921" y="4441"/>
                  </a:lnTo>
                  <a:lnTo>
                    <a:pt x="5992" y="4159"/>
                  </a:lnTo>
                  <a:lnTo>
                    <a:pt x="6767" y="3454"/>
                  </a:lnTo>
                  <a:lnTo>
                    <a:pt x="7260" y="3101"/>
                  </a:lnTo>
                  <a:lnTo>
                    <a:pt x="7683" y="2890"/>
                  </a:lnTo>
                  <a:lnTo>
                    <a:pt x="8106" y="2749"/>
                  </a:lnTo>
                  <a:close/>
                  <a:moveTo>
                    <a:pt x="3384" y="5357"/>
                  </a:moveTo>
                  <a:lnTo>
                    <a:pt x="4300" y="5427"/>
                  </a:lnTo>
                  <a:lnTo>
                    <a:pt x="4089" y="6273"/>
                  </a:lnTo>
                  <a:lnTo>
                    <a:pt x="3948" y="6837"/>
                  </a:lnTo>
                  <a:lnTo>
                    <a:pt x="3736" y="7401"/>
                  </a:lnTo>
                  <a:lnTo>
                    <a:pt x="3454" y="7965"/>
                  </a:lnTo>
                  <a:lnTo>
                    <a:pt x="3102" y="8388"/>
                  </a:lnTo>
                  <a:lnTo>
                    <a:pt x="2961" y="8599"/>
                  </a:lnTo>
                  <a:lnTo>
                    <a:pt x="2749" y="8740"/>
                  </a:lnTo>
                  <a:lnTo>
                    <a:pt x="2538" y="8811"/>
                  </a:lnTo>
                  <a:lnTo>
                    <a:pt x="2327" y="8811"/>
                  </a:lnTo>
                  <a:lnTo>
                    <a:pt x="1904" y="8740"/>
                  </a:lnTo>
                  <a:lnTo>
                    <a:pt x="1551" y="8599"/>
                  </a:lnTo>
                  <a:lnTo>
                    <a:pt x="1340" y="8317"/>
                  </a:lnTo>
                  <a:lnTo>
                    <a:pt x="1128" y="8035"/>
                  </a:lnTo>
                  <a:lnTo>
                    <a:pt x="1058" y="7683"/>
                  </a:lnTo>
                  <a:lnTo>
                    <a:pt x="987" y="7260"/>
                  </a:lnTo>
                  <a:lnTo>
                    <a:pt x="987" y="6907"/>
                  </a:lnTo>
                  <a:lnTo>
                    <a:pt x="1058" y="6485"/>
                  </a:lnTo>
                  <a:lnTo>
                    <a:pt x="1128" y="6203"/>
                  </a:lnTo>
                  <a:lnTo>
                    <a:pt x="1269" y="6062"/>
                  </a:lnTo>
                  <a:lnTo>
                    <a:pt x="1410" y="5850"/>
                  </a:lnTo>
                  <a:lnTo>
                    <a:pt x="1551" y="5709"/>
                  </a:lnTo>
                  <a:lnTo>
                    <a:pt x="1974" y="5498"/>
                  </a:lnTo>
                  <a:lnTo>
                    <a:pt x="2397" y="5427"/>
                  </a:lnTo>
                  <a:lnTo>
                    <a:pt x="2890" y="5357"/>
                  </a:lnTo>
                  <a:close/>
                  <a:moveTo>
                    <a:pt x="5992" y="5780"/>
                  </a:moveTo>
                  <a:lnTo>
                    <a:pt x="6203" y="5850"/>
                  </a:lnTo>
                  <a:lnTo>
                    <a:pt x="6485" y="5991"/>
                  </a:lnTo>
                  <a:lnTo>
                    <a:pt x="7331" y="6414"/>
                  </a:lnTo>
                  <a:lnTo>
                    <a:pt x="8036" y="6907"/>
                  </a:lnTo>
                  <a:lnTo>
                    <a:pt x="8318" y="7119"/>
                  </a:lnTo>
                  <a:lnTo>
                    <a:pt x="8388" y="7330"/>
                  </a:lnTo>
                  <a:lnTo>
                    <a:pt x="8388" y="7471"/>
                  </a:lnTo>
                  <a:lnTo>
                    <a:pt x="8318" y="7683"/>
                  </a:lnTo>
                  <a:lnTo>
                    <a:pt x="8106" y="7965"/>
                  </a:lnTo>
                  <a:lnTo>
                    <a:pt x="7895" y="8176"/>
                  </a:lnTo>
                  <a:lnTo>
                    <a:pt x="7260" y="8599"/>
                  </a:lnTo>
                  <a:lnTo>
                    <a:pt x="6908" y="8740"/>
                  </a:lnTo>
                  <a:lnTo>
                    <a:pt x="6556" y="8881"/>
                  </a:lnTo>
                  <a:lnTo>
                    <a:pt x="6203" y="8952"/>
                  </a:lnTo>
                  <a:lnTo>
                    <a:pt x="5498" y="8952"/>
                  </a:lnTo>
                  <a:lnTo>
                    <a:pt x="5216" y="8811"/>
                  </a:lnTo>
                  <a:lnTo>
                    <a:pt x="5005" y="8529"/>
                  </a:lnTo>
                  <a:lnTo>
                    <a:pt x="4864" y="8247"/>
                  </a:lnTo>
                  <a:lnTo>
                    <a:pt x="4793" y="7753"/>
                  </a:lnTo>
                  <a:lnTo>
                    <a:pt x="4723" y="7189"/>
                  </a:lnTo>
                  <a:lnTo>
                    <a:pt x="4864" y="6696"/>
                  </a:lnTo>
                  <a:lnTo>
                    <a:pt x="4934" y="6344"/>
                  </a:lnTo>
                  <a:lnTo>
                    <a:pt x="5005" y="5991"/>
                  </a:lnTo>
                  <a:lnTo>
                    <a:pt x="5075" y="5850"/>
                  </a:lnTo>
                  <a:lnTo>
                    <a:pt x="5287" y="5780"/>
                  </a:lnTo>
                  <a:close/>
                  <a:moveTo>
                    <a:pt x="4723" y="0"/>
                  </a:moveTo>
                  <a:lnTo>
                    <a:pt x="4089" y="70"/>
                  </a:lnTo>
                  <a:lnTo>
                    <a:pt x="3384" y="352"/>
                  </a:lnTo>
                  <a:lnTo>
                    <a:pt x="2820" y="705"/>
                  </a:lnTo>
                  <a:lnTo>
                    <a:pt x="2256" y="1198"/>
                  </a:lnTo>
                  <a:lnTo>
                    <a:pt x="1904" y="1762"/>
                  </a:lnTo>
                  <a:lnTo>
                    <a:pt x="1763" y="2044"/>
                  </a:lnTo>
                  <a:lnTo>
                    <a:pt x="1622" y="2326"/>
                  </a:lnTo>
                  <a:lnTo>
                    <a:pt x="1622" y="2678"/>
                  </a:lnTo>
                  <a:lnTo>
                    <a:pt x="1622" y="2960"/>
                  </a:lnTo>
                  <a:lnTo>
                    <a:pt x="1763" y="3242"/>
                  </a:lnTo>
                  <a:lnTo>
                    <a:pt x="1904" y="3524"/>
                  </a:lnTo>
                  <a:lnTo>
                    <a:pt x="2115" y="3806"/>
                  </a:lnTo>
                  <a:lnTo>
                    <a:pt x="2467" y="4088"/>
                  </a:lnTo>
                  <a:lnTo>
                    <a:pt x="2890" y="4300"/>
                  </a:lnTo>
                  <a:lnTo>
                    <a:pt x="3384" y="4511"/>
                  </a:lnTo>
                  <a:lnTo>
                    <a:pt x="4018" y="4722"/>
                  </a:lnTo>
                  <a:lnTo>
                    <a:pt x="4723" y="4863"/>
                  </a:lnTo>
                  <a:lnTo>
                    <a:pt x="4582" y="5004"/>
                  </a:lnTo>
                  <a:lnTo>
                    <a:pt x="4371" y="5075"/>
                  </a:lnTo>
                  <a:lnTo>
                    <a:pt x="3877" y="5075"/>
                  </a:lnTo>
                  <a:lnTo>
                    <a:pt x="2538" y="4863"/>
                  </a:lnTo>
                  <a:lnTo>
                    <a:pt x="1833" y="4793"/>
                  </a:lnTo>
                  <a:lnTo>
                    <a:pt x="1481" y="4863"/>
                  </a:lnTo>
                  <a:lnTo>
                    <a:pt x="1128" y="5004"/>
                  </a:lnTo>
                  <a:lnTo>
                    <a:pt x="846" y="5145"/>
                  </a:lnTo>
                  <a:lnTo>
                    <a:pt x="564" y="5427"/>
                  </a:lnTo>
                  <a:lnTo>
                    <a:pt x="283" y="5780"/>
                  </a:lnTo>
                  <a:lnTo>
                    <a:pt x="142" y="6273"/>
                  </a:lnTo>
                  <a:lnTo>
                    <a:pt x="71" y="6626"/>
                  </a:lnTo>
                  <a:lnTo>
                    <a:pt x="1" y="7048"/>
                  </a:lnTo>
                  <a:lnTo>
                    <a:pt x="71" y="7401"/>
                  </a:lnTo>
                  <a:lnTo>
                    <a:pt x="142" y="7753"/>
                  </a:lnTo>
                  <a:lnTo>
                    <a:pt x="212" y="8176"/>
                  </a:lnTo>
                  <a:lnTo>
                    <a:pt x="423" y="8529"/>
                  </a:lnTo>
                  <a:lnTo>
                    <a:pt x="564" y="8811"/>
                  </a:lnTo>
                  <a:lnTo>
                    <a:pt x="846" y="9163"/>
                  </a:lnTo>
                  <a:lnTo>
                    <a:pt x="1058" y="9374"/>
                  </a:lnTo>
                  <a:lnTo>
                    <a:pt x="1340" y="9586"/>
                  </a:lnTo>
                  <a:lnTo>
                    <a:pt x="1692" y="9727"/>
                  </a:lnTo>
                  <a:lnTo>
                    <a:pt x="1974" y="9868"/>
                  </a:lnTo>
                  <a:lnTo>
                    <a:pt x="2327" y="9868"/>
                  </a:lnTo>
                  <a:lnTo>
                    <a:pt x="2679" y="9797"/>
                  </a:lnTo>
                  <a:lnTo>
                    <a:pt x="3102" y="9656"/>
                  </a:lnTo>
                  <a:lnTo>
                    <a:pt x="3454" y="9374"/>
                  </a:lnTo>
                  <a:lnTo>
                    <a:pt x="4089" y="8670"/>
                  </a:lnTo>
                  <a:lnTo>
                    <a:pt x="4089" y="8952"/>
                  </a:lnTo>
                  <a:lnTo>
                    <a:pt x="4159" y="9163"/>
                  </a:lnTo>
                  <a:lnTo>
                    <a:pt x="4300" y="9304"/>
                  </a:lnTo>
                  <a:lnTo>
                    <a:pt x="4371" y="9445"/>
                  </a:lnTo>
                  <a:lnTo>
                    <a:pt x="4793" y="9656"/>
                  </a:lnTo>
                  <a:lnTo>
                    <a:pt x="5216" y="9797"/>
                  </a:lnTo>
                  <a:lnTo>
                    <a:pt x="5780" y="9797"/>
                  </a:lnTo>
                  <a:lnTo>
                    <a:pt x="6344" y="9656"/>
                  </a:lnTo>
                  <a:lnTo>
                    <a:pt x="6908" y="9515"/>
                  </a:lnTo>
                  <a:lnTo>
                    <a:pt x="7472" y="9304"/>
                  </a:lnTo>
                  <a:lnTo>
                    <a:pt x="8036" y="9022"/>
                  </a:lnTo>
                  <a:lnTo>
                    <a:pt x="8529" y="8670"/>
                  </a:lnTo>
                  <a:lnTo>
                    <a:pt x="8882" y="8317"/>
                  </a:lnTo>
                  <a:lnTo>
                    <a:pt x="9163" y="7894"/>
                  </a:lnTo>
                  <a:lnTo>
                    <a:pt x="9304" y="7542"/>
                  </a:lnTo>
                  <a:lnTo>
                    <a:pt x="9304" y="7330"/>
                  </a:lnTo>
                  <a:lnTo>
                    <a:pt x="9234" y="7119"/>
                  </a:lnTo>
                  <a:lnTo>
                    <a:pt x="9163" y="6907"/>
                  </a:lnTo>
                  <a:lnTo>
                    <a:pt x="9022" y="6696"/>
                  </a:lnTo>
                  <a:lnTo>
                    <a:pt x="8811" y="6485"/>
                  </a:lnTo>
                  <a:lnTo>
                    <a:pt x="8529" y="6344"/>
                  </a:lnTo>
                  <a:lnTo>
                    <a:pt x="9022" y="6132"/>
                  </a:lnTo>
                  <a:lnTo>
                    <a:pt x="9375" y="5780"/>
                  </a:lnTo>
                  <a:lnTo>
                    <a:pt x="9586" y="5427"/>
                  </a:lnTo>
                  <a:lnTo>
                    <a:pt x="9798" y="5004"/>
                  </a:lnTo>
                  <a:lnTo>
                    <a:pt x="9868" y="4511"/>
                  </a:lnTo>
                  <a:lnTo>
                    <a:pt x="9868" y="4018"/>
                  </a:lnTo>
                  <a:lnTo>
                    <a:pt x="9727" y="3595"/>
                  </a:lnTo>
                  <a:lnTo>
                    <a:pt x="9586" y="3101"/>
                  </a:lnTo>
                  <a:lnTo>
                    <a:pt x="9375" y="2678"/>
                  </a:lnTo>
                  <a:lnTo>
                    <a:pt x="9093" y="2396"/>
                  </a:lnTo>
                  <a:lnTo>
                    <a:pt x="8741" y="2115"/>
                  </a:lnTo>
                  <a:lnTo>
                    <a:pt x="8318" y="1974"/>
                  </a:lnTo>
                  <a:lnTo>
                    <a:pt x="7895" y="1903"/>
                  </a:lnTo>
                  <a:lnTo>
                    <a:pt x="7401" y="2044"/>
                  </a:lnTo>
                  <a:lnTo>
                    <a:pt x="6908" y="2255"/>
                  </a:lnTo>
                  <a:lnTo>
                    <a:pt x="6344" y="2749"/>
                  </a:lnTo>
                  <a:lnTo>
                    <a:pt x="6415" y="2115"/>
                  </a:lnTo>
                  <a:lnTo>
                    <a:pt x="6415" y="1621"/>
                  </a:lnTo>
                  <a:lnTo>
                    <a:pt x="6344" y="1198"/>
                  </a:lnTo>
                  <a:lnTo>
                    <a:pt x="6203" y="846"/>
                  </a:lnTo>
                  <a:lnTo>
                    <a:pt x="6062" y="564"/>
                  </a:lnTo>
                  <a:lnTo>
                    <a:pt x="5851" y="352"/>
                  </a:lnTo>
                  <a:lnTo>
                    <a:pt x="5569" y="141"/>
                  </a:lnTo>
                  <a:lnTo>
                    <a:pt x="5357" y="70"/>
                  </a:lnTo>
                  <a:lnTo>
                    <a:pt x="5005" y="0"/>
                  </a:lnTo>
                  <a:close/>
                </a:path>
              </a:pathLst>
            </a:custGeom>
            <a:solidFill>
              <a:srgbClr val="F7B228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70" name="Shape 100"/>
            <p:cNvGrpSpPr>
              <a:grpSpLocks/>
            </p:cNvGrpSpPr>
            <p:nvPr/>
          </p:nvGrpSpPr>
          <p:grpSpPr bwMode="auto">
            <a:xfrm>
              <a:off x="1863130" y="2889916"/>
              <a:ext cx="207044" cy="245097"/>
              <a:chOff x="4156905" y="2889916"/>
              <a:chExt cx="207044" cy="245097"/>
            </a:xfrm>
          </p:grpSpPr>
          <p:sp>
            <p:nvSpPr>
              <p:cNvPr id="91" name="Shape 101"/>
              <p:cNvSpPr>
                <a:spLocks/>
              </p:cNvSpPr>
              <p:nvPr/>
            </p:nvSpPr>
            <p:spPr bwMode="auto">
              <a:xfrm>
                <a:off x="4156905" y="3021162"/>
                <a:ext cx="50576" cy="113851"/>
              </a:xfrm>
              <a:custGeom>
                <a:avLst/>
                <a:gdLst>
                  <a:gd name="T0" fmla="*/ 0 w 2045"/>
                  <a:gd name="T1" fmla="*/ 0 h 4583"/>
                  <a:gd name="T2" fmla="*/ 2045 w 2045"/>
                  <a:gd name="T3" fmla="*/ 4583 h 4583"/>
                </a:gdLst>
                <a:ahLst/>
                <a:cxnLst>
                  <a:cxn ang="0">
                    <a:pos x="776" y="1622"/>
                  </a:cxn>
                  <a:cxn ang="0">
                    <a:pos x="917" y="2045"/>
                  </a:cxn>
                  <a:cxn ang="0">
                    <a:pos x="988" y="2538"/>
                  </a:cxn>
                  <a:cxn ang="0">
                    <a:pos x="988" y="2961"/>
                  </a:cxn>
                  <a:cxn ang="0">
                    <a:pos x="988" y="3454"/>
                  </a:cxn>
                  <a:cxn ang="0">
                    <a:pos x="776" y="3032"/>
                  </a:cxn>
                  <a:cxn ang="0">
                    <a:pos x="706" y="2609"/>
                  </a:cxn>
                  <a:cxn ang="0">
                    <a:pos x="706" y="2115"/>
                  </a:cxn>
                  <a:cxn ang="0">
                    <a:pos x="776" y="1622"/>
                  </a:cxn>
                  <a:cxn ang="0">
                    <a:pos x="706" y="1"/>
                  </a:cxn>
                  <a:cxn ang="0">
                    <a:pos x="565" y="71"/>
                  </a:cxn>
                  <a:cxn ang="0">
                    <a:pos x="353" y="424"/>
                  </a:cxn>
                  <a:cxn ang="0">
                    <a:pos x="212" y="917"/>
                  </a:cxn>
                  <a:cxn ang="0">
                    <a:pos x="71" y="1481"/>
                  </a:cxn>
                  <a:cxn ang="0">
                    <a:pos x="1" y="2679"/>
                  </a:cxn>
                  <a:cxn ang="0">
                    <a:pos x="1" y="3102"/>
                  </a:cxn>
                  <a:cxn ang="0">
                    <a:pos x="71" y="3384"/>
                  </a:cxn>
                  <a:cxn ang="0">
                    <a:pos x="142" y="3595"/>
                  </a:cxn>
                  <a:cxn ang="0">
                    <a:pos x="424" y="3877"/>
                  </a:cxn>
                  <a:cxn ang="0">
                    <a:pos x="706" y="4159"/>
                  </a:cxn>
                  <a:cxn ang="0">
                    <a:pos x="988" y="4371"/>
                  </a:cxn>
                  <a:cxn ang="0">
                    <a:pos x="1340" y="4512"/>
                  </a:cxn>
                  <a:cxn ang="0">
                    <a:pos x="1622" y="4582"/>
                  </a:cxn>
                  <a:cxn ang="0">
                    <a:pos x="1763" y="4512"/>
                  </a:cxn>
                  <a:cxn ang="0">
                    <a:pos x="1833" y="4441"/>
                  </a:cxn>
                  <a:cxn ang="0">
                    <a:pos x="1974" y="4300"/>
                  </a:cxn>
                  <a:cxn ang="0">
                    <a:pos x="1974" y="4159"/>
                  </a:cxn>
                  <a:cxn ang="0">
                    <a:pos x="2045" y="3736"/>
                  </a:cxn>
                  <a:cxn ang="0">
                    <a:pos x="2045" y="3173"/>
                  </a:cxn>
                  <a:cxn ang="0">
                    <a:pos x="1974" y="2538"/>
                  </a:cxn>
                  <a:cxn ang="0">
                    <a:pos x="1833" y="1833"/>
                  </a:cxn>
                  <a:cxn ang="0">
                    <a:pos x="1622" y="1199"/>
                  </a:cxn>
                  <a:cxn ang="0">
                    <a:pos x="1410" y="635"/>
                  </a:cxn>
                  <a:cxn ang="0">
                    <a:pos x="1129" y="212"/>
                  </a:cxn>
                  <a:cxn ang="0">
                    <a:pos x="988" y="71"/>
                  </a:cxn>
                  <a:cxn ang="0">
                    <a:pos x="847" y="1"/>
                  </a:cxn>
                </a:cxnLst>
                <a:rect l="T0" t="T1" r="T2" b="T3"/>
                <a:pathLst>
                  <a:path w="2045" h="4583" extrusionOk="0">
                    <a:moveTo>
                      <a:pt x="776" y="1622"/>
                    </a:moveTo>
                    <a:lnTo>
                      <a:pt x="917" y="2045"/>
                    </a:lnTo>
                    <a:lnTo>
                      <a:pt x="988" y="2538"/>
                    </a:lnTo>
                    <a:lnTo>
                      <a:pt x="988" y="2961"/>
                    </a:lnTo>
                    <a:lnTo>
                      <a:pt x="988" y="3454"/>
                    </a:lnTo>
                    <a:lnTo>
                      <a:pt x="776" y="3032"/>
                    </a:lnTo>
                    <a:lnTo>
                      <a:pt x="706" y="2609"/>
                    </a:lnTo>
                    <a:lnTo>
                      <a:pt x="706" y="2115"/>
                    </a:lnTo>
                    <a:lnTo>
                      <a:pt x="776" y="1622"/>
                    </a:lnTo>
                    <a:close/>
                    <a:moveTo>
                      <a:pt x="706" y="1"/>
                    </a:moveTo>
                    <a:lnTo>
                      <a:pt x="565" y="71"/>
                    </a:lnTo>
                    <a:lnTo>
                      <a:pt x="353" y="424"/>
                    </a:lnTo>
                    <a:lnTo>
                      <a:pt x="212" y="917"/>
                    </a:lnTo>
                    <a:lnTo>
                      <a:pt x="71" y="1481"/>
                    </a:lnTo>
                    <a:lnTo>
                      <a:pt x="1" y="2679"/>
                    </a:lnTo>
                    <a:lnTo>
                      <a:pt x="1" y="3102"/>
                    </a:lnTo>
                    <a:lnTo>
                      <a:pt x="71" y="3384"/>
                    </a:lnTo>
                    <a:lnTo>
                      <a:pt x="142" y="3595"/>
                    </a:lnTo>
                    <a:lnTo>
                      <a:pt x="424" y="3877"/>
                    </a:lnTo>
                    <a:lnTo>
                      <a:pt x="706" y="4159"/>
                    </a:lnTo>
                    <a:lnTo>
                      <a:pt x="988" y="4371"/>
                    </a:lnTo>
                    <a:lnTo>
                      <a:pt x="1340" y="4512"/>
                    </a:lnTo>
                    <a:lnTo>
                      <a:pt x="1622" y="4582"/>
                    </a:lnTo>
                    <a:lnTo>
                      <a:pt x="1763" y="4512"/>
                    </a:lnTo>
                    <a:lnTo>
                      <a:pt x="1833" y="4441"/>
                    </a:lnTo>
                    <a:lnTo>
                      <a:pt x="1974" y="4300"/>
                    </a:lnTo>
                    <a:lnTo>
                      <a:pt x="1974" y="4159"/>
                    </a:lnTo>
                    <a:lnTo>
                      <a:pt x="2045" y="3736"/>
                    </a:lnTo>
                    <a:lnTo>
                      <a:pt x="2045" y="3173"/>
                    </a:lnTo>
                    <a:lnTo>
                      <a:pt x="1974" y="2538"/>
                    </a:lnTo>
                    <a:lnTo>
                      <a:pt x="1833" y="1833"/>
                    </a:lnTo>
                    <a:lnTo>
                      <a:pt x="1622" y="1199"/>
                    </a:lnTo>
                    <a:lnTo>
                      <a:pt x="1410" y="635"/>
                    </a:lnTo>
                    <a:lnTo>
                      <a:pt x="1129" y="212"/>
                    </a:lnTo>
                    <a:lnTo>
                      <a:pt x="988" y="71"/>
                    </a:lnTo>
                    <a:lnTo>
                      <a:pt x="847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Shape 102"/>
              <p:cNvSpPr>
                <a:spLocks/>
              </p:cNvSpPr>
              <p:nvPr/>
            </p:nvSpPr>
            <p:spPr bwMode="auto">
              <a:xfrm>
                <a:off x="4169548" y="2889916"/>
                <a:ext cx="88508" cy="104364"/>
              </a:xfrm>
              <a:custGeom>
                <a:avLst/>
                <a:gdLst>
                  <a:gd name="T0" fmla="*/ 0 w 3525"/>
                  <a:gd name="T1" fmla="*/ 0 h 4160"/>
                  <a:gd name="T2" fmla="*/ 3525 w 3525"/>
                  <a:gd name="T3" fmla="*/ 4160 h 4160"/>
                </a:gdLst>
                <a:ahLst/>
                <a:cxnLst>
                  <a:cxn ang="0">
                    <a:pos x="3031" y="1"/>
                  </a:cxn>
                  <a:cxn ang="0">
                    <a:pos x="2960" y="142"/>
                  </a:cxn>
                  <a:cxn ang="0">
                    <a:pos x="2749" y="494"/>
                  </a:cxn>
                  <a:cxn ang="0">
                    <a:pos x="2326" y="1692"/>
                  </a:cxn>
                  <a:cxn ang="0">
                    <a:pos x="2044" y="2327"/>
                  </a:cxn>
                  <a:cxn ang="0">
                    <a:pos x="1692" y="2891"/>
                  </a:cxn>
                  <a:cxn ang="0">
                    <a:pos x="1339" y="3314"/>
                  </a:cxn>
                  <a:cxn ang="0">
                    <a:pos x="1128" y="3455"/>
                  </a:cxn>
                  <a:cxn ang="0">
                    <a:pos x="846" y="3596"/>
                  </a:cxn>
                  <a:cxn ang="0">
                    <a:pos x="1128" y="2679"/>
                  </a:cxn>
                  <a:cxn ang="0">
                    <a:pos x="1410" y="1974"/>
                  </a:cxn>
                  <a:cxn ang="0">
                    <a:pos x="1903" y="1270"/>
                  </a:cxn>
                  <a:cxn ang="0">
                    <a:pos x="2538" y="565"/>
                  </a:cxn>
                  <a:cxn ang="0">
                    <a:pos x="2538" y="494"/>
                  </a:cxn>
                  <a:cxn ang="0">
                    <a:pos x="2467" y="565"/>
                  </a:cxn>
                  <a:cxn ang="0">
                    <a:pos x="1833" y="847"/>
                  </a:cxn>
                  <a:cxn ang="0">
                    <a:pos x="1128" y="1270"/>
                  </a:cxn>
                  <a:cxn ang="0">
                    <a:pos x="846" y="1481"/>
                  </a:cxn>
                  <a:cxn ang="0">
                    <a:pos x="705" y="1692"/>
                  </a:cxn>
                  <a:cxn ang="0">
                    <a:pos x="353" y="2256"/>
                  </a:cxn>
                  <a:cxn ang="0">
                    <a:pos x="71" y="2891"/>
                  </a:cxn>
                  <a:cxn ang="0">
                    <a:pos x="0" y="3243"/>
                  </a:cxn>
                  <a:cxn ang="0">
                    <a:pos x="0" y="3596"/>
                  </a:cxn>
                  <a:cxn ang="0">
                    <a:pos x="141" y="3878"/>
                  </a:cxn>
                  <a:cxn ang="0">
                    <a:pos x="353" y="4089"/>
                  </a:cxn>
                  <a:cxn ang="0">
                    <a:pos x="635" y="4159"/>
                  </a:cxn>
                  <a:cxn ang="0">
                    <a:pos x="916" y="4159"/>
                  </a:cxn>
                  <a:cxn ang="0">
                    <a:pos x="1269" y="4018"/>
                  </a:cxn>
                  <a:cxn ang="0">
                    <a:pos x="1551" y="3878"/>
                  </a:cxn>
                  <a:cxn ang="0">
                    <a:pos x="1903" y="3596"/>
                  </a:cxn>
                  <a:cxn ang="0">
                    <a:pos x="2185" y="3243"/>
                  </a:cxn>
                  <a:cxn ang="0">
                    <a:pos x="2820" y="2468"/>
                  </a:cxn>
                  <a:cxn ang="0">
                    <a:pos x="3242" y="1622"/>
                  </a:cxn>
                  <a:cxn ang="0">
                    <a:pos x="3383" y="1199"/>
                  </a:cxn>
                  <a:cxn ang="0">
                    <a:pos x="3454" y="847"/>
                  </a:cxn>
                  <a:cxn ang="0">
                    <a:pos x="3524" y="494"/>
                  </a:cxn>
                  <a:cxn ang="0">
                    <a:pos x="3454" y="283"/>
                  </a:cxn>
                  <a:cxn ang="0">
                    <a:pos x="3313" y="71"/>
                  </a:cxn>
                  <a:cxn ang="0">
                    <a:pos x="3101" y="1"/>
                  </a:cxn>
                </a:cxnLst>
                <a:rect l="T0" t="T1" r="T2" b="T3"/>
                <a:pathLst>
                  <a:path w="3525" h="4160" extrusionOk="0">
                    <a:moveTo>
                      <a:pt x="3031" y="1"/>
                    </a:moveTo>
                    <a:lnTo>
                      <a:pt x="2960" y="142"/>
                    </a:lnTo>
                    <a:lnTo>
                      <a:pt x="2749" y="494"/>
                    </a:lnTo>
                    <a:lnTo>
                      <a:pt x="2326" y="1692"/>
                    </a:lnTo>
                    <a:lnTo>
                      <a:pt x="2044" y="2327"/>
                    </a:lnTo>
                    <a:lnTo>
                      <a:pt x="1692" y="2891"/>
                    </a:lnTo>
                    <a:lnTo>
                      <a:pt x="1339" y="3314"/>
                    </a:lnTo>
                    <a:lnTo>
                      <a:pt x="1128" y="3455"/>
                    </a:lnTo>
                    <a:lnTo>
                      <a:pt x="846" y="3596"/>
                    </a:lnTo>
                    <a:lnTo>
                      <a:pt x="1128" y="2679"/>
                    </a:lnTo>
                    <a:lnTo>
                      <a:pt x="1410" y="1974"/>
                    </a:lnTo>
                    <a:lnTo>
                      <a:pt x="1903" y="1270"/>
                    </a:lnTo>
                    <a:lnTo>
                      <a:pt x="2538" y="565"/>
                    </a:lnTo>
                    <a:lnTo>
                      <a:pt x="2538" y="494"/>
                    </a:lnTo>
                    <a:lnTo>
                      <a:pt x="2467" y="565"/>
                    </a:lnTo>
                    <a:lnTo>
                      <a:pt x="1833" y="847"/>
                    </a:lnTo>
                    <a:lnTo>
                      <a:pt x="1128" y="1270"/>
                    </a:lnTo>
                    <a:lnTo>
                      <a:pt x="846" y="1481"/>
                    </a:lnTo>
                    <a:lnTo>
                      <a:pt x="705" y="1692"/>
                    </a:lnTo>
                    <a:lnTo>
                      <a:pt x="353" y="2256"/>
                    </a:lnTo>
                    <a:lnTo>
                      <a:pt x="71" y="2891"/>
                    </a:lnTo>
                    <a:lnTo>
                      <a:pt x="0" y="3243"/>
                    </a:lnTo>
                    <a:lnTo>
                      <a:pt x="0" y="3596"/>
                    </a:lnTo>
                    <a:lnTo>
                      <a:pt x="141" y="3878"/>
                    </a:lnTo>
                    <a:lnTo>
                      <a:pt x="353" y="4089"/>
                    </a:lnTo>
                    <a:lnTo>
                      <a:pt x="635" y="4159"/>
                    </a:lnTo>
                    <a:lnTo>
                      <a:pt x="916" y="4159"/>
                    </a:lnTo>
                    <a:lnTo>
                      <a:pt x="1269" y="4018"/>
                    </a:lnTo>
                    <a:lnTo>
                      <a:pt x="1551" y="3878"/>
                    </a:lnTo>
                    <a:lnTo>
                      <a:pt x="1903" y="3596"/>
                    </a:lnTo>
                    <a:lnTo>
                      <a:pt x="2185" y="3243"/>
                    </a:lnTo>
                    <a:lnTo>
                      <a:pt x="2820" y="2468"/>
                    </a:lnTo>
                    <a:lnTo>
                      <a:pt x="3242" y="1622"/>
                    </a:lnTo>
                    <a:lnTo>
                      <a:pt x="3383" y="1199"/>
                    </a:lnTo>
                    <a:lnTo>
                      <a:pt x="3454" y="847"/>
                    </a:lnTo>
                    <a:lnTo>
                      <a:pt x="3524" y="494"/>
                    </a:lnTo>
                    <a:lnTo>
                      <a:pt x="3454" y="283"/>
                    </a:lnTo>
                    <a:lnTo>
                      <a:pt x="3313" y="71"/>
                    </a:lnTo>
                    <a:lnTo>
                      <a:pt x="3101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Shape 103"/>
              <p:cNvSpPr>
                <a:spLocks/>
              </p:cNvSpPr>
              <p:nvPr/>
            </p:nvSpPr>
            <p:spPr bwMode="auto">
              <a:xfrm>
                <a:off x="4216964" y="3013255"/>
                <a:ext cx="146985" cy="104364"/>
              </a:xfrm>
              <a:custGeom>
                <a:avLst/>
                <a:gdLst>
                  <a:gd name="T0" fmla="*/ 0 w 5851"/>
                  <a:gd name="T1" fmla="*/ 0 h 4160"/>
                  <a:gd name="T2" fmla="*/ 5851 w 5851"/>
                  <a:gd name="T3" fmla="*/ 4160 h 4160"/>
                </a:gdLst>
                <a:ahLst/>
                <a:cxnLst>
                  <a:cxn ang="0">
                    <a:pos x="987" y="1"/>
                  </a:cxn>
                  <a:cxn ang="0">
                    <a:pos x="635" y="71"/>
                  </a:cxn>
                  <a:cxn ang="0">
                    <a:pos x="494" y="142"/>
                  </a:cxn>
                  <a:cxn ang="0">
                    <a:pos x="705" y="142"/>
                  </a:cxn>
                  <a:cxn ang="0">
                    <a:pos x="917" y="212"/>
                  </a:cxn>
                  <a:cxn ang="0">
                    <a:pos x="1198" y="283"/>
                  </a:cxn>
                  <a:cxn ang="0">
                    <a:pos x="1833" y="635"/>
                  </a:cxn>
                  <a:cxn ang="0">
                    <a:pos x="2467" y="1129"/>
                  </a:cxn>
                  <a:cxn ang="0">
                    <a:pos x="3665" y="2186"/>
                  </a:cxn>
                  <a:cxn ang="0">
                    <a:pos x="4441" y="2961"/>
                  </a:cxn>
                  <a:cxn ang="0">
                    <a:pos x="3947" y="2961"/>
                  </a:cxn>
                  <a:cxn ang="0">
                    <a:pos x="3242" y="2820"/>
                  </a:cxn>
                  <a:cxn ang="0">
                    <a:pos x="2467" y="2609"/>
                  </a:cxn>
                  <a:cxn ang="0">
                    <a:pos x="1692" y="2327"/>
                  </a:cxn>
                  <a:cxn ang="0">
                    <a:pos x="987" y="1904"/>
                  </a:cxn>
                  <a:cxn ang="0">
                    <a:pos x="423" y="1481"/>
                  </a:cxn>
                  <a:cxn ang="0">
                    <a:pos x="212" y="1269"/>
                  </a:cxn>
                  <a:cxn ang="0">
                    <a:pos x="71" y="988"/>
                  </a:cxn>
                  <a:cxn ang="0">
                    <a:pos x="0" y="706"/>
                  </a:cxn>
                  <a:cxn ang="0">
                    <a:pos x="0" y="988"/>
                  </a:cxn>
                  <a:cxn ang="0">
                    <a:pos x="71" y="1481"/>
                  </a:cxn>
                  <a:cxn ang="0">
                    <a:pos x="282" y="1974"/>
                  </a:cxn>
                  <a:cxn ang="0">
                    <a:pos x="635" y="2468"/>
                  </a:cxn>
                  <a:cxn ang="0">
                    <a:pos x="1057" y="2891"/>
                  </a:cxn>
                  <a:cxn ang="0">
                    <a:pos x="1480" y="3243"/>
                  </a:cxn>
                  <a:cxn ang="0">
                    <a:pos x="2044" y="3525"/>
                  </a:cxn>
                  <a:cxn ang="0">
                    <a:pos x="2538" y="3807"/>
                  </a:cxn>
                  <a:cxn ang="0">
                    <a:pos x="3101" y="4018"/>
                  </a:cxn>
                  <a:cxn ang="0">
                    <a:pos x="3665" y="4089"/>
                  </a:cxn>
                  <a:cxn ang="0">
                    <a:pos x="4229" y="4159"/>
                  </a:cxn>
                  <a:cxn ang="0">
                    <a:pos x="4723" y="4159"/>
                  </a:cxn>
                  <a:cxn ang="0">
                    <a:pos x="5146" y="4018"/>
                  </a:cxn>
                  <a:cxn ang="0">
                    <a:pos x="5498" y="3807"/>
                  </a:cxn>
                  <a:cxn ang="0">
                    <a:pos x="5709" y="3455"/>
                  </a:cxn>
                  <a:cxn ang="0">
                    <a:pos x="5850" y="3032"/>
                  </a:cxn>
                  <a:cxn ang="0">
                    <a:pos x="5850" y="2750"/>
                  </a:cxn>
                  <a:cxn ang="0">
                    <a:pos x="5780" y="2397"/>
                  </a:cxn>
                  <a:cxn ang="0">
                    <a:pos x="5568" y="2115"/>
                  </a:cxn>
                  <a:cxn ang="0">
                    <a:pos x="5286" y="1763"/>
                  </a:cxn>
                  <a:cxn ang="0">
                    <a:pos x="5005" y="1481"/>
                  </a:cxn>
                  <a:cxn ang="0">
                    <a:pos x="4582" y="1199"/>
                  </a:cxn>
                  <a:cxn ang="0">
                    <a:pos x="3736" y="635"/>
                  </a:cxn>
                  <a:cxn ang="0">
                    <a:pos x="2749" y="283"/>
                  </a:cxn>
                  <a:cxn ang="0">
                    <a:pos x="1762" y="1"/>
                  </a:cxn>
                </a:cxnLst>
                <a:rect l="T0" t="T1" r="T2" b="T3"/>
                <a:pathLst>
                  <a:path w="5851" h="4160" extrusionOk="0">
                    <a:moveTo>
                      <a:pt x="987" y="1"/>
                    </a:moveTo>
                    <a:lnTo>
                      <a:pt x="635" y="71"/>
                    </a:lnTo>
                    <a:lnTo>
                      <a:pt x="494" y="142"/>
                    </a:lnTo>
                    <a:lnTo>
                      <a:pt x="705" y="142"/>
                    </a:lnTo>
                    <a:lnTo>
                      <a:pt x="917" y="212"/>
                    </a:lnTo>
                    <a:lnTo>
                      <a:pt x="1198" y="283"/>
                    </a:lnTo>
                    <a:lnTo>
                      <a:pt x="1833" y="635"/>
                    </a:lnTo>
                    <a:lnTo>
                      <a:pt x="2467" y="1129"/>
                    </a:lnTo>
                    <a:lnTo>
                      <a:pt x="3665" y="2186"/>
                    </a:lnTo>
                    <a:lnTo>
                      <a:pt x="4441" y="2961"/>
                    </a:lnTo>
                    <a:lnTo>
                      <a:pt x="3947" y="2961"/>
                    </a:lnTo>
                    <a:lnTo>
                      <a:pt x="3242" y="2820"/>
                    </a:lnTo>
                    <a:lnTo>
                      <a:pt x="2467" y="2609"/>
                    </a:lnTo>
                    <a:lnTo>
                      <a:pt x="1692" y="2327"/>
                    </a:lnTo>
                    <a:lnTo>
                      <a:pt x="987" y="1904"/>
                    </a:lnTo>
                    <a:lnTo>
                      <a:pt x="423" y="1481"/>
                    </a:lnTo>
                    <a:lnTo>
                      <a:pt x="212" y="1269"/>
                    </a:lnTo>
                    <a:lnTo>
                      <a:pt x="71" y="988"/>
                    </a:lnTo>
                    <a:lnTo>
                      <a:pt x="0" y="706"/>
                    </a:lnTo>
                    <a:lnTo>
                      <a:pt x="0" y="988"/>
                    </a:lnTo>
                    <a:lnTo>
                      <a:pt x="71" y="1481"/>
                    </a:lnTo>
                    <a:lnTo>
                      <a:pt x="282" y="1974"/>
                    </a:lnTo>
                    <a:lnTo>
                      <a:pt x="635" y="2468"/>
                    </a:lnTo>
                    <a:lnTo>
                      <a:pt x="1057" y="2891"/>
                    </a:lnTo>
                    <a:lnTo>
                      <a:pt x="1480" y="3243"/>
                    </a:lnTo>
                    <a:lnTo>
                      <a:pt x="2044" y="3525"/>
                    </a:lnTo>
                    <a:lnTo>
                      <a:pt x="2538" y="3807"/>
                    </a:lnTo>
                    <a:lnTo>
                      <a:pt x="3101" y="4018"/>
                    </a:lnTo>
                    <a:lnTo>
                      <a:pt x="3665" y="4089"/>
                    </a:lnTo>
                    <a:lnTo>
                      <a:pt x="4229" y="4159"/>
                    </a:lnTo>
                    <a:lnTo>
                      <a:pt x="4723" y="4159"/>
                    </a:lnTo>
                    <a:lnTo>
                      <a:pt x="5146" y="4018"/>
                    </a:lnTo>
                    <a:lnTo>
                      <a:pt x="5498" y="3807"/>
                    </a:lnTo>
                    <a:lnTo>
                      <a:pt x="5709" y="3455"/>
                    </a:lnTo>
                    <a:lnTo>
                      <a:pt x="5850" y="3032"/>
                    </a:lnTo>
                    <a:lnTo>
                      <a:pt x="5850" y="2750"/>
                    </a:lnTo>
                    <a:lnTo>
                      <a:pt x="5780" y="2397"/>
                    </a:lnTo>
                    <a:lnTo>
                      <a:pt x="5568" y="2115"/>
                    </a:lnTo>
                    <a:lnTo>
                      <a:pt x="5286" y="1763"/>
                    </a:lnTo>
                    <a:lnTo>
                      <a:pt x="5005" y="1481"/>
                    </a:lnTo>
                    <a:lnTo>
                      <a:pt x="4582" y="1199"/>
                    </a:lnTo>
                    <a:lnTo>
                      <a:pt x="3736" y="635"/>
                    </a:lnTo>
                    <a:lnTo>
                      <a:pt x="2749" y="283"/>
                    </a:lnTo>
                    <a:lnTo>
                      <a:pt x="1762" y="1"/>
                    </a:lnTo>
                    <a:close/>
                  </a:path>
                </a:pathLst>
              </a:custGeom>
              <a:solidFill>
                <a:srgbClr val="D0E0E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1" name="Shape 104"/>
            <p:cNvGrpSpPr>
              <a:grpSpLocks/>
            </p:cNvGrpSpPr>
            <p:nvPr/>
          </p:nvGrpSpPr>
          <p:grpSpPr bwMode="auto">
            <a:xfrm>
              <a:off x="1912125" y="774174"/>
              <a:ext cx="290812" cy="360530"/>
              <a:chOff x="4205900" y="774174"/>
              <a:chExt cx="290812" cy="360530"/>
            </a:xfrm>
          </p:grpSpPr>
          <p:sp>
            <p:nvSpPr>
              <p:cNvPr id="88" name="Shape 105"/>
              <p:cNvSpPr>
                <a:spLocks/>
              </p:cNvSpPr>
              <p:nvPr/>
            </p:nvSpPr>
            <p:spPr bwMode="auto">
              <a:xfrm>
                <a:off x="4220125" y="774174"/>
                <a:ext cx="56898" cy="135989"/>
              </a:xfrm>
              <a:custGeom>
                <a:avLst/>
                <a:gdLst>
                  <a:gd name="T0" fmla="*/ 0 w 2256"/>
                  <a:gd name="T1" fmla="*/ 0 h 5428"/>
                  <a:gd name="T2" fmla="*/ 2256 w 2256"/>
                  <a:gd name="T3" fmla="*/ 5428 h 5428"/>
                </a:gdLst>
                <a:ahLst/>
                <a:cxnLst>
                  <a:cxn ang="0">
                    <a:pos x="423" y="1128"/>
                  </a:cxn>
                  <a:cxn ang="0">
                    <a:pos x="846" y="1762"/>
                  </a:cxn>
                  <a:cxn ang="0">
                    <a:pos x="1057" y="2397"/>
                  </a:cxn>
                  <a:cxn ang="0">
                    <a:pos x="1198" y="3102"/>
                  </a:cxn>
                  <a:cxn ang="0">
                    <a:pos x="1198" y="3806"/>
                  </a:cxn>
                  <a:cxn ang="0">
                    <a:pos x="987" y="3524"/>
                  </a:cxn>
                  <a:cxn ang="0">
                    <a:pos x="775" y="3243"/>
                  </a:cxn>
                  <a:cxn ang="0">
                    <a:pos x="634" y="2961"/>
                  </a:cxn>
                  <a:cxn ang="0">
                    <a:pos x="493" y="2608"/>
                  </a:cxn>
                  <a:cxn ang="0">
                    <a:pos x="423" y="1903"/>
                  </a:cxn>
                  <a:cxn ang="0">
                    <a:pos x="423" y="1128"/>
                  </a:cxn>
                  <a:cxn ang="0">
                    <a:pos x="0" y="0"/>
                  </a:cxn>
                  <a:cxn ang="0">
                    <a:pos x="0" y="776"/>
                  </a:cxn>
                  <a:cxn ang="0">
                    <a:pos x="71" y="2467"/>
                  </a:cxn>
                  <a:cxn ang="0">
                    <a:pos x="212" y="3454"/>
                  </a:cxn>
                  <a:cxn ang="0">
                    <a:pos x="353" y="4300"/>
                  </a:cxn>
                  <a:cxn ang="0">
                    <a:pos x="493" y="4652"/>
                  </a:cxn>
                  <a:cxn ang="0">
                    <a:pos x="705" y="5005"/>
                  </a:cxn>
                  <a:cxn ang="0">
                    <a:pos x="916" y="5216"/>
                  </a:cxn>
                  <a:cxn ang="0">
                    <a:pos x="1128" y="5357"/>
                  </a:cxn>
                  <a:cxn ang="0">
                    <a:pos x="1480" y="5428"/>
                  </a:cxn>
                  <a:cxn ang="0">
                    <a:pos x="1762" y="5357"/>
                  </a:cxn>
                  <a:cxn ang="0">
                    <a:pos x="1974" y="5216"/>
                  </a:cxn>
                  <a:cxn ang="0">
                    <a:pos x="2115" y="4934"/>
                  </a:cxn>
                  <a:cxn ang="0">
                    <a:pos x="2185" y="4582"/>
                  </a:cxn>
                  <a:cxn ang="0">
                    <a:pos x="2256" y="4229"/>
                  </a:cxn>
                  <a:cxn ang="0">
                    <a:pos x="2185" y="3736"/>
                  </a:cxn>
                  <a:cxn ang="0">
                    <a:pos x="2115" y="3243"/>
                  </a:cxn>
                  <a:cxn ang="0">
                    <a:pos x="1974" y="2749"/>
                  </a:cxn>
                  <a:cxn ang="0">
                    <a:pos x="1833" y="2185"/>
                  </a:cxn>
                  <a:cxn ang="0">
                    <a:pos x="1621" y="1692"/>
                  </a:cxn>
                  <a:cxn ang="0">
                    <a:pos x="1339" y="1269"/>
                  </a:cxn>
                  <a:cxn ang="0">
                    <a:pos x="1057" y="846"/>
                  </a:cxn>
                  <a:cxn ang="0">
                    <a:pos x="705" y="423"/>
                  </a:cxn>
                  <a:cxn ang="0">
                    <a:pos x="353" y="141"/>
                  </a:cxn>
                  <a:cxn ang="0">
                    <a:pos x="0" y="0"/>
                  </a:cxn>
                </a:cxnLst>
                <a:rect l="T0" t="T1" r="T2" b="T3"/>
                <a:pathLst>
                  <a:path w="2256" h="5428" extrusionOk="0">
                    <a:moveTo>
                      <a:pt x="423" y="1128"/>
                    </a:moveTo>
                    <a:lnTo>
                      <a:pt x="846" y="1762"/>
                    </a:lnTo>
                    <a:lnTo>
                      <a:pt x="1057" y="2397"/>
                    </a:lnTo>
                    <a:lnTo>
                      <a:pt x="1198" y="3102"/>
                    </a:lnTo>
                    <a:lnTo>
                      <a:pt x="1198" y="3806"/>
                    </a:lnTo>
                    <a:lnTo>
                      <a:pt x="987" y="3524"/>
                    </a:lnTo>
                    <a:lnTo>
                      <a:pt x="775" y="3243"/>
                    </a:lnTo>
                    <a:lnTo>
                      <a:pt x="634" y="2961"/>
                    </a:lnTo>
                    <a:lnTo>
                      <a:pt x="493" y="2608"/>
                    </a:lnTo>
                    <a:lnTo>
                      <a:pt x="423" y="1903"/>
                    </a:lnTo>
                    <a:lnTo>
                      <a:pt x="423" y="1128"/>
                    </a:lnTo>
                    <a:close/>
                    <a:moveTo>
                      <a:pt x="0" y="0"/>
                    </a:moveTo>
                    <a:lnTo>
                      <a:pt x="0" y="776"/>
                    </a:lnTo>
                    <a:lnTo>
                      <a:pt x="71" y="2467"/>
                    </a:lnTo>
                    <a:lnTo>
                      <a:pt x="212" y="3454"/>
                    </a:lnTo>
                    <a:lnTo>
                      <a:pt x="353" y="4300"/>
                    </a:lnTo>
                    <a:lnTo>
                      <a:pt x="493" y="4652"/>
                    </a:lnTo>
                    <a:lnTo>
                      <a:pt x="705" y="5005"/>
                    </a:lnTo>
                    <a:lnTo>
                      <a:pt x="916" y="5216"/>
                    </a:lnTo>
                    <a:lnTo>
                      <a:pt x="1128" y="5357"/>
                    </a:lnTo>
                    <a:lnTo>
                      <a:pt x="1480" y="5428"/>
                    </a:lnTo>
                    <a:lnTo>
                      <a:pt x="1762" y="5357"/>
                    </a:lnTo>
                    <a:lnTo>
                      <a:pt x="1974" y="5216"/>
                    </a:lnTo>
                    <a:lnTo>
                      <a:pt x="2115" y="4934"/>
                    </a:lnTo>
                    <a:lnTo>
                      <a:pt x="2185" y="4582"/>
                    </a:lnTo>
                    <a:lnTo>
                      <a:pt x="2256" y="4229"/>
                    </a:lnTo>
                    <a:lnTo>
                      <a:pt x="2185" y="3736"/>
                    </a:lnTo>
                    <a:lnTo>
                      <a:pt x="2115" y="3243"/>
                    </a:lnTo>
                    <a:lnTo>
                      <a:pt x="1974" y="2749"/>
                    </a:lnTo>
                    <a:lnTo>
                      <a:pt x="1833" y="2185"/>
                    </a:lnTo>
                    <a:lnTo>
                      <a:pt x="1621" y="1692"/>
                    </a:lnTo>
                    <a:lnTo>
                      <a:pt x="1339" y="1269"/>
                    </a:lnTo>
                    <a:lnTo>
                      <a:pt x="1057" y="846"/>
                    </a:lnTo>
                    <a:lnTo>
                      <a:pt x="705" y="423"/>
                    </a:lnTo>
                    <a:lnTo>
                      <a:pt x="353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D7A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Shape 106"/>
              <p:cNvSpPr>
                <a:spLocks/>
              </p:cNvSpPr>
              <p:nvPr/>
            </p:nvSpPr>
            <p:spPr bwMode="auto">
              <a:xfrm>
                <a:off x="4280185" y="869051"/>
                <a:ext cx="216527" cy="109108"/>
              </a:xfrm>
              <a:custGeom>
                <a:avLst/>
                <a:gdLst>
                  <a:gd name="T0" fmla="*/ 0 w 8670"/>
                  <a:gd name="T1" fmla="*/ 0 h 4371"/>
                  <a:gd name="T2" fmla="*/ 8670 w 8670"/>
                  <a:gd name="T3" fmla="*/ 4371 h 4371"/>
                </a:gdLst>
                <a:ahLst/>
                <a:cxnLst>
                  <a:cxn ang="0">
                    <a:pos x="5851" y="1904"/>
                  </a:cxn>
                  <a:cxn ang="0">
                    <a:pos x="5075" y="2397"/>
                  </a:cxn>
                  <a:cxn ang="0">
                    <a:pos x="4300" y="2820"/>
                  </a:cxn>
                  <a:cxn ang="0">
                    <a:pos x="3525" y="3102"/>
                  </a:cxn>
                  <a:cxn ang="0">
                    <a:pos x="2749" y="3313"/>
                  </a:cxn>
                  <a:cxn ang="0">
                    <a:pos x="1199" y="3595"/>
                  </a:cxn>
                  <a:cxn ang="0">
                    <a:pos x="2326" y="3031"/>
                  </a:cxn>
                  <a:cxn ang="0">
                    <a:pos x="3454" y="2608"/>
                  </a:cxn>
                  <a:cxn ang="0">
                    <a:pos x="4652" y="2186"/>
                  </a:cxn>
                  <a:cxn ang="0">
                    <a:pos x="5851" y="1904"/>
                  </a:cxn>
                  <a:cxn ang="0">
                    <a:pos x="8388" y="0"/>
                  </a:cxn>
                  <a:cxn ang="0">
                    <a:pos x="8177" y="141"/>
                  </a:cxn>
                  <a:cxn ang="0">
                    <a:pos x="7472" y="423"/>
                  </a:cxn>
                  <a:cxn ang="0">
                    <a:pos x="6344" y="776"/>
                  </a:cxn>
                  <a:cxn ang="0">
                    <a:pos x="3454" y="1833"/>
                  </a:cxn>
                  <a:cxn ang="0">
                    <a:pos x="2045" y="2397"/>
                  </a:cxn>
                  <a:cxn ang="0">
                    <a:pos x="1410" y="2679"/>
                  </a:cxn>
                  <a:cxn ang="0">
                    <a:pos x="846" y="2961"/>
                  </a:cxn>
                  <a:cxn ang="0">
                    <a:pos x="423" y="3243"/>
                  </a:cxn>
                  <a:cxn ang="0">
                    <a:pos x="141" y="3595"/>
                  </a:cxn>
                  <a:cxn ang="0">
                    <a:pos x="1" y="3877"/>
                  </a:cxn>
                  <a:cxn ang="0">
                    <a:pos x="1" y="4018"/>
                  </a:cxn>
                  <a:cxn ang="0">
                    <a:pos x="1" y="4159"/>
                  </a:cxn>
                  <a:cxn ang="0">
                    <a:pos x="71" y="4230"/>
                  </a:cxn>
                  <a:cxn ang="0">
                    <a:pos x="282" y="4300"/>
                  </a:cxn>
                  <a:cxn ang="0">
                    <a:pos x="776" y="4371"/>
                  </a:cxn>
                  <a:cxn ang="0">
                    <a:pos x="1481" y="4300"/>
                  </a:cxn>
                  <a:cxn ang="0">
                    <a:pos x="2256" y="4230"/>
                  </a:cxn>
                  <a:cxn ang="0">
                    <a:pos x="3807" y="3877"/>
                  </a:cxn>
                  <a:cxn ang="0">
                    <a:pos x="4793" y="3525"/>
                  </a:cxn>
                  <a:cxn ang="0">
                    <a:pos x="5498" y="3313"/>
                  </a:cxn>
                  <a:cxn ang="0">
                    <a:pos x="6203" y="2961"/>
                  </a:cxn>
                  <a:cxn ang="0">
                    <a:pos x="6908" y="2608"/>
                  </a:cxn>
                  <a:cxn ang="0">
                    <a:pos x="7542" y="2186"/>
                  </a:cxn>
                  <a:cxn ang="0">
                    <a:pos x="7895" y="1692"/>
                  </a:cxn>
                  <a:cxn ang="0">
                    <a:pos x="8459" y="776"/>
                  </a:cxn>
                  <a:cxn ang="0">
                    <a:pos x="8600" y="423"/>
                  </a:cxn>
                  <a:cxn ang="0">
                    <a:pos x="8670" y="141"/>
                  </a:cxn>
                  <a:cxn ang="0">
                    <a:pos x="8600" y="0"/>
                  </a:cxn>
                </a:cxnLst>
                <a:rect l="T0" t="T1" r="T2" b="T3"/>
                <a:pathLst>
                  <a:path w="8670" h="4371" extrusionOk="0">
                    <a:moveTo>
                      <a:pt x="5851" y="1904"/>
                    </a:moveTo>
                    <a:lnTo>
                      <a:pt x="5075" y="2397"/>
                    </a:lnTo>
                    <a:lnTo>
                      <a:pt x="4300" y="2820"/>
                    </a:lnTo>
                    <a:lnTo>
                      <a:pt x="3525" y="3102"/>
                    </a:lnTo>
                    <a:lnTo>
                      <a:pt x="2749" y="3313"/>
                    </a:lnTo>
                    <a:lnTo>
                      <a:pt x="1199" y="3595"/>
                    </a:lnTo>
                    <a:lnTo>
                      <a:pt x="2326" y="3031"/>
                    </a:lnTo>
                    <a:lnTo>
                      <a:pt x="3454" y="2608"/>
                    </a:lnTo>
                    <a:lnTo>
                      <a:pt x="4652" y="2186"/>
                    </a:lnTo>
                    <a:lnTo>
                      <a:pt x="5851" y="1904"/>
                    </a:lnTo>
                    <a:close/>
                    <a:moveTo>
                      <a:pt x="8388" y="0"/>
                    </a:moveTo>
                    <a:lnTo>
                      <a:pt x="8177" y="141"/>
                    </a:lnTo>
                    <a:lnTo>
                      <a:pt x="7472" y="423"/>
                    </a:lnTo>
                    <a:lnTo>
                      <a:pt x="6344" y="776"/>
                    </a:lnTo>
                    <a:lnTo>
                      <a:pt x="3454" y="1833"/>
                    </a:lnTo>
                    <a:lnTo>
                      <a:pt x="2045" y="2397"/>
                    </a:lnTo>
                    <a:lnTo>
                      <a:pt x="1410" y="2679"/>
                    </a:lnTo>
                    <a:lnTo>
                      <a:pt x="846" y="2961"/>
                    </a:lnTo>
                    <a:lnTo>
                      <a:pt x="423" y="3243"/>
                    </a:lnTo>
                    <a:lnTo>
                      <a:pt x="141" y="3595"/>
                    </a:lnTo>
                    <a:lnTo>
                      <a:pt x="1" y="3877"/>
                    </a:lnTo>
                    <a:lnTo>
                      <a:pt x="1" y="4018"/>
                    </a:lnTo>
                    <a:lnTo>
                      <a:pt x="1" y="4159"/>
                    </a:lnTo>
                    <a:lnTo>
                      <a:pt x="71" y="4230"/>
                    </a:lnTo>
                    <a:lnTo>
                      <a:pt x="282" y="4300"/>
                    </a:lnTo>
                    <a:lnTo>
                      <a:pt x="776" y="4371"/>
                    </a:lnTo>
                    <a:lnTo>
                      <a:pt x="1481" y="4300"/>
                    </a:lnTo>
                    <a:lnTo>
                      <a:pt x="2256" y="4230"/>
                    </a:lnTo>
                    <a:lnTo>
                      <a:pt x="3807" y="3877"/>
                    </a:lnTo>
                    <a:lnTo>
                      <a:pt x="4793" y="3525"/>
                    </a:lnTo>
                    <a:lnTo>
                      <a:pt x="5498" y="3313"/>
                    </a:lnTo>
                    <a:lnTo>
                      <a:pt x="6203" y="2961"/>
                    </a:lnTo>
                    <a:lnTo>
                      <a:pt x="6908" y="2608"/>
                    </a:lnTo>
                    <a:lnTo>
                      <a:pt x="7542" y="2186"/>
                    </a:lnTo>
                    <a:lnTo>
                      <a:pt x="7895" y="1692"/>
                    </a:lnTo>
                    <a:lnTo>
                      <a:pt x="8459" y="776"/>
                    </a:lnTo>
                    <a:lnTo>
                      <a:pt x="8600" y="423"/>
                    </a:lnTo>
                    <a:lnTo>
                      <a:pt x="8670" y="141"/>
                    </a:lnTo>
                    <a:lnTo>
                      <a:pt x="8600" y="0"/>
                    </a:lnTo>
                    <a:close/>
                  </a:path>
                </a:pathLst>
              </a:custGeom>
              <a:solidFill>
                <a:srgbClr val="B6D7A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Shape 107"/>
              <p:cNvSpPr>
                <a:spLocks/>
              </p:cNvSpPr>
              <p:nvPr/>
            </p:nvSpPr>
            <p:spPr bwMode="auto">
              <a:xfrm>
                <a:off x="4205900" y="1005040"/>
                <a:ext cx="69542" cy="129664"/>
              </a:xfrm>
              <a:custGeom>
                <a:avLst/>
                <a:gdLst>
                  <a:gd name="T0" fmla="*/ 0 w 2750"/>
                  <a:gd name="T1" fmla="*/ 0 h 5217"/>
                  <a:gd name="T2" fmla="*/ 2750 w 2750"/>
                  <a:gd name="T3" fmla="*/ 5217 h 5217"/>
                </a:gdLst>
                <a:ahLst/>
                <a:cxnLst>
                  <a:cxn ang="0">
                    <a:pos x="1974" y="1"/>
                  </a:cxn>
                  <a:cxn ang="0">
                    <a:pos x="2115" y="142"/>
                  </a:cxn>
                  <a:cxn ang="0">
                    <a:pos x="2044" y="565"/>
                  </a:cxn>
                  <a:cxn ang="0">
                    <a:pos x="1833" y="1551"/>
                  </a:cxn>
                  <a:cxn ang="0">
                    <a:pos x="1480" y="2679"/>
                  </a:cxn>
                  <a:cxn ang="0">
                    <a:pos x="1269" y="3172"/>
                  </a:cxn>
                  <a:cxn ang="0">
                    <a:pos x="1057" y="3525"/>
                  </a:cxn>
                  <a:cxn ang="0">
                    <a:pos x="987" y="2891"/>
                  </a:cxn>
                  <a:cxn ang="0">
                    <a:pos x="1057" y="1833"/>
                  </a:cxn>
                  <a:cxn ang="0">
                    <a:pos x="1128" y="1340"/>
                  </a:cxn>
                  <a:cxn ang="0">
                    <a:pos x="1269" y="847"/>
                  </a:cxn>
                  <a:cxn ang="0">
                    <a:pos x="1410" y="494"/>
                  </a:cxn>
                  <a:cxn ang="0">
                    <a:pos x="1551" y="424"/>
                  </a:cxn>
                  <a:cxn ang="0">
                    <a:pos x="1621" y="353"/>
                  </a:cxn>
                  <a:cxn ang="0">
                    <a:pos x="1621" y="353"/>
                  </a:cxn>
                  <a:cxn ang="0">
                    <a:pos x="1410" y="424"/>
                  </a:cxn>
                  <a:cxn ang="0">
                    <a:pos x="1198" y="565"/>
                  </a:cxn>
                  <a:cxn ang="0">
                    <a:pos x="987" y="847"/>
                  </a:cxn>
                  <a:cxn ang="0">
                    <a:pos x="776" y="1128"/>
                  </a:cxn>
                  <a:cxn ang="0">
                    <a:pos x="423" y="1763"/>
                  </a:cxn>
                  <a:cxn ang="0">
                    <a:pos x="141" y="2538"/>
                  </a:cxn>
                  <a:cxn ang="0">
                    <a:pos x="0" y="3313"/>
                  </a:cxn>
                  <a:cxn ang="0">
                    <a:pos x="0" y="4018"/>
                  </a:cxn>
                  <a:cxn ang="0">
                    <a:pos x="0" y="4371"/>
                  </a:cxn>
                  <a:cxn ang="0">
                    <a:pos x="71" y="4653"/>
                  </a:cxn>
                  <a:cxn ang="0">
                    <a:pos x="212" y="4864"/>
                  </a:cxn>
                  <a:cxn ang="0">
                    <a:pos x="353" y="5005"/>
                  </a:cxn>
                  <a:cxn ang="0">
                    <a:pos x="705" y="5146"/>
                  </a:cxn>
                  <a:cxn ang="0">
                    <a:pos x="987" y="5217"/>
                  </a:cxn>
                  <a:cxn ang="0">
                    <a:pos x="1269" y="5076"/>
                  </a:cxn>
                  <a:cxn ang="0">
                    <a:pos x="1551" y="4935"/>
                  </a:cxn>
                  <a:cxn ang="0">
                    <a:pos x="1833" y="4653"/>
                  </a:cxn>
                  <a:cxn ang="0">
                    <a:pos x="2044" y="4300"/>
                  </a:cxn>
                  <a:cxn ang="0">
                    <a:pos x="2326" y="3877"/>
                  </a:cxn>
                  <a:cxn ang="0">
                    <a:pos x="2467" y="3454"/>
                  </a:cxn>
                  <a:cxn ang="0">
                    <a:pos x="2608" y="2961"/>
                  </a:cxn>
                  <a:cxn ang="0">
                    <a:pos x="2749" y="2468"/>
                  </a:cxn>
                  <a:cxn ang="0">
                    <a:pos x="2749" y="1974"/>
                  </a:cxn>
                  <a:cxn ang="0">
                    <a:pos x="2749" y="1481"/>
                  </a:cxn>
                  <a:cxn ang="0">
                    <a:pos x="2679" y="1058"/>
                  </a:cxn>
                  <a:cxn ang="0">
                    <a:pos x="2538" y="635"/>
                  </a:cxn>
                  <a:cxn ang="0">
                    <a:pos x="2326" y="283"/>
                  </a:cxn>
                  <a:cxn ang="0">
                    <a:pos x="1974" y="1"/>
                  </a:cxn>
                </a:cxnLst>
                <a:rect l="T0" t="T1" r="T2" b="T3"/>
                <a:pathLst>
                  <a:path w="2750" h="5217" extrusionOk="0">
                    <a:moveTo>
                      <a:pt x="1974" y="1"/>
                    </a:moveTo>
                    <a:lnTo>
                      <a:pt x="2115" y="142"/>
                    </a:lnTo>
                    <a:lnTo>
                      <a:pt x="2044" y="565"/>
                    </a:lnTo>
                    <a:lnTo>
                      <a:pt x="1833" y="1551"/>
                    </a:lnTo>
                    <a:lnTo>
                      <a:pt x="1480" y="2679"/>
                    </a:lnTo>
                    <a:lnTo>
                      <a:pt x="1269" y="3172"/>
                    </a:lnTo>
                    <a:lnTo>
                      <a:pt x="1057" y="3525"/>
                    </a:lnTo>
                    <a:lnTo>
                      <a:pt x="987" y="2891"/>
                    </a:lnTo>
                    <a:lnTo>
                      <a:pt x="1057" y="1833"/>
                    </a:lnTo>
                    <a:lnTo>
                      <a:pt x="1128" y="1340"/>
                    </a:lnTo>
                    <a:lnTo>
                      <a:pt x="1269" y="847"/>
                    </a:lnTo>
                    <a:lnTo>
                      <a:pt x="1410" y="494"/>
                    </a:lnTo>
                    <a:lnTo>
                      <a:pt x="1551" y="424"/>
                    </a:lnTo>
                    <a:lnTo>
                      <a:pt x="1621" y="353"/>
                    </a:lnTo>
                    <a:lnTo>
                      <a:pt x="1410" y="424"/>
                    </a:lnTo>
                    <a:lnTo>
                      <a:pt x="1198" y="565"/>
                    </a:lnTo>
                    <a:lnTo>
                      <a:pt x="987" y="847"/>
                    </a:lnTo>
                    <a:lnTo>
                      <a:pt x="776" y="1128"/>
                    </a:lnTo>
                    <a:lnTo>
                      <a:pt x="423" y="1763"/>
                    </a:lnTo>
                    <a:lnTo>
                      <a:pt x="141" y="2538"/>
                    </a:lnTo>
                    <a:lnTo>
                      <a:pt x="0" y="3313"/>
                    </a:lnTo>
                    <a:lnTo>
                      <a:pt x="0" y="4018"/>
                    </a:lnTo>
                    <a:lnTo>
                      <a:pt x="0" y="4371"/>
                    </a:lnTo>
                    <a:lnTo>
                      <a:pt x="71" y="4653"/>
                    </a:lnTo>
                    <a:lnTo>
                      <a:pt x="212" y="4864"/>
                    </a:lnTo>
                    <a:lnTo>
                      <a:pt x="353" y="5005"/>
                    </a:lnTo>
                    <a:lnTo>
                      <a:pt x="705" y="5146"/>
                    </a:lnTo>
                    <a:lnTo>
                      <a:pt x="987" y="5217"/>
                    </a:lnTo>
                    <a:lnTo>
                      <a:pt x="1269" y="5076"/>
                    </a:lnTo>
                    <a:lnTo>
                      <a:pt x="1551" y="4935"/>
                    </a:lnTo>
                    <a:lnTo>
                      <a:pt x="1833" y="4653"/>
                    </a:lnTo>
                    <a:lnTo>
                      <a:pt x="2044" y="4300"/>
                    </a:lnTo>
                    <a:lnTo>
                      <a:pt x="2326" y="3877"/>
                    </a:lnTo>
                    <a:lnTo>
                      <a:pt x="2467" y="3454"/>
                    </a:lnTo>
                    <a:lnTo>
                      <a:pt x="2608" y="2961"/>
                    </a:lnTo>
                    <a:lnTo>
                      <a:pt x="2749" y="2468"/>
                    </a:lnTo>
                    <a:lnTo>
                      <a:pt x="2749" y="1974"/>
                    </a:lnTo>
                    <a:lnTo>
                      <a:pt x="2749" y="1481"/>
                    </a:lnTo>
                    <a:lnTo>
                      <a:pt x="2679" y="1058"/>
                    </a:lnTo>
                    <a:lnTo>
                      <a:pt x="2538" y="635"/>
                    </a:lnTo>
                    <a:lnTo>
                      <a:pt x="2326" y="283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B6D7A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2" name="Shape 108"/>
            <p:cNvGrpSpPr>
              <a:grpSpLocks/>
            </p:cNvGrpSpPr>
            <p:nvPr/>
          </p:nvGrpSpPr>
          <p:grpSpPr bwMode="auto">
            <a:xfrm>
              <a:off x="959089" y="2320658"/>
              <a:ext cx="150146" cy="289374"/>
              <a:chOff x="3252864" y="2320658"/>
              <a:chExt cx="150146" cy="289374"/>
            </a:xfrm>
          </p:grpSpPr>
          <p:sp>
            <p:nvSpPr>
              <p:cNvPr id="86" name="Shape 109"/>
              <p:cNvSpPr>
                <a:spLocks/>
              </p:cNvSpPr>
              <p:nvPr/>
            </p:nvSpPr>
            <p:spPr bwMode="auto">
              <a:xfrm>
                <a:off x="3289215" y="2464555"/>
                <a:ext cx="113795" cy="145477"/>
              </a:xfrm>
              <a:custGeom>
                <a:avLst/>
                <a:gdLst>
                  <a:gd name="T0" fmla="*/ 0 w 4512"/>
                  <a:gd name="T1" fmla="*/ 0 h 5780"/>
                  <a:gd name="T2" fmla="*/ 4512 w 4512"/>
                  <a:gd name="T3" fmla="*/ 5780 h 5780"/>
                </a:gdLst>
                <a:ahLst/>
                <a:cxnLst>
                  <a:cxn ang="0">
                    <a:pos x="1622" y="2467"/>
                  </a:cxn>
                  <a:cxn ang="0">
                    <a:pos x="917" y="3665"/>
                  </a:cxn>
                  <a:cxn ang="0">
                    <a:pos x="1481" y="2397"/>
                  </a:cxn>
                  <a:cxn ang="0">
                    <a:pos x="2045" y="1762"/>
                  </a:cxn>
                  <a:cxn ang="0">
                    <a:pos x="3455" y="1762"/>
                  </a:cxn>
                  <a:cxn ang="0">
                    <a:pos x="3173" y="2608"/>
                  </a:cxn>
                  <a:cxn ang="0">
                    <a:pos x="2468" y="3806"/>
                  </a:cxn>
                  <a:cxn ang="0">
                    <a:pos x="1833" y="4511"/>
                  </a:cxn>
                  <a:cxn ang="0">
                    <a:pos x="1411" y="4793"/>
                  </a:cxn>
                  <a:cxn ang="0">
                    <a:pos x="1058" y="4652"/>
                  </a:cxn>
                  <a:cxn ang="0">
                    <a:pos x="1270" y="4229"/>
                  </a:cxn>
                  <a:cxn ang="0">
                    <a:pos x="1904" y="3524"/>
                  </a:cxn>
                  <a:cxn ang="0">
                    <a:pos x="3455" y="1762"/>
                  </a:cxn>
                  <a:cxn ang="0">
                    <a:pos x="2397" y="71"/>
                  </a:cxn>
                  <a:cxn ang="0">
                    <a:pos x="2045" y="423"/>
                  </a:cxn>
                  <a:cxn ang="0">
                    <a:pos x="1763" y="987"/>
                  </a:cxn>
                  <a:cxn ang="0">
                    <a:pos x="1833" y="1057"/>
                  </a:cxn>
                  <a:cxn ang="0">
                    <a:pos x="2256" y="1057"/>
                  </a:cxn>
                  <a:cxn ang="0">
                    <a:pos x="3032" y="846"/>
                  </a:cxn>
                  <a:cxn ang="0">
                    <a:pos x="2115" y="1410"/>
                  </a:cxn>
                  <a:cxn ang="0">
                    <a:pos x="847" y="2256"/>
                  </a:cxn>
                  <a:cxn ang="0">
                    <a:pos x="212" y="3101"/>
                  </a:cxn>
                  <a:cxn ang="0">
                    <a:pos x="1" y="4229"/>
                  </a:cxn>
                  <a:cxn ang="0">
                    <a:pos x="212" y="5145"/>
                  </a:cxn>
                  <a:cxn ang="0">
                    <a:pos x="847" y="5709"/>
                  </a:cxn>
                  <a:cxn ang="0">
                    <a:pos x="1833" y="5709"/>
                  </a:cxn>
                  <a:cxn ang="0">
                    <a:pos x="2891" y="5005"/>
                  </a:cxn>
                  <a:cxn ang="0">
                    <a:pos x="3877" y="3736"/>
                  </a:cxn>
                  <a:cxn ang="0">
                    <a:pos x="4371" y="2608"/>
                  </a:cxn>
                  <a:cxn ang="0">
                    <a:pos x="4512" y="1833"/>
                  </a:cxn>
                  <a:cxn ang="0">
                    <a:pos x="4371" y="1128"/>
                  </a:cxn>
                  <a:cxn ang="0">
                    <a:pos x="4018" y="494"/>
                  </a:cxn>
                  <a:cxn ang="0">
                    <a:pos x="3384" y="141"/>
                  </a:cxn>
                </a:cxnLst>
                <a:rect l="T0" t="T1" r="T2" b="T3"/>
                <a:pathLst>
                  <a:path w="4512" h="5780" extrusionOk="0">
                    <a:moveTo>
                      <a:pt x="2397" y="1480"/>
                    </a:moveTo>
                    <a:lnTo>
                      <a:pt x="1622" y="2467"/>
                    </a:lnTo>
                    <a:lnTo>
                      <a:pt x="1199" y="3101"/>
                    </a:lnTo>
                    <a:lnTo>
                      <a:pt x="917" y="3665"/>
                    </a:lnTo>
                    <a:lnTo>
                      <a:pt x="1270" y="2749"/>
                    </a:lnTo>
                    <a:lnTo>
                      <a:pt x="1481" y="2397"/>
                    </a:lnTo>
                    <a:lnTo>
                      <a:pt x="1763" y="2044"/>
                    </a:lnTo>
                    <a:lnTo>
                      <a:pt x="2045" y="1762"/>
                    </a:lnTo>
                    <a:lnTo>
                      <a:pt x="2397" y="1480"/>
                    </a:lnTo>
                    <a:close/>
                    <a:moveTo>
                      <a:pt x="3455" y="1762"/>
                    </a:moveTo>
                    <a:lnTo>
                      <a:pt x="3384" y="2115"/>
                    </a:lnTo>
                    <a:lnTo>
                      <a:pt x="3173" y="2608"/>
                    </a:lnTo>
                    <a:lnTo>
                      <a:pt x="2820" y="3172"/>
                    </a:lnTo>
                    <a:lnTo>
                      <a:pt x="2468" y="3806"/>
                    </a:lnTo>
                    <a:lnTo>
                      <a:pt x="2045" y="4370"/>
                    </a:lnTo>
                    <a:lnTo>
                      <a:pt x="1833" y="4511"/>
                    </a:lnTo>
                    <a:lnTo>
                      <a:pt x="1622" y="4723"/>
                    </a:lnTo>
                    <a:lnTo>
                      <a:pt x="1411" y="4793"/>
                    </a:lnTo>
                    <a:lnTo>
                      <a:pt x="1199" y="4793"/>
                    </a:lnTo>
                    <a:lnTo>
                      <a:pt x="1058" y="4652"/>
                    </a:lnTo>
                    <a:lnTo>
                      <a:pt x="917" y="4511"/>
                    </a:lnTo>
                    <a:lnTo>
                      <a:pt x="1270" y="4229"/>
                    </a:lnTo>
                    <a:lnTo>
                      <a:pt x="1622" y="3877"/>
                    </a:lnTo>
                    <a:lnTo>
                      <a:pt x="1904" y="3524"/>
                    </a:lnTo>
                    <a:lnTo>
                      <a:pt x="2186" y="3101"/>
                    </a:lnTo>
                    <a:lnTo>
                      <a:pt x="3455" y="1762"/>
                    </a:lnTo>
                    <a:close/>
                    <a:moveTo>
                      <a:pt x="2609" y="0"/>
                    </a:moveTo>
                    <a:lnTo>
                      <a:pt x="2397" y="71"/>
                    </a:lnTo>
                    <a:lnTo>
                      <a:pt x="2186" y="212"/>
                    </a:lnTo>
                    <a:lnTo>
                      <a:pt x="2045" y="423"/>
                    </a:lnTo>
                    <a:lnTo>
                      <a:pt x="1833" y="705"/>
                    </a:lnTo>
                    <a:lnTo>
                      <a:pt x="1763" y="987"/>
                    </a:lnTo>
                    <a:lnTo>
                      <a:pt x="1763" y="1057"/>
                    </a:lnTo>
                    <a:lnTo>
                      <a:pt x="1833" y="1057"/>
                    </a:lnTo>
                    <a:lnTo>
                      <a:pt x="2045" y="1128"/>
                    </a:lnTo>
                    <a:lnTo>
                      <a:pt x="2256" y="1057"/>
                    </a:lnTo>
                    <a:lnTo>
                      <a:pt x="2820" y="916"/>
                    </a:lnTo>
                    <a:lnTo>
                      <a:pt x="3032" y="846"/>
                    </a:lnTo>
                    <a:lnTo>
                      <a:pt x="2609" y="1198"/>
                    </a:lnTo>
                    <a:lnTo>
                      <a:pt x="2115" y="1410"/>
                    </a:lnTo>
                    <a:lnTo>
                      <a:pt x="1199" y="1974"/>
                    </a:lnTo>
                    <a:lnTo>
                      <a:pt x="847" y="2256"/>
                    </a:lnTo>
                    <a:lnTo>
                      <a:pt x="494" y="2608"/>
                    </a:lnTo>
                    <a:lnTo>
                      <a:pt x="212" y="3101"/>
                    </a:lnTo>
                    <a:lnTo>
                      <a:pt x="1" y="3665"/>
                    </a:lnTo>
                    <a:lnTo>
                      <a:pt x="1" y="4229"/>
                    </a:lnTo>
                    <a:lnTo>
                      <a:pt x="71" y="4723"/>
                    </a:lnTo>
                    <a:lnTo>
                      <a:pt x="212" y="5145"/>
                    </a:lnTo>
                    <a:lnTo>
                      <a:pt x="494" y="5498"/>
                    </a:lnTo>
                    <a:lnTo>
                      <a:pt x="847" y="5709"/>
                    </a:lnTo>
                    <a:lnTo>
                      <a:pt x="1340" y="5780"/>
                    </a:lnTo>
                    <a:lnTo>
                      <a:pt x="1833" y="5709"/>
                    </a:lnTo>
                    <a:lnTo>
                      <a:pt x="2397" y="5427"/>
                    </a:lnTo>
                    <a:lnTo>
                      <a:pt x="2891" y="5005"/>
                    </a:lnTo>
                    <a:lnTo>
                      <a:pt x="3455" y="4441"/>
                    </a:lnTo>
                    <a:lnTo>
                      <a:pt x="3877" y="3736"/>
                    </a:lnTo>
                    <a:lnTo>
                      <a:pt x="4230" y="2960"/>
                    </a:lnTo>
                    <a:lnTo>
                      <a:pt x="4371" y="2608"/>
                    </a:lnTo>
                    <a:lnTo>
                      <a:pt x="4441" y="2185"/>
                    </a:lnTo>
                    <a:lnTo>
                      <a:pt x="4512" y="1833"/>
                    </a:lnTo>
                    <a:lnTo>
                      <a:pt x="4441" y="1480"/>
                    </a:lnTo>
                    <a:lnTo>
                      <a:pt x="4371" y="1128"/>
                    </a:lnTo>
                    <a:lnTo>
                      <a:pt x="4230" y="775"/>
                    </a:lnTo>
                    <a:lnTo>
                      <a:pt x="4018" y="494"/>
                    </a:lnTo>
                    <a:lnTo>
                      <a:pt x="3666" y="282"/>
                    </a:lnTo>
                    <a:lnTo>
                      <a:pt x="3384" y="141"/>
                    </a:lnTo>
                    <a:lnTo>
                      <a:pt x="3102" y="0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Shape 110"/>
              <p:cNvSpPr>
                <a:spLocks/>
              </p:cNvSpPr>
              <p:nvPr/>
            </p:nvSpPr>
            <p:spPr bwMode="auto">
              <a:xfrm>
                <a:off x="3252864" y="2320658"/>
                <a:ext cx="101151" cy="131246"/>
              </a:xfrm>
              <a:custGeom>
                <a:avLst/>
                <a:gdLst>
                  <a:gd name="T0" fmla="*/ 0 w 4019"/>
                  <a:gd name="T1" fmla="*/ 0 h 5217"/>
                  <a:gd name="T2" fmla="*/ 4019 w 4019"/>
                  <a:gd name="T3" fmla="*/ 5217 h 5217"/>
                </a:gdLst>
                <a:ahLst/>
                <a:cxnLst>
                  <a:cxn ang="0">
                    <a:pos x="2045" y="1128"/>
                  </a:cxn>
                  <a:cxn ang="0">
                    <a:pos x="2186" y="1199"/>
                  </a:cxn>
                  <a:cxn ang="0">
                    <a:pos x="2397" y="1410"/>
                  </a:cxn>
                  <a:cxn ang="0">
                    <a:pos x="2609" y="1763"/>
                  </a:cxn>
                  <a:cxn ang="0">
                    <a:pos x="2750" y="2256"/>
                  </a:cxn>
                  <a:cxn ang="0">
                    <a:pos x="2820" y="2749"/>
                  </a:cxn>
                  <a:cxn ang="0">
                    <a:pos x="2750" y="3243"/>
                  </a:cxn>
                  <a:cxn ang="0">
                    <a:pos x="2679" y="3525"/>
                  </a:cxn>
                  <a:cxn ang="0">
                    <a:pos x="2609" y="3736"/>
                  </a:cxn>
                  <a:cxn ang="0">
                    <a:pos x="2256" y="3243"/>
                  </a:cxn>
                  <a:cxn ang="0">
                    <a:pos x="1904" y="2608"/>
                  </a:cxn>
                  <a:cxn ang="0">
                    <a:pos x="1763" y="2327"/>
                  </a:cxn>
                  <a:cxn ang="0">
                    <a:pos x="1622" y="1974"/>
                  </a:cxn>
                  <a:cxn ang="0">
                    <a:pos x="1622" y="1692"/>
                  </a:cxn>
                  <a:cxn ang="0">
                    <a:pos x="1692" y="1410"/>
                  </a:cxn>
                  <a:cxn ang="0">
                    <a:pos x="1833" y="1269"/>
                  </a:cxn>
                  <a:cxn ang="0">
                    <a:pos x="1904" y="1128"/>
                  </a:cxn>
                  <a:cxn ang="0">
                    <a:pos x="846" y="1481"/>
                  </a:cxn>
                  <a:cxn ang="0">
                    <a:pos x="987" y="1692"/>
                  </a:cxn>
                  <a:cxn ang="0">
                    <a:pos x="1128" y="2045"/>
                  </a:cxn>
                  <a:cxn ang="0">
                    <a:pos x="1199" y="2679"/>
                  </a:cxn>
                  <a:cxn ang="0">
                    <a:pos x="1340" y="3454"/>
                  </a:cxn>
                  <a:cxn ang="0">
                    <a:pos x="1481" y="3807"/>
                  </a:cxn>
                  <a:cxn ang="0">
                    <a:pos x="1622" y="4089"/>
                  </a:cxn>
                  <a:cxn ang="0">
                    <a:pos x="776" y="3454"/>
                  </a:cxn>
                  <a:cxn ang="0">
                    <a:pos x="706" y="3243"/>
                  </a:cxn>
                  <a:cxn ang="0">
                    <a:pos x="635" y="2961"/>
                  </a:cxn>
                  <a:cxn ang="0">
                    <a:pos x="635" y="2467"/>
                  </a:cxn>
                  <a:cxn ang="0">
                    <a:pos x="706" y="1974"/>
                  </a:cxn>
                  <a:cxn ang="0">
                    <a:pos x="846" y="1481"/>
                  </a:cxn>
                  <a:cxn ang="0">
                    <a:pos x="2397" y="1"/>
                  </a:cxn>
                  <a:cxn ang="0">
                    <a:pos x="1974" y="71"/>
                  </a:cxn>
                  <a:cxn ang="0">
                    <a:pos x="1481" y="141"/>
                  </a:cxn>
                  <a:cxn ang="0">
                    <a:pos x="1058" y="423"/>
                  </a:cxn>
                  <a:cxn ang="0">
                    <a:pos x="706" y="705"/>
                  </a:cxn>
                  <a:cxn ang="0">
                    <a:pos x="424" y="1128"/>
                  </a:cxn>
                  <a:cxn ang="0">
                    <a:pos x="212" y="1551"/>
                  </a:cxn>
                  <a:cxn ang="0">
                    <a:pos x="71" y="2045"/>
                  </a:cxn>
                  <a:cxn ang="0">
                    <a:pos x="1" y="2538"/>
                  </a:cxn>
                  <a:cxn ang="0">
                    <a:pos x="1" y="3102"/>
                  </a:cxn>
                  <a:cxn ang="0">
                    <a:pos x="71" y="3595"/>
                  </a:cxn>
                  <a:cxn ang="0">
                    <a:pos x="212" y="4018"/>
                  </a:cxn>
                  <a:cxn ang="0">
                    <a:pos x="424" y="4441"/>
                  </a:cxn>
                  <a:cxn ang="0">
                    <a:pos x="706" y="4793"/>
                  </a:cxn>
                  <a:cxn ang="0">
                    <a:pos x="1058" y="5005"/>
                  </a:cxn>
                  <a:cxn ang="0">
                    <a:pos x="1481" y="5146"/>
                  </a:cxn>
                  <a:cxn ang="0">
                    <a:pos x="1974" y="5216"/>
                  </a:cxn>
                  <a:cxn ang="0">
                    <a:pos x="2468" y="5075"/>
                  </a:cxn>
                  <a:cxn ang="0">
                    <a:pos x="2891" y="4934"/>
                  </a:cxn>
                  <a:cxn ang="0">
                    <a:pos x="3172" y="4652"/>
                  </a:cxn>
                  <a:cxn ang="0">
                    <a:pos x="3454" y="4300"/>
                  </a:cxn>
                  <a:cxn ang="0">
                    <a:pos x="3736" y="3948"/>
                  </a:cxn>
                  <a:cxn ang="0">
                    <a:pos x="3877" y="3525"/>
                  </a:cxn>
                  <a:cxn ang="0">
                    <a:pos x="4018" y="3102"/>
                  </a:cxn>
                  <a:cxn ang="0">
                    <a:pos x="4018" y="2608"/>
                  </a:cxn>
                  <a:cxn ang="0">
                    <a:pos x="4018" y="2186"/>
                  </a:cxn>
                  <a:cxn ang="0">
                    <a:pos x="4018" y="1692"/>
                  </a:cxn>
                  <a:cxn ang="0">
                    <a:pos x="3877" y="1269"/>
                  </a:cxn>
                  <a:cxn ang="0">
                    <a:pos x="3666" y="917"/>
                  </a:cxn>
                  <a:cxn ang="0">
                    <a:pos x="3454" y="564"/>
                  </a:cxn>
                  <a:cxn ang="0">
                    <a:pos x="3172" y="282"/>
                  </a:cxn>
                  <a:cxn ang="0">
                    <a:pos x="2820" y="141"/>
                  </a:cxn>
                  <a:cxn ang="0">
                    <a:pos x="2397" y="1"/>
                  </a:cxn>
                </a:cxnLst>
                <a:rect l="T0" t="T1" r="T2" b="T3"/>
                <a:pathLst>
                  <a:path w="4019" h="5217" extrusionOk="0">
                    <a:moveTo>
                      <a:pt x="2045" y="1128"/>
                    </a:moveTo>
                    <a:lnTo>
                      <a:pt x="2186" y="1199"/>
                    </a:lnTo>
                    <a:lnTo>
                      <a:pt x="2397" y="1410"/>
                    </a:lnTo>
                    <a:lnTo>
                      <a:pt x="2609" y="1763"/>
                    </a:lnTo>
                    <a:lnTo>
                      <a:pt x="2750" y="2256"/>
                    </a:lnTo>
                    <a:lnTo>
                      <a:pt x="2820" y="2749"/>
                    </a:lnTo>
                    <a:lnTo>
                      <a:pt x="2750" y="3243"/>
                    </a:lnTo>
                    <a:lnTo>
                      <a:pt x="2679" y="3525"/>
                    </a:lnTo>
                    <a:lnTo>
                      <a:pt x="2609" y="3736"/>
                    </a:lnTo>
                    <a:lnTo>
                      <a:pt x="2256" y="3243"/>
                    </a:lnTo>
                    <a:lnTo>
                      <a:pt x="1904" y="2608"/>
                    </a:lnTo>
                    <a:lnTo>
                      <a:pt x="1763" y="2327"/>
                    </a:lnTo>
                    <a:lnTo>
                      <a:pt x="1622" y="1974"/>
                    </a:lnTo>
                    <a:lnTo>
                      <a:pt x="1622" y="1692"/>
                    </a:lnTo>
                    <a:lnTo>
                      <a:pt x="1692" y="1410"/>
                    </a:lnTo>
                    <a:lnTo>
                      <a:pt x="1833" y="1269"/>
                    </a:lnTo>
                    <a:lnTo>
                      <a:pt x="1904" y="1128"/>
                    </a:lnTo>
                    <a:close/>
                    <a:moveTo>
                      <a:pt x="846" y="1481"/>
                    </a:moveTo>
                    <a:lnTo>
                      <a:pt x="987" y="1692"/>
                    </a:lnTo>
                    <a:lnTo>
                      <a:pt x="1128" y="2045"/>
                    </a:lnTo>
                    <a:lnTo>
                      <a:pt x="1199" y="2679"/>
                    </a:lnTo>
                    <a:lnTo>
                      <a:pt x="1340" y="3454"/>
                    </a:lnTo>
                    <a:lnTo>
                      <a:pt x="1481" y="3807"/>
                    </a:lnTo>
                    <a:lnTo>
                      <a:pt x="1622" y="4089"/>
                    </a:lnTo>
                    <a:lnTo>
                      <a:pt x="776" y="3454"/>
                    </a:lnTo>
                    <a:lnTo>
                      <a:pt x="706" y="3243"/>
                    </a:lnTo>
                    <a:lnTo>
                      <a:pt x="635" y="2961"/>
                    </a:lnTo>
                    <a:lnTo>
                      <a:pt x="635" y="2467"/>
                    </a:lnTo>
                    <a:lnTo>
                      <a:pt x="706" y="1974"/>
                    </a:lnTo>
                    <a:lnTo>
                      <a:pt x="846" y="1481"/>
                    </a:lnTo>
                    <a:close/>
                    <a:moveTo>
                      <a:pt x="2397" y="1"/>
                    </a:moveTo>
                    <a:lnTo>
                      <a:pt x="1974" y="71"/>
                    </a:lnTo>
                    <a:lnTo>
                      <a:pt x="1481" y="141"/>
                    </a:lnTo>
                    <a:lnTo>
                      <a:pt x="1058" y="423"/>
                    </a:lnTo>
                    <a:lnTo>
                      <a:pt x="706" y="705"/>
                    </a:lnTo>
                    <a:lnTo>
                      <a:pt x="424" y="1128"/>
                    </a:lnTo>
                    <a:lnTo>
                      <a:pt x="212" y="1551"/>
                    </a:lnTo>
                    <a:lnTo>
                      <a:pt x="71" y="2045"/>
                    </a:lnTo>
                    <a:lnTo>
                      <a:pt x="1" y="2538"/>
                    </a:lnTo>
                    <a:lnTo>
                      <a:pt x="1" y="3102"/>
                    </a:lnTo>
                    <a:lnTo>
                      <a:pt x="71" y="3595"/>
                    </a:lnTo>
                    <a:lnTo>
                      <a:pt x="212" y="4018"/>
                    </a:lnTo>
                    <a:lnTo>
                      <a:pt x="424" y="4441"/>
                    </a:lnTo>
                    <a:lnTo>
                      <a:pt x="706" y="4793"/>
                    </a:lnTo>
                    <a:lnTo>
                      <a:pt x="1058" y="5005"/>
                    </a:lnTo>
                    <a:lnTo>
                      <a:pt x="1481" y="5146"/>
                    </a:lnTo>
                    <a:lnTo>
                      <a:pt x="1974" y="5216"/>
                    </a:lnTo>
                    <a:lnTo>
                      <a:pt x="2468" y="5075"/>
                    </a:lnTo>
                    <a:lnTo>
                      <a:pt x="2891" y="4934"/>
                    </a:lnTo>
                    <a:lnTo>
                      <a:pt x="3172" y="4652"/>
                    </a:lnTo>
                    <a:lnTo>
                      <a:pt x="3454" y="4300"/>
                    </a:lnTo>
                    <a:lnTo>
                      <a:pt x="3736" y="3948"/>
                    </a:lnTo>
                    <a:lnTo>
                      <a:pt x="3877" y="3525"/>
                    </a:lnTo>
                    <a:lnTo>
                      <a:pt x="4018" y="3102"/>
                    </a:lnTo>
                    <a:lnTo>
                      <a:pt x="4018" y="2608"/>
                    </a:lnTo>
                    <a:lnTo>
                      <a:pt x="4018" y="2186"/>
                    </a:lnTo>
                    <a:lnTo>
                      <a:pt x="4018" y="1692"/>
                    </a:lnTo>
                    <a:lnTo>
                      <a:pt x="3877" y="1269"/>
                    </a:lnTo>
                    <a:lnTo>
                      <a:pt x="3666" y="917"/>
                    </a:lnTo>
                    <a:lnTo>
                      <a:pt x="3454" y="564"/>
                    </a:lnTo>
                    <a:lnTo>
                      <a:pt x="3172" y="282"/>
                    </a:lnTo>
                    <a:lnTo>
                      <a:pt x="2820" y="141"/>
                    </a:lnTo>
                    <a:lnTo>
                      <a:pt x="2397" y="1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3" name="Shape 111"/>
            <p:cNvGrpSpPr>
              <a:grpSpLocks/>
            </p:cNvGrpSpPr>
            <p:nvPr/>
          </p:nvGrpSpPr>
          <p:grpSpPr bwMode="auto">
            <a:xfrm>
              <a:off x="1193002" y="3974667"/>
              <a:ext cx="766538" cy="1451607"/>
              <a:chOff x="3486777" y="3974667"/>
              <a:chExt cx="766538" cy="1451607"/>
            </a:xfrm>
          </p:grpSpPr>
          <p:sp>
            <p:nvSpPr>
              <p:cNvPr id="82" name="Shape 112"/>
              <p:cNvSpPr>
                <a:spLocks/>
              </p:cNvSpPr>
              <p:nvPr/>
            </p:nvSpPr>
            <p:spPr bwMode="auto">
              <a:xfrm>
                <a:off x="3505743" y="3974667"/>
                <a:ext cx="747572" cy="1451607"/>
              </a:xfrm>
              <a:custGeom>
                <a:avLst/>
                <a:gdLst>
                  <a:gd name="T0" fmla="*/ 0 w 29886"/>
                  <a:gd name="T1" fmla="*/ 0 h 58080"/>
                  <a:gd name="T2" fmla="*/ 29886 w 29886"/>
                  <a:gd name="T3" fmla="*/ 58080 h 58080"/>
                </a:gdLst>
                <a:ahLst/>
                <a:cxnLst>
                  <a:cxn ang="0">
                    <a:pos x="353" y="1198"/>
                  </a:cxn>
                  <a:cxn ang="0">
                    <a:pos x="7683" y="18115"/>
                  </a:cxn>
                  <a:cxn ang="0">
                    <a:pos x="8599" y="27912"/>
                  </a:cxn>
                  <a:cxn ang="0">
                    <a:pos x="6132" y="33762"/>
                  </a:cxn>
                  <a:cxn ang="0">
                    <a:pos x="7965" y="35242"/>
                  </a:cxn>
                  <a:cxn ang="0">
                    <a:pos x="9798" y="33551"/>
                  </a:cxn>
                  <a:cxn ang="0">
                    <a:pos x="10291" y="32494"/>
                  </a:cxn>
                  <a:cxn ang="0">
                    <a:pos x="9516" y="30590"/>
                  </a:cxn>
                  <a:cxn ang="0">
                    <a:pos x="12405" y="28476"/>
                  </a:cxn>
                  <a:cxn ang="0">
                    <a:pos x="11842" y="24388"/>
                  </a:cxn>
                  <a:cxn ang="0">
                    <a:pos x="10502" y="37780"/>
                  </a:cxn>
                  <a:cxn ang="0">
                    <a:pos x="10996" y="41163"/>
                  </a:cxn>
                  <a:cxn ang="0">
                    <a:pos x="12194" y="41375"/>
                  </a:cxn>
                  <a:cxn ang="0">
                    <a:pos x="12758" y="41375"/>
                  </a:cxn>
                  <a:cxn ang="0">
                    <a:pos x="13392" y="39824"/>
                  </a:cxn>
                  <a:cxn ang="0">
                    <a:pos x="16141" y="40670"/>
                  </a:cxn>
                  <a:cxn ang="0">
                    <a:pos x="15295" y="34608"/>
                  </a:cxn>
                  <a:cxn ang="0">
                    <a:pos x="16634" y="43419"/>
                  </a:cxn>
                  <a:cxn ang="0">
                    <a:pos x="12476" y="46238"/>
                  </a:cxn>
                  <a:cxn ang="0">
                    <a:pos x="11348" y="49128"/>
                  </a:cxn>
                  <a:cxn ang="0">
                    <a:pos x="13815" y="50608"/>
                  </a:cxn>
                  <a:cxn ang="0">
                    <a:pos x="16282" y="50749"/>
                  </a:cxn>
                  <a:cxn ang="0">
                    <a:pos x="16634" y="44123"/>
                  </a:cxn>
                  <a:cxn ang="0">
                    <a:pos x="19313" y="47295"/>
                  </a:cxn>
                  <a:cxn ang="0">
                    <a:pos x="18749" y="52018"/>
                  </a:cxn>
                  <a:cxn ang="0">
                    <a:pos x="17692" y="56317"/>
                  </a:cxn>
                  <a:cxn ang="0">
                    <a:pos x="19383" y="56529"/>
                  </a:cxn>
                  <a:cxn ang="0">
                    <a:pos x="21427" y="57304"/>
                  </a:cxn>
                  <a:cxn ang="0">
                    <a:pos x="22626" y="54837"/>
                  </a:cxn>
                  <a:cxn ang="0">
                    <a:pos x="20863" y="48564"/>
                  </a:cxn>
                  <a:cxn ang="0">
                    <a:pos x="22344" y="45886"/>
                  </a:cxn>
                  <a:cxn ang="0">
                    <a:pos x="23965" y="48493"/>
                  </a:cxn>
                  <a:cxn ang="0">
                    <a:pos x="25304" y="48916"/>
                  </a:cxn>
                  <a:cxn ang="0">
                    <a:pos x="27559" y="49903"/>
                  </a:cxn>
                  <a:cxn ang="0">
                    <a:pos x="26996" y="47295"/>
                  </a:cxn>
                  <a:cxn ang="0">
                    <a:pos x="26925" y="46308"/>
                  </a:cxn>
                  <a:cxn ang="0">
                    <a:pos x="27700" y="42925"/>
                  </a:cxn>
                  <a:cxn ang="0">
                    <a:pos x="18185" y="35172"/>
                  </a:cxn>
                  <a:cxn ang="0">
                    <a:pos x="24388" y="38555"/>
                  </a:cxn>
                  <a:cxn ang="0">
                    <a:pos x="27418" y="39401"/>
                  </a:cxn>
                  <a:cxn ang="0">
                    <a:pos x="26996" y="37286"/>
                  </a:cxn>
                  <a:cxn ang="0">
                    <a:pos x="27489" y="36441"/>
                  </a:cxn>
                  <a:cxn ang="0">
                    <a:pos x="27066" y="35101"/>
                  </a:cxn>
                  <a:cxn ang="0">
                    <a:pos x="26079" y="33551"/>
                  </a:cxn>
                  <a:cxn ang="0">
                    <a:pos x="17903" y="32634"/>
                  </a:cxn>
                  <a:cxn ang="0">
                    <a:pos x="15154" y="21850"/>
                  </a:cxn>
                  <a:cxn ang="0">
                    <a:pos x="18749" y="25938"/>
                  </a:cxn>
                  <a:cxn ang="0">
                    <a:pos x="19877" y="24599"/>
                  </a:cxn>
                  <a:cxn ang="0">
                    <a:pos x="20863" y="24670"/>
                  </a:cxn>
                  <a:cxn ang="0">
                    <a:pos x="21709" y="24811"/>
                  </a:cxn>
                  <a:cxn ang="0">
                    <a:pos x="22555" y="23965"/>
                  </a:cxn>
                  <a:cxn ang="0">
                    <a:pos x="22485" y="22344"/>
                  </a:cxn>
                  <a:cxn ang="0">
                    <a:pos x="20723" y="21498"/>
                  </a:cxn>
                  <a:cxn ang="0">
                    <a:pos x="13463" y="21075"/>
                  </a:cxn>
                  <a:cxn ang="0">
                    <a:pos x="7613" y="14238"/>
                  </a:cxn>
                  <a:cxn ang="0">
                    <a:pos x="15436" y="17339"/>
                  </a:cxn>
                  <a:cxn ang="0">
                    <a:pos x="16000" y="16353"/>
                  </a:cxn>
                  <a:cxn ang="0">
                    <a:pos x="15507" y="14802"/>
                  </a:cxn>
                  <a:cxn ang="0">
                    <a:pos x="17057" y="12899"/>
                  </a:cxn>
                  <a:cxn ang="0">
                    <a:pos x="12405" y="12969"/>
                  </a:cxn>
                  <a:cxn ang="0">
                    <a:pos x="9798" y="13463"/>
                  </a:cxn>
                  <a:cxn ang="0">
                    <a:pos x="1621" y="7542"/>
                  </a:cxn>
                </a:cxnLst>
                <a:rect l="T0" t="T1" r="T2" b="T3"/>
                <a:pathLst>
                  <a:path w="29886" h="58080" extrusionOk="0">
                    <a:moveTo>
                      <a:pt x="20441" y="33974"/>
                    </a:moveTo>
                    <a:lnTo>
                      <a:pt x="21568" y="34608"/>
                    </a:lnTo>
                    <a:lnTo>
                      <a:pt x="23189" y="35665"/>
                    </a:lnTo>
                    <a:lnTo>
                      <a:pt x="24035" y="36229"/>
                    </a:lnTo>
                    <a:lnTo>
                      <a:pt x="24670" y="36793"/>
                    </a:lnTo>
                    <a:lnTo>
                      <a:pt x="25092" y="37216"/>
                    </a:lnTo>
                    <a:lnTo>
                      <a:pt x="25233" y="37427"/>
                    </a:lnTo>
                    <a:lnTo>
                      <a:pt x="25233" y="37568"/>
                    </a:lnTo>
                    <a:lnTo>
                      <a:pt x="23048" y="35947"/>
                    </a:lnTo>
                    <a:lnTo>
                      <a:pt x="20441" y="33974"/>
                    </a:lnTo>
                    <a:close/>
                    <a:moveTo>
                      <a:pt x="917" y="0"/>
                    </a:moveTo>
                    <a:lnTo>
                      <a:pt x="776" y="141"/>
                    </a:lnTo>
                    <a:lnTo>
                      <a:pt x="635" y="282"/>
                    </a:lnTo>
                    <a:lnTo>
                      <a:pt x="564" y="564"/>
                    </a:lnTo>
                    <a:lnTo>
                      <a:pt x="353" y="1198"/>
                    </a:lnTo>
                    <a:lnTo>
                      <a:pt x="212" y="2044"/>
                    </a:lnTo>
                    <a:lnTo>
                      <a:pt x="0" y="3595"/>
                    </a:lnTo>
                    <a:lnTo>
                      <a:pt x="0" y="4511"/>
                    </a:lnTo>
                    <a:lnTo>
                      <a:pt x="71" y="5216"/>
                    </a:lnTo>
                    <a:lnTo>
                      <a:pt x="141" y="5921"/>
                    </a:lnTo>
                    <a:lnTo>
                      <a:pt x="494" y="7331"/>
                    </a:lnTo>
                    <a:lnTo>
                      <a:pt x="987" y="8740"/>
                    </a:lnTo>
                    <a:lnTo>
                      <a:pt x="1551" y="10009"/>
                    </a:lnTo>
                    <a:lnTo>
                      <a:pt x="2326" y="11419"/>
                    </a:lnTo>
                    <a:lnTo>
                      <a:pt x="3243" y="12758"/>
                    </a:lnTo>
                    <a:lnTo>
                      <a:pt x="4159" y="14097"/>
                    </a:lnTo>
                    <a:lnTo>
                      <a:pt x="5216" y="15366"/>
                    </a:lnTo>
                    <a:lnTo>
                      <a:pt x="5710" y="15930"/>
                    </a:lnTo>
                    <a:lnTo>
                      <a:pt x="6344" y="16635"/>
                    </a:lnTo>
                    <a:lnTo>
                      <a:pt x="7683" y="18115"/>
                    </a:lnTo>
                    <a:lnTo>
                      <a:pt x="8388" y="18890"/>
                    </a:lnTo>
                    <a:lnTo>
                      <a:pt x="8952" y="19665"/>
                    </a:lnTo>
                    <a:lnTo>
                      <a:pt x="9375" y="20370"/>
                    </a:lnTo>
                    <a:lnTo>
                      <a:pt x="9586" y="20723"/>
                    </a:lnTo>
                    <a:lnTo>
                      <a:pt x="9657" y="21146"/>
                    </a:lnTo>
                    <a:lnTo>
                      <a:pt x="9727" y="21568"/>
                    </a:lnTo>
                    <a:lnTo>
                      <a:pt x="9657" y="21991"/>
                    </a:lnTo>
                    <a:lnTo>
                      <a:pt x="9586" y="22485"/>
                    </a:lnTo>
                    <a:lnTo>
                      <a:pt x="9375" y="22978"/>
                    </a:lnTo>
                    <a:lnTo>
                      <a:pt x="9022" y="24035"/>
                    </a:lnTo>
                    <a:lnTo>
                      <a:pt x="8811" y="24599"/>
                    </a:lnTo>
                    <a:lnTo>
                      <a:pt x="8670" y="25163"/>
                    </a:lnTo>
                    <a:lnTo>
                      <a:pt x="8599" y="25798"/>
                    </a:lnTo>
                    <a:lnTo>
                      <a:pt x="8599" y="26432"/>
                    </a:lnTo>
                    <a:lnTo>
                      <a:pt x="8599" y="27912"/>
                    </a:lnTo>
                    <a:lnTo>
                      <a:pt x="8599" y="29251"/>
                    </a:lnTo>
                    <a:lnTo>
                      <a:pt x="8529" y="29886"/>
                    </a:lnTo>
                    <a:lnTo>
                      <a:pt x="8317" y="30449"/>
                    </a:lnTo>
                    <a:lnTo>
                      <a:pt x="8247" y="30590"/>
                    </a:lnTo>
                    <a:lnTo>
                      <a:pt x="8106" y="30802"/>
                    </a:lnTo>
                    <a:lnTo>
                      <a:pt x="7683" y="31084"/>
                    </a:lnTo>
                    <a:lnTo>
                      <a:pt x="6626" y="31859"/>
                    </a:lnTo>
                    <a:lnTo>
                      <a:pt x="6132" y="32212"/>
                    </a:lnTo>
                    <a:lnTo>
                      <a:pt x="5780" y="32634"/>
                    </a:lnTo>
                    <a:lnTo>
                      <a:pt x="5639" y="32846"/>
                    </a:lnTo>
                    <a:lnTo>
                      <a:pt x="5639" y="33128"/>
                    </a:lnTo>
                    <a:lnTo>
                      <a:pt x="5639" y="33339"/>
                    </a:lnTo>
                    <a:lnTo>
                      <a:pt x="5710" y="33621"/>
                    </a:lnTo>
                    <a:lnTo>
                      <a:pt x="5850" y="33762"/>
                    </a:lnTo>
                    <a:lnTo>
                      <a:pt x="6132" y="33762"/>
                    </a:lnTo>
                    <a:lnTo>
                      <a:pt x="6344" y="33692"/>
                    </a:lnTo>
                    <a:lnTo>
                      <a:pt x="6696" y="33480"/>
                    </a:lnTo>
                    <a:lnTo>
                      <a:pt x="7119" y="33057"/>
                    </a:lnTo>
                    <a:lnTo>
                      <a:pt x="7894" y="32141"/>
                    </a:lnTo>
                    <a:lnTo>
                      <a:pt x="8388" y="31507"/>
                    </a:lnTo>
                    <a:lnTo>
                      <a:pt x="8388" y="31859"/>
                    </a:lnTo>
                    <a:lnTo>
                      <a:pt x="8176" y="32353"/>
                    </a:lnTo>
                    <a:lnTo>
                      <a:pt x="7754" y="33480"/>
                    </a:lnTo>
                    <a:lnTo>
                      <a:pt x="7542" y="34115"/>
                    </a:lnTo>
                    <a:lnTo>
                      <a:pt x="7401" y="34608"/>
                    </a:lnTo>
                    <a:lnTo>
                      <a:pt x="7401" y="34820"/>
                    </a:lnTo>
                    <a:lnTo>
                      <a:pt x="7401" y="35031"/>
                    </a:lnTo>
                    <a:lnTo>
                      <a:pt x="7472" y="35172"/>
                    </a:lnTo>
                    <a:lnTo>
                      <a:pt x="7613" y="35242"/>
                    </a:lnTo>
                    <a:lnTo>
                      <a:pt x="7965" y="35242"/>
                    </a:lnTo>
                    <a:lnTo>
                      <a:pt x="8106" y="35172"/>
                    </a:lnTo>
                    <a:lnTo>
                      <a:pt x="8176" y="35031"/>
                    </a:lnTo>
                    <a:lnTo>
                      <a:pt x="8388" y="34749"/>
                    </a:lnTo>
                    <a:lnTo>
                      <a:pt x="8458" y="34326"/>
                    </a:lnTo>
                    <a:lnTo>
                      <a:pt x="8529" y="33410"/>
                    </a:lnTo>
                    <a:lnTo>
                      <a:pt x="8599" y="32705"/>
                    </a:lnTo>
                    <a:lnTo>
                      <a:pt x="8740" y="33410"/>
                    </a:lnTo>
                    <a:lnTo>
                      <a:pt x="8952" y="33903"/>
                    </a:lnTo>
                    <a:lnTo>
                      <a:pt x="9163" y="34256"/>
                    </a:lnTo>
                    <a:lnTo>
                      <a:pt x="9375" y="34397"/>
                    </a:lnTo>
                    <a:lnTo>
                      <a:pt x="9516" y="34397"/>
                    </a:lnTo>
                    <a:lnTo>
                      <a:pt x="9586" y="34326"/>
                    </a:lnTo>
                    <a:lnTo>
                      <a:pt x="9657" y="34256"/>
                    </a:lnTo>
                    <a:lnTo>
                      <a:pt x="9727" y="34044"/>
                    </a:lnTo>
                    <a:lnTo>
                      <a:pt x="9798" y="33551"/>
                    </a:lnTo>
                    <a:lnTo>
                      <a:pt x="9657" y="32775"/>
                    </a:lnTo>
                    <a:lnTo>
                      <a:pt x="10079" y="33410"/>
                    </a:lnTo>
                    <a:lnTo>
                      <a:pt x="10643" y="34256"/>
                    </a:lnTo>
                    <a:lnTo>
                      <a:pt x="10925" y="34608"/>
                    </a:lnTo>
                    <a:lnTo>
                      <a:pt x="11207" y="34890"/>
                    </a:lnTo>
                    <a:lnTo>
                      <a:pt x="11419" y="34960"/>
                    </a:lnTo>
                    <a:lnTo>
                      <a:pt x="11701" y="34960"/>
                    </a:lnTo>
                    <a:lnTo>
                      <a:pt x="11842" y="34890"/>
                    </a:lnTo>
                    <a:lnTo>
                      <a:pt x="11912" y="34749"/>
                    </a:lnTo>
                    <a:lnTo>
                      <a:pt x="11983" y="34538"/>
                    </a:lnTo>
                    <a:lnTo>
                      <a:pt x="11983" y="34397"/>
                    </a:lnTo>
                    <a:lnTo>
                      <a:pt x="11842" y="34185"/>
                    </a:lnTo>
                    <a:lnTo>
                      <a:pt x="11560" y="33762"/>
                    </a:lnTo>
                    <a:lnTo>
                      <a:pt x="11207" y="33269"/>
                    </a:lnTo>
                    <a:lnTo>
                      <a:pt x="10291" y="32494"/>
                    </a:lnTo>
                    <a:lnTo>
                      <a:pt x="9657" y="31930"/>
                    </a:lnTo>
                    <a:lnTo>
                      <a:pt x="10643" y="32494"/>
                    </a:lnTo>
                    <a:lnTo>
                      <a:pt x="11771" y="33198"/>
                    </a:lnTo>
                    <a:lnTo>
                      <a:pt x="12194" y="33339"/>
                    </a:lnTo>
                    <a:lnTo>
                      <a:pt x="12335" y="33339"/>
                    </a:lnTo>
                    <a:lnTo>
                      <a:pt x="12335" y="33269"/>
                    </a:lnTo>
                    <a:lnTo>
                      <a:pt x="12335" y="33128"/>
                    </a:lnTo>
                    <a:lnTo>
                      <a:pt x="12124" y="32916"/>
                    </a:lnTo>
                    <a:lnTo>
                      <a:pt x="11489" y="32141"/>
                    </a:lnTo>
                    <a:lnTo>
                      <a:pt x="11137" y="31789"/>
                    </a:lnTo>
                    <a:lnTo>
                      <a:pt x="10784" y="31577"/>
                    </a:lnTo>
                    <a:lnTo>
                      <a:pt x="10220" y="31295"/>
                    </a:lnTo>
                    <a:lnTo>
                      <a:pt x="10009" y="31154"/>
                    </a:lnTo>
                    <a:lnTo>
                      <a:pt x="9727" y="30943"/>
                    </a:lnTo>
                    <a:lnTo>
                      <a:pt x="9516" y="30590"/>
                    </a:lnTo>
                    <a:lnTo>
                      <a:pt x="9304" y="30027"/>
                    </a:lnTo>
                    <a:lnTo>
                      <a:pt x="9234" y="29604"/>
                    </a:lnTo>
                    <a:lnTo>
                      <a:pt x="9163" y="29181"/>
                    </a:lnTo>
                    <a:lnTo>
                      <a:pt x="9234" y="28123"/>
                    </a:lnTo>
                    <a:lnTo>
                      <a:pt x="9445" y="26291"/>
                    </a:lnTo>
                    <a:lnTo>
                      <a:pt x="10079" y="27348"/>
                    </a:lnTo>
                    <a:lnTo>
                      <a:pt x="10573" y="28123"/>
                    </a:lnTo>
                    <a:lnTo>
                      <a:pt x="11066" y="28899"/>
                    </a:lnTo>
                    <a:lnTo>
                      <a:pt x="11560" y="29392"/>
                    </a:lnTo>
                    <a:lnTo>
                      <a:pt x="11771" y="29533"/>
                    </a:lnTo>
                    <a:lnTo>
                      <a:pt x="11983" y="29604"/>
                    </a:lnTo>
                    <a:lnTo>
                      <a:pt x="12194" y="29533"/>
                    </a:lnTo>
                    <a:lnTo>
                      <a:pt x="12335" y="29322"/>
                    </a:lnTo>
                    <a:lnTo>
                      <a:pt x="12405" y="28969"/>
                    </a:lnTo>
                    <a:lnTo>
                      <a:pt x="12405" y="28476"/>
                    </a:lnTo>
                    <a:lnTo>
                      <a:pt x="12335" y="28194"/>
                    </a:lnTo>
                    <a:lnTo>
                      <a:pt x="12194" y="27842"/>
                    </a:lnTo>
                    <a:lnTo>
                      <a:pt x="11560" y="27066"/>
                    </a:lnTo>
                    <a:lnTo>
                      <a:pt x="10855" y="26361"/>
                    </a:lnTo>
                    <a:lnTo>
                      <a:pt x="10573" y="26009"/>
                    </a:lnTo>
                    <a:lnTo>
                      <a:pt x="10361" y="25798"/>
                    </a:lnTo>
                    <a:lnTo>
                      <a:pt x="9939" y="25586"/>
                    </a:lnTo>
                    <a:lnTo>
                      <a:pt x="9727" y="25516"/>
                    </a:lnTo>
                    <a:lnTo>
                      <a:pt x="9657" y="25375"/>
                    </a:lnTo>
                    <a:lnTo>
                      <a:pt x="9586" y="25234"/>
                    </a:lnTo>
                    <a:lnTo>
                      <a:pt x="9516" y="25022"/>
                    </a:lnTo>
                    <a:lnTo>
                      <a:pt x="9657" y="24670"/>
                    </a:lnTo>
                    <a:lnTo>
                      <a:pt x="9939" y="23260"/>
                    </a:lnTo>
                    <a:lnTo>
                      <a:pt x="10150" y="21850"/>
                    </a:lnTo>
                    <a:lnTo>
                      <a:pt x="11842" y="24388"/>
                    </a:lnTo>
                    <a:lnTo>
                      <a:pt x="12899" y="25938"/>
                    </a:lnTo>
                    <a:lnTo>
                      <a:pt x="13886" y="27630"/>
                    </a:lnTo>
                    <a:lnTo>
                      <a:pt x="14731" y="29322"/>
                    </a:lnTo>
                    <a:lnTo>
                      <a:pt x="15154" y="30168"/>
                    </a:lnTo>
                    <a:lnTo>
                      <a:pt x="15436" y="30943"/>
                    </a:lnTo>
                    <a:lnTo>
                      <a:pt x="15648" y="31718"/>
                    </a:lnTo>
                    <a:lnTo>
                      <a:pt x="15718" y="32353"/>
                    </a:lnTo>
                    <a:lnTo>
                      <a:pt x="15718" y="32987"/>
                    </a:lnTo>
                    <a:lnTo>
                      <a:pt x="15577" y="33551"/>
                    </a:lnTo>
                    <a:lnTo>
                      <a:pt x="15507" y="33762"/>
                    </a:lnTo>
                    <a:lnTo>
                      <a:pt x="15225" y="33974"/>
                    </a:lnTo>
                    <a:lnTo>
                      <a:pt x="14520" y="34679"/>
                    </a:lnTo>
                    <a:lnTo>
                      <a:pt x="12405" y="36229"/>
                    </a:lnTo>
                    <a:lnTo>
                      <a:pt x="11348" y="37075"/>
                    </a:lnTo>
                    <a:lnTo>
                      <a:pt x="10502" y="37780"/>
                    </a:lnTo>
                    <a:lnTo>
                      <a:pt x="10220" y="38132"/>
                    </a:lnTo>
                    <a:lnTo>
                      <a:pt x="9939" y="38414"/>
                    </a:lnTo>
                    <a:lnTo>
                      <a:pt x="9868" y="38626"/>
                    </a:lnTo>
                    <a:lnTo>
                      <a:pt x="9868" y="38767"/>
                    </a:lnTo>
                    <a:lnTo>
                      <a:pt x="9939" y="38837"/>
                    </a:lnTo>
                    <a:lnTo>
                      <a:pt x="10079" y="38908"/>
                    </a:lnTo>
                    <a:lnTo>
                      <a:pt x="10432" y="38837"/>
                    </a:lnTo>
                    <a:lnTo>
                      <a:pt x="10855" y="38696"/>
                    </a:lnTo>
                    <a:lnTo>
                      <a:pt x="11278" y="38485"/>
                    </a:lnTo>
                    <a:lnTo>
                      <a:pt x="12687" y="37709"/>
                    </a:lnTo>
                    <a:lnTo>
                      <a:pt x="12264" y="38767"/>
                    </a:lnTo>
                    <a:lnTo>
                      <a:pt x="11912" y="39542"/>
                    </a:lnTo>
                    <a:lnTo>
                      <a:pt x="11560" y="40247"/>
                    </a:lnTo>
                    <a:lnTo>
                      <a:pt x="10996" y="41163"/>
                    </a:lnTo>
                    <a:lnTo>
                      <a:pt x="10643" y="41586"/>
                    </a:lnTo>
                    <a:lnTo>
                      <a:pt x="10291" y="41938"/>
                    </a:lnTo>
                    <a:lnTo>
                      <a:pt x="10150" y="42150"/>
                    </a:lnTo>
                    <a:lnTo>
                      <a:pt x="10009" y="42361"/>
                    </a:lnTo>
                    <a:lnTo>
                      <a:pt x="10009" y="42573"/>
                    </a:lnTo>
                    <a:lnTo>
                      <a:pt x="10150" y="42855"/>
                    </a:lnTo>
                    <a:lnTo>
                      <a:pt x="10291" y="43066"/>
                    </a:lnTo>
                    <a:lnTo>
                      <a:pt x="10502" y="43137"/>
                    </a:lnTo>
                    <a:lnTo>
                      <a:pt x="10643" y="43207"/>
                    </a:lnTo>
                    <a:lnTo>
                      <a:pt x="10784" y="43137"/>
                    </a:lnTo>
                    <a:lnTo>
                      <a:pt x="11066" y="42925"/>
                    </a:lnTo>
                    <a:lnTo>
                      <a:pt x="11348" y="42502"/>
                    </a:lnTo>
                    <a:lnTo>
                      <a:pt x="11912" y="41656"/>
                    </a:lnTo>
                    <a:lnTo>
                      <a:pt x="12124" y="41445"/>
                    </a:lnTo>
                    <a:lnTo>
                      <a:pt x="12194" y="41375"/>
                    </a:lnTo>
                    <a:lnTo>
                      <a:pt x="12264" y="41375"/>
                    </a:lnTo>
                    <a:lnTo>
                      <a:pt x="12124" y="41656"/>
                    </a:lnTo>
                    <a:lnTo>
                      <a:pt x="12053" y="42079"/>
                    </a:lnTo>
                    <a:lnTo>
                      <a:pt x="12053" y="42432"/>
                    </a:lnTo>
                    <a:lnTo>
                      <a:pt x="12124" y="42855"/>
                    </a:lnTo>
                    <a:lnTo>
                      <a:pt x="12194" y="43137"/>
                    </a:lnTo>
                    <a:lnTo>
                      <a:pt x="12335" y="43348"/>
                    </a:lnTo>
                    <a:lnTo>
                      <a:pt x="12476" y="43419"/>
                    </a:lnTo>
                    <a:lnTo>
                      <a:pt x="12546" y="43348"/>
                    </a:lnTo>
                    <a:lnTo>
                      <a:pt x="12617" y="43137"/>
                    </a:lnTo>
                    <a:lnTo>
                      <a:pt x="12617" y="42855"/>
                    </a:lnTo>
                    <a:lnTo>
                      <a:pt x="12617" y="42220"/>
                    </a:lnTo>
                    <a:lnTo>
                      <a:pt x="12617" y="41656"/>
                    </a:lnTo>
                    <a:lnTo>
                      <a:pt x="12687" y="41445"/>
                    </a:lnTo>
                    <a:lnTo>
                      <a:pt x="12758" y="41375"/>
                    </a:lnTo>
                    <a:lnTo>
                      <a:pt x="12969" y="41938"/>
                    </a:lnTo>
                    <a:lnTo>
                      <a:pt x="13322" y="42573"/>
                    </a:lnTo>
                    <a:lnTo>
                      <a:pt x="13463" y="42855"/>
                    </a:lnTo>
                    <a:lnTo>
                      <a:pt x="13745" y="43066"/>
                    </a:lnTo>
                    <a:lnTo>
                      <a:pt x="14027" y="43137"/>
                    </a:lnTo>
                    <a:lnTo>
                      <a:pt x="14379" y="43066"/>
                    </a:lnTo>
                    <a:lnTo>
                      <a:pt x="14661" y="42855"/>
                    </a:lnTo>
                    <a:lnTo>
                      <a:pt x="14802" y="42714"/>
                    </a:lnTo>
                    <a:lnTo>
                      <a:pt x="14802" y="42502"/>
                    </a:lnTo>
                    <a:lnTo>
                      <a:pt x="14731" y="42361"/>
                    </a:lnTo>
                    <a:lnTo>
                      <a:pt x="14308" y="41938"/>
                    </a:lnTo>
                    <a:lnTo>
                      <a:pt x="14168" y="41797"/>
                    </a:lnTo>
                    <a:lnTo>
                      <a:pt x="14097" y="41656"/>
                    </a:lnTo>
                    <a:lnTo>
                      <a:pt x="13674" y="40529"/>
                    </a:lnTo>
                    <a:lnTo>
                      <a:pt x="13392" y="39824"/>
                    </a:lnTo>
                    <a:lnTo>
                      <a:pt x="13251" y="39119"/>
                    </a:lnTo>
                    <a:lnTo>
                      <a:pt x="13181" y="38837"/>
                    </a:lnTo>
                    <a:lnTo>
                      <a:pt x="13181" y="38485"/>
                    </a:lnTo>
                    <a:lnTo>
                      <a:pt x="13251" y="38203"/>
                    </a:lnTo>
                    <a:lnTo>
                      <a:pt x="13322" y="37921"/>
                    </a:lnTo>
                    <a:lnTo>
                      <a:pt x="13533" y="37639"/>
                    </a:lnTo>
                    <a:lnTo>
                      <a:pt x="13745" y="37427"/>
                    </a:lnTo>
                    <a:lnTo>
                      <a:pt x="14097" y="37216"/>
                    </a:lnTo>
                    <a:lnTo>
                      <a:pt x="14520" y="37075"/>
                    </a:lnTo>
                    <a:lnTo>
                      <a:pt x="14872" y="38273"/>
                    </a:lnTo>
                    <a:lnTo>
                      <a:pt x="15154" y="39049"/>
                    </a:lnTo>
                    <a:lnTo>
                      <a:pt x="15436" y="39824"/>
                    </a:lnTo>
                    <a:lnTo>
                      <a:pt x="15789" y="40458"/>
                    </a:lnTo>
                    <a:lnTo>
                      <a:pt x="16000" y="40599"/>
                    </a:lnTo>
                    <a:lnTo>
                      <a:pt x="16141" y="40670"/>
                    </a:lnTo>
                    <a:lnTo>
                      <a:pt x="16353" y="40599"/>
                    </a:lnTo>
                    <a:lnTo>
                      <a:pt x="16493" y="40458"/>
                    </a:lnTo>
                    <a:lnTo>
                      <a:pt x="16705" y="40106"/>
                    </a:lnTo>
                    <a:lnTo>
                      <a:pt x="16846" y="39612"/>
                    </a:lnTo>
                    <a:lnTo>
                      <a:pt x="16846" y="39260"/>
                    </a:lnTo>
                    <a:lnTo>
                      <a:pt x="16705" y="38908"/>
                    </a:lnTo>
                    <a:lnTo>
                      <a:pt x="16493" y="38414"/>
                    </a:lnTo>
                    <a:lnTo>
                      <a:pt x="16282" y="37991"/>
                    </a:lnTo>
                    <a:lnTo>
                      <a:pt x="15718" y="37075"/>
                    </a:lnTo>
                    <a:lnTo>
                      <a:pt x="15507" y="36723"/>
                    </a:lnTo>
                    <a:lnTo>
                      <a:pt x="15366" y="36370"/>
                    </a:lnTo>
                    <a:lnTo>
                      <a:pt x="15154" y="35454"/>
                    </a:lnTo>
                    <a:lnTo>
                      <a:pt x="15154" y="35172"/>
                    </a:lnTo>
                    <a:lnTo>
                      <a:pt x="15154" y="34890"/>
                    </a:lnTo>
                    <a:lnTo>
                      <a:pt x="15295" y="34608"/>
                    </a:lnTo>
                    <a:lnTo>
                      <a:pt x="15436" y="34256"/>
                    </a:lnTo>
                    <a:lnTo>
                      <a:pt x="16071" y="33269"/>
                    </a:lnTo>
                    <a:lnTo>
                      <a:pt x="16775" y="35031"/>
                    </a:lnTo>
                    <a:lnTo>
                      <a:pt x="17410" y="36793"/>
                    </a:lnTo>
                    <a:lnTo>
                      <a:pt x="17903" y="38626"/>
                    </a:lnTo>
                    <a:lnTo>
                      <a:pt x="18115" y="39542"/>
                    </a:lnTo>
                    <a:lnTo>
                      <a:pt x="18256" y="40458"/>
                    </a:lnTo>
                    <a:lnTo>
                      <a:pt x="18326" y="41445"/>
                    </a:lnTo>
                    <a:lnTo>
                      <a:pt x="18326" y="41656"/>
                    </a:lnTo>
                    <a:lnTo>
                      <a:pt x="18326" y="41868"/>
                    </a:lnTo>
                    <a:lnTo>
                      <a:pt x="18185" y="41938"/>
                    </a:lnTo>
                    <a:lnTo>
                      <a:pt x="18044" y="42079"/>
                    </a:lnTo>
                    <a:lnTo>
                      <a:pt x="17551" y="42643"/>
                    </a:lnTo>
                    <a:lnTo>
                      <a:pt x="17198" y="42996"/>
                    </a:lnTo>
                    <a:lnTo>
                      <a:pt x="16634" y="43419"/>
                    </a:lnTo>
                    <a:lnTo>
                      <a:pt x="16071" y="43842"/>
                    </a:lnTo>
                    <a:lnTo>
                      <a:pt x="15648" y="44123"/>
                    </a:lnTo>
                    <a:lnTo>
                      <a:pt x="15225" y="44194"/>
                    </a:lnTo>
                    <a:lnTo>
                      <a:pt x="14661" y="44335"/>
                    </a:lnTo>
                    <a:lnTo>
                      <a:pt x="13322" y="44687"/>
                    </a:lnTo>
                    <a:lnTo>
                      <a:pt x="12687" y="44899"/>
                    </a:lnTo>
                    <a:lnTo>
                      <a:pt x="12124" y="45181"/>
                    </a:lnTo>
                    <a:lnTo>
                      <a:pt x="11912" y="45392"/>
                    </a:lnTo>
                    <a:lnTo>
                      <a:pt x="11771" y="45604"/>
                    </a:lnTo>
                    <a:lnTo>
                      <a:pt x="11630" y="45815"/>
                    </a:lnTo>
                    <a:lnTo>
                      <a:pt x="11630" y="46097"/>
                    </a:lnTo>
                    <a:lnTo>
                      <a:pt x="11630" y="46238"/>
                    </a:lnTo>
                    <a:lnTo>
                      <a:pt x="11701" y="46308"/>
                    </a:lnTo>
                    <a:lnTo>
                      <a:pt x="12053" y="46308"/>
                    </a:lnTo>
                    <a:lnTo>
                      <a:pt x="12476" y="46238"/>
                    </a:lnTo>
                    <a:lnTo>
                      <a:pt x="12969" y="46097"/>
                    </a:lnTo>
                    <a:lnTo>
                      <a:pt x="14027" y="45745"/>
                    </a:lnTo>
                    <a:lnTo>
                      <a:pt x="14661" y="45533"/>
                    </a:lnTo>
                    <a:lnTo>
                      <a:pt x="14379" y="46097"/>
                    </a:lnTo>
                    <a:lnTo>
                      <a:pt x="14027" y="46802"/>
                    </a:lnTo>
                    <a:lnTo>
                      <a:pt x="13674" y="47436"/>
                    </a:lnTo>
                    <a:lnTo>
                      <a:pt x="13463" y="47718"/>
                    </a:lnTo>
                    <a:lnTo>
                      <a:pt x="13251" y="47930"/>
                    </a:lnTo>
                    <a:lnTo>
                      <a:pt x="13040" y="48141"/>
                    </a:lnTo>
                    <a:lnTo>
                      <a:pt x="12758" y="48212"/>
                    </a:lnTo>
                    <a:lnTo>
                      <a:pt x="12194" y="48353"/>
                    </a:lnTo>
                    <a:lnTo>
                      <a:pt x="11912" y="48493"/>
                    </a:lnTo>
                    <a:lnTo>
                      <a:pt x="11701" y="48634"/>
                    </a:lnTo>
                    <a:lnTo>
                      <a:pt x="11489" y="48846"/>
                    </a:lnTo>
                    <a:lnTo>
                      <a:pt x="11348" y="49128"/>
                    </a:lnTo>
                    <a:lnTo>
                      <a:pt x="11278" y="49692"/>
                    </a:lnTo>
                    <a:lnTo>
                      <a:pt x="11278" y="49903"/>
                    </a:lnTo>
                    <a:lnTo>
                      <a:pt x="11348" y="49974"/>
                    </a:lnTo>
                    <a:lnTo>
                      <a:pt x="11419" y="50044"/>
                    </a:lnTo>
                    <a:lnTo>
                      <a:pt x="11560" y="50044"/>
                    </a:lnTo>
                    <a:lnTo>
                      <a:pt x="11842" y="49974"/>
                    </a:lnTo>
                    <a:lnTo>
                      <a:pt x="12124" y="49762"/>
                    </a:lnTo>
                    <a:lnTo>
                      <a:pt x="12476" y="49480"/>
                    </a:lnTo>
                    <a:lnTo>
                      <a:pt x="12969" y="48916"/>
                    </a:lnTo>
                    <a:lnTo>
                      <a:pt x="12969" y="49551"/>
                    </a:lnTo>
                    <a:lnTo>
                      <a:pt x="13040" y="49903"/>
                    </a:lnTo>
                    <a:lnTo>
                      <a:pt x="13181" y="50185"/>
                    </a:lnTo>
                    <a:lnTo>
                      <a:pt x="13322" y="50467"/>
                    </a:lnTo>
                    <a:lnTo>
                      <a:pt x="13533" y="50608"/>
                    </a:lnTo>
                    <a:lnTo>
                      <a:pt x="13815" y="50608"/>
                    </a:lnTo>
                    <a:lnTo>
                      <a:pt x="14097" y="50397"/>
                    </a:lnTo>
                    <a:lnTo>
                      <a:pt x="14238" y="50256"/>
                    </a:lnTo>
                    <a:lnTo>
                      <a:pt x="14308" y="50044"/>
                    </a:lnTo>
                    <a:lnTo>
                      <a:pt x="14308" y="49480"/>
                    </a:lnTo>
                    <a:lnTo>
                      <a:pt x="14238" y="48916"/>
                    </a:lnTo>
                    <a:lnTo>
                      <a:pt x="14238" y="48634"/>
                    </a:lnTo>
                    <a:lnTo>
                      <a:pt x="14308" y="48423"/>
                    </a:lnTo>
                    <a:lnTo>
                      <a:pt x="14520" y="48987"/>
                    </a:lnTo>
                    <a:lnTo>
                      <a:pt x="14872" y="49833"/>
                    </a:lnTo>
                    <a:lnTo>
                      <a:pt x="15084" y="50256"/>
                    </a:lnTo>
                    <a:lnTo>
                      <a:pt x="15366" y="50608"/>
                    </a:lnTo>
                    <a:lnTo>
                      <a:pt x="15648" y="50890"/>
                    </a:lnTo>
                    <a:lnTo>
                      <a:pt x="15930" y="50890"/>
                    </a:lnTo>
                    <a:lnTo>
                      <a:pt x="16141" y="50819"/>
                    </a:lnTo>
                    <a:lnTo>
                      <a:pt x="16282" y="50749"/>
                    </a:lnTo>
                    <a:lnTo>
                      <a:pt x="16423" y="50608"/>
                    </a:lnTo>
                    <a:lnTo>
                      <a:pt x="16423" y="50467"/>
                    </a:lnTo>
                    <a:lnTo>
                      <a:pt x="16423" y="50115"/>
                    </a:lnTo>
                    <a:lnTo>
                      <a:pt x="16212" y="49762"/>
                    </a:lnTo>
                    <a:lnTo>
                      <a:pt x="15718" y="49128"/>
                    </a:lnTo>
                    <a:lnTo>
                      <a:pt x="15436" y="48705"/>
                    </a:lnTo>
                    <a:lnTo>
                      <a:pt x="15084" y="47789"/>
                    </a:lnTo>
                    <a:lnTo>
                      <a:pt x="15013" y="47436"/>
                    </a:lnTo>
                    <a:lnTo>
                      <a:pt x="14943" y="47084"/>
                    </a:lnTo>
                    <a:lnTo>
                      <a:pt x="14943" y="46731"/>
                    </a:lnTo>
                    <a:lnTo>
                      <a:pt x="15084" y="46379"/>
                    </a:lnTo>
                    <a:lnTo>
                      <a:pt x="15295" y="45956"/>
                    </a:lnTo>
                    <a:lnTo>
                      <a:pt x="15648" y="45392"/>
                    </a:lnTo>
                    <a:lnTo>
                      <a:pt x="16071" y="44758"/>
                    </a:lnTo>
                    <a:lnTo>
                      <a:pt x="16634" y="44123"/>
                    </a:lnTo>
                    <a:lnTo>
                      <a:pt x="16282" y="45745"/>
                    </a:lnTo>
                    <a:lnTo>
                      <a:pt x="16212" y="46520"/>
                    </a:lnTo>
                    <a:lnTo>
                      <a:pt x="16141" y="47366"/>
                    </a:lnTo>
                    <a:lnTo>
                      <a:pt x="16212" y="46943"/>
                    </a:lnTo>
                    <a:lnTo>
                      <a:pt x="16423" y="46379"/>
                    </a:lnTo>
                    <a:lnTo>
                      <a:pt x="17128" y="44899"/>
                    </a:lnTo>
                    <a:lnTo>
                      <a:pt x="17551" y="44123"/>
                    </a:lnTo>
                    <a:lnTo>
                      <a:pt x="17974" y="43419"/>
                    </a:lnTo>
                    <a:lnTo>
                      <a:pt x="18326" y="42925"/>
                    </a:lnTo>
                    <a:lnTo>
                      <a:pt x="18678" y="42643"/>
                    </a:lnTo>
                    <a:lnTo>
                      <a:pt x="18960" y="44123"/>
                    </a:lnTo>
                    <a:lnTo>
                      <a:pt x="19172" y="45745"/>
                    </a:lnTo>
                    <a:lnTo>
                      <a:pt x="19313" y="46520"/>
                    </a:lnTo>
                    <a:lnTo>
                      <a:pt x="19313" y="47295"/>
                    </a:lnTo>
                    <a:lnTo>
                      <a:pt x="19242" y="48000"/>
                    </a:lnTo>
                    <a:lnTo>
                      <a:pt x="19031" y="48634"/>
                    </a:lnTo>
                    <a:lnTo>
                      <a:pt x="18256" y="50185"/>
                    </a:lnTo>
                    <a:lnTo>
                      <a:pt x="17762" y="51101"/>
                    </a:lnTo>
                    <a:lnTo>
                      <a:pt x="17621" y="51383"/>
                    </a:lnTo>
                    <a:lnTo>
                      <a:pt x="17621" y="51454"/>
                    </a:lnTo>
                    <a:lnTo>
                      <a:pt x="18044" y="51031"/>
                    </a:lnTo>
                    <a:lnTo>
                      <a:pt x="18538" y="50538"/>
                    </a:lnTo>
                    <a:lnTo>
                      <a:pt x="18960" y="50115"/>
                    </a:lnTo>
                    <a:lnTo>
                      <a:pt x="19383" y="49621"/>
                    </a:lnTo>
                    <a:lnTo>
                      <a:pt x="19383" y="50890"/>
                    </a:lnTo>
                    <a:lnTo>
                      <a:pt x="19313" y="51313"/>
                    </a:lnTo>
                    <a:lnTo>
                      <a:pt x="19172" y="51524"/>
                    </a:lnTo>
                    <a:lnTo>
                      <a:pt x="19031" y="51736"/>
                    </a:lnTo>
                    <a:lnTo>
                      <a:pt x="18749" y="52018"/>
                    </a:lnTo>
                    <a:lnTo>
                      <a:pt x="18397" y="52300"/>
                    </a:lnTo>
                    <a:lnTo>
                      <a:pt x="17974" y="52793"/>
                    </a:lnTo>
                    <a:lnTo>
                      <a:pt x="17480" y="53286"/>
                    </a:lnTo>
                    <a:lnTo>
                      <a:pt x="16846" y="53780"/>
                    </a:lnTo>
                    <a:lnTo>
                      <a:pt x="16564" y="54062"/>
                    </a:lnTo>
                    <a:lnTo>
                      <a:pt x="16423" y="54344"/>
                    </a:lnTo>
                    <a:lnTo>
                      <a:pt x="16282" y="54696"/>
                    </a:lnTo>
                    <a:lnTo>
                      <a:pt x="16282" y="55119"/>
                    </a:lnTo>
                    <a:lnTo>
                      <a:pt x="16705" y="54837"/>
                    </a:lnTo>
                    <a:lnTo>
                      <a:pt x="17692" y="54273"/>
                    </a:lnTo>
                    <a:lnTo>
                      <a:pt x="19172" y="53498"/>
                    </a:lnTo>
                    <a:lnTo>
                      <a:pt x="18678" y="54203"/>
                    </a:lnTo>
                    <a:lnTo>
                      <a:pt x="18044" y="55260"/>
                    </a:lnTo>
                    <a:lnTo>
                      <a:pt x="17762" y="55824"/>
                    </a:lnTo>
                    <a:lnTo>
                      <a:pt x="17692" y="56317"/>
                    </a:lnTo>
                    <a:lnTo>
                      <a:pt x="17621" y="56529"/>
                    </a:lnTo>
                    <a:lnTo>
                      <a:pt x="17692" y="56670"/>
                    </a:lnTo>
                    <a:lnTo>
                      <a:pt x="17762" y="56881"/>
                    </a:lnTo>
                    <a:lnTo>
                      <a:pt x="17903" y="56952"/>
                    </a:lnTo>
                    <a:lnTo>
                      <a:pt x="18044" y="57022"/>
                    </a:lnTo>
                    <a:lnTo>
                      <a:pt x="18185" y="56952"/>
                    </a:lnTo>
                    <a:lnTo>
                      <a:pt x="18397" y="56670"/>
                    </a:lnTo>
                    <a:lnTo>
                      <a:pt x="18608" y="56247"/>
                    </a:lnTo>
                    <a:lnTo>
                      <a:pt x="18819" y="55683"/>
                    </a:lnTo>
                    <a:lnTo>
                      <a:pt x="19172" y="54485"/>
                    </a:lnTo>
                    <a:lnTo>
                      <a:pt x="19313" y="53991"/>
                    </a:lnTo>
                    <a:lnTo>
                      <a:pt x="19454" y="53709"/>
                    </a:lnTo>
                    <a:lnTo>
                      <a:pt x="19383" y="54696"/>
                    </a:lnTo>
                    <a:lnTo>
                      <a:pt x="19313" y="55965"/>
                    </a:lnTo>
                    <a:lnTo>
                      <a:pt x="19383" y="56529"/>
                    </a:lnTo>
                    <a:lnTo>
                      <a:pt x="19524" y="57022"/>
                    </a:lnTo>
                    <a:lnTo>
                      <a:pt x="19665" y="57234"/>
                    </a:lnTo>
                    <a:lnTo>
                      <a:pt x="19806" y="57375"/>
                    </a:lnTo>
                    <a:lnTo>
                      <a:pt x="20018" y="57445"/>
                    </a:lnTo>
                    <a:lnTo>
                      <a:pt x="20229" y="57515"/>
                    </a:lnTo>
                    <a:lnTo>
                      <a:pt x="20441" y="57515"/>
                    </a:lnTo>
                    <a:lnTo>
                      <a:pt x="20582" y="57445"/>
                    </a:lnTo>
                    <a:lnTo>
                      <a:pt x="20723" y="57304"/>
                    </a:lnTo>
                    <a:lnTo>
                      <a:pt x="20793" y="57093"/>
                    </a:lnTo>
                    <a:lnTo>
                      <a:pt x="20863" y="56670"/>
                    </a:lnTo>
                    <a:lnTo>
                      <a:pt x="20793" y="56106"/>
                    </a:lnTo>
                    <a:lnTo>
                      <a:pt x="20652" y="55542"/>
                    </a:lnTo>
                    <a:lnTo>
                      <a:pt x="20793" y="55965"/>
                    </a:lnTo>
                    <a:lnTo>
                      <a:pt x="21075" y="56670"/>
                    </a:lnTo>
                    <a:lnTo>
                      <a:pt x="21427" y="57304"/>
                    </a:lnTo>
                    <a:lnTo>
                      <a:pt x="21780" y="57797"/>
                    </a:lnTo>
                    <a:lnTo>
                      <a:pt x="21921" y="57938"/>
                    </a:lnTo>
                    <a:lnTo>
                      <a:pt x="22132" y="58009"/>
                    </a:lnTo>
                    <a:lnTo>
                      <a:pt x="22344" y="58079"/>
                    </a:lnTo>
                    <a:lnTo>
                      <a:pt x="22626" y="58009"/>
                    </a:lnTo>
                    <a:lnTo>
                      <a:pt x="22767" y="57868"/>
                    </a:lnTo>
                    <a:lnTo>
                      <a:pt x="22907" y="57727"/>
                    </a:lnTo>
                    <a:lnTo>
                      <a:pt x="22978" y="57515"/>
                    </a:lnTo>
                    <a:lnTo>
                      <a:pt x="22978" y="57304"/>
                    </a:lnTo>
                    <a:lnTo>
                      <a:pt x="22907" y="56811"/>
                    </a:lnTo>
                    <a:lnTo>
                      <a:pt x="22696" y="56247"/>
                    </a:lnTo>
                    <a:lnTo>
                      <a:pt x="22414" y="55683"/>
                    </a:lnTo>
                    <a:lnTo>
                      <a:pt x="22062" y="55189"/>
                    </a:lnTo>
                    <a:lnTo>
                      <a:pt x="21568" y="54344"/>
                    </a:lnTo>
                    <a:lnTo>
                      <a:pt x="22626" y="54837"/>
                    </a:lnTo>
                    <a:lnTo>
                      <a:pt x="23330" y="55049"/>
                    </a:lnTo>
                    <a:lnTo>
                      <a:pt x="23894" y="55049"/>
                    </a:lnTo>
                    <a:lnTo>
                      <a:pt x="23894" y="54908"/>
                    </a:lnTo>
                    <a:lnTo>
                      <a:pt x="23894" y="54767"/>
                    </a:lnTo>
                    <a:lnTo>
                      <a:pt x="23824" y="54626"/>
                    </a:lnTo>
                    <a:lnTo>
                      <a:pt x="23471" y="54132"/>
                    </a:lnTo>
                    <a:lnTo>
                      <a:pt x="22907" y="53568"/>
                    </a:lnTo>
                    <a:lnTo>
                      <a:pt x="22132" y="52864"/>
                    </a:lnTo>
                    <a:lnTo>
                      <a:pt x="21639" y="52370"/>
                    </a:lnTo>
                    <a:lnTo>
                      <a:pt x="21286" y="51947"/>
                    </a:lnTo>
                    <a:lnTo>
                      <a:pt x="21075" y="51454"/>
                    </a:lnTo>
                    <a:lnTo>
                      <a:pt x="20934" y="51031"/>
                    </a:lnTo>
                    <a:lnTo>
                      <a:pt x="20934" y="50538"/>
                    </a:lnTo>
                    <a:lnTo>
                      <a:pt x="20863" y="49974"/>
                    </a:lnTo>
                    <a:lnTo>
                      <a:pt x="20863" y="48564"/>
                    </a:lnTo>
                    <a:lnTo>
                      <a:pt x="20793" y="47013"/>
                    </a:lnTo>
                    <a:lnTo>
                      <a:pt x="20652" y="45463"/>
                    </a:lnTo>
                    <a:lnTo>
                      <a:pt x="20441" y="43912"/>
                    </a:lnTo>
                    <a:lnTo>
                      <a:pt x="20159" y="42361"/>
                    </a:lnTo>
                    <a:lnTo>
                      <a:pt x="20652" y="42502"/>
                    </a:lnTo>
                    <a:lnTo>
                      <a:pt x="21004" y="42714"/>
                    </a:lnTo>
                    <a:lnTo>
                      <a:pt x="21216" y="42925"/>
                    </a:lnTo>
                    <a:lnTo>
                      <a:pt x="21357" y="43137"/>
                    </a:lnTo>
                    <a:lnTo>
                      <a:pt x="21568" y="43348"/>
                    </a:lnTo>
                    <a:lnTo>
                      <a:pt x="21780" y="43489"/>
                    </a:lnTo>
                    <a:lnTo>
                      <a:pt x="22132" y="43630"/>
                    </a:lnTo>
                    <a:lnTo>
                      <a:pt x="22626" y="43701"/>
                    </a:lnTo>
                    <a:lnTo>
                      <a:pt x="22414" y="45181"/>
                    </a:lnTo>
                    <a:lnTo>
                      <a:pt x="22344" y="45886"/>
                    </a:lnTo>
                    <a:lnTo>
                      <a:pt x="22344" y="46308"/>
                    </a:lnTo>
                    <a:lnTo>
                      <a:pt x="22414" y="46661"/>
                    </a:lnTo>
                    <a:lnTo>
                      <a:pt x="23048" y="45604"/>
                    </a:lnTo>
                    <a:lnTo>
                      <a:pt x="23683" y="44335"/>
                    </a:lnTo>
                    <a:lnTo>
                      <a:pt x="24176" y="44828"/>
                    </a:lnTo>
                    <a:lnTo>
                      <a:pt x="24599" y="45392"/>
                    </a:lnTo>
                    <a:lnTo>
                      <a:pt x="25022" y="45956"/>
                    </a:lnTo>
                    <a:lnTo>
                      <a:pt x="25445" y="46520"/>
                    </a:lnTo>
                    <a:lnTo>
                      <a:pt x="25092" y="46520"/>
                    </a:lnTo>
                    <a:lnTo>
                      <a:pt x="24881" y="46590"/>
                    </a:lnTo>
                    <a:lnTo>
                      <a:pt x="24740" y="46731"/>
                    </a:lnTo>
                    <a:lnTo>
                      <a:pt x="24458" y="47084"/>
                    </a:lnTo>
                    <a:lnTo>
                      <a:pt x="24176" y="47577"/>
                    </a:lnTo>
                    <a:lnTo>
                      <a:pt x="23965" y="48071"/>
                    </a:lnTo>
                    <a:lnTo>
                      <a:pt x="23965" y="48493"/>
                    </a:lnTo>
                    <a:lnTo>
                      <a:pt x="23965" y="48634"/>
                    </a:lnTo>
                    <a:lnTo>
                      <a:pt x="24035" y="48705"/>
                    </a:lnTo>
                    <a:lnTo>
                      <a:pt x="24106" y="48775"/>
                    </a:lnTo>
                    <a:lnTo>
                      <a:pt x="24247" y="48775"/>
                    </a:lnTo>
                    <a:lnTo>
                      <a:pt x="24458" y="48705"/>
                    </a:lnTo>
                    <a:lnTo>
                      <a:pt x="24599" y="48493"/>
                    </a:lnTo>
                    <a:lnTo>
                      <a:pt x="25022" y="47930"/>
                    </a:lnTo>
                    <a:lnTo>
                      <a:pt x="25374" y="47295"/>
                    </a:lnTo>
                    <a:lnTo>
                      <a:pt x="25515" y="46802"/>
                    </a:lnTo>
                    <a:lnTo>
                      <a:pt x="25656" y="47013"/>
                    </a:lnTo>
                    <a:lnTo>
                      <a:pt x="25656" y="47225"/>
                    </a:lnTo>
                    <a:lnTo>
                      <a:pt x="25656" y="47648"/>
                    </a:lnTo>
                    <a:lnTo>
                      <a:pt x="25586" y="48071"/>
                    </a:lnTo>
                    <a:lnTo>
                      <a:pt x="25374" y="48493"/>
                    </a:lnTo>
                    <a:lnTo>
                      <a:pt x="25304" y="48916"/>
                    </a:lnTo>
                    <a:lnTo>
                      <a:pt x="25233" y="49269"/>
                    </a:lnTo>
                    <a:lnTo>
                      <a:pt x="25233" y="49621"/>
                    </a:lnTo>
                    <a:lnTo>
                      <a:pt x="25374" y="49833"/>
                    </a:lnTo>
                    <a:lnTo>
                      <a:pt x="25515" y="49974"/>
                    </a:lnTo>
                    <a:lnTo>
                      <a:pt x="25656" y="50044"/>
                    </a:lnTo>
                    <a:lnTo>
                      <a:pt x="25868" y="50115"/>
                    </a:lnTo>
                    <a:lnTo>
                      <a:pt x="25938" y="50115"/>
                    </a:lnTo>
                    <a:lnTo>
                      <a:pt x="26079" y="50044"/>
                    </a:lnTo>
                    <a:lnTo>
                      <a:pt x="26291" y="49833"/>
                    </a:lnTo>
                    <a:lnTo>
                      <a:pt x="26432" y="49410"/>
                    </a:lnTo>
                    <a:lnTo>
                      <a:pt x="26643" y="48564"/>
                    </a:lnTo>
                    <a:lnTo>
                      <a:pt x="26784" y="48212"/>
                    </a:lnTo>
                    <a:lnTo>
                      <a:pt x="26925" y="48071"/>
                    </a:lnTo>
                    <a:lnTo>
                      <a:pt x="27137" y="48775"/>
                    </a:lnTo>
                    <a:lnTo>
                      <a:pt x="27559" y="49903"/>
                    </a:lnTo>
                    <a:lnTo>
                      <a:pt x="27771" y="50326"/>
                    </a:lnTo>
                    <a:lnTo>
                      <a:pt x="27912" y="50467"/>
                    </a:lnTo>
                    <a:lnTo>
                      <a:pt x="28053" y="50608"/>
                    </a:lnTo>
                    <a:lnTo>
                      <a:pt x="28123" y="50608"/>
                    </a:lnTo>
                    <a:lnTo>
                      <a:pt x="28264" y="50538"/>
                    </a:lnTo>
                    <a:lnTo>
                      <a:pt x="28335" y="50326"/>
                    </a:lnTo>
                    <a:lnTo>
                      <a:pt x="28476" y="50044"/>
                    </a:lnTo>
                    <a:lnTo>
                      <a:pt x="28476" y="49692"/>
                    </a:lnTo>
                    <a:lnTo>
                      <a:pt x="28335" y="49410"/>
                    </a:lnTo>
                    <a:lnTo>
                      <a:pt x="28123" y="48987"/>
                    </a:lnTo>
                    <a:lnTo>
                      <a:pt x="27912" y="48634"/>
                    </a:lnTo>
                    <a:lnTo>
                      <a:pt x="27348" y="47930"/>
                    </a:lnTo>
                    <a:lnTo>
                      <a:pt x="27137" y="47577"/>
                    </a:lnTo>
                    <a:lnTo>
                      <a:pt x="26996" y="47295"/>
                    </a:lnTo>
                    <a:lnTo>
                      <a:pt x="27841" y="48071"/>
                    </a:lnTo>
                    <a:lnTo>
                      <a:pt x="28335" y="48493"/>
                    </a:lnTo>
                    <a:lnTo>
                      <a:pt x="28828" y="48916"/>
                    </a:lnTo>
                    <a:lnTo>
                      <a:pt x="29251" y="49198"/>
                    </a:lnTo>
                    <a:lnTo>
                      <a:pt x="29533" y="49198"/>
                    </a:lnTo>
                    <a:lnTo>
                      <a:pt x="29533" y="48987"/>
                    </a:lnTo>
                    <a:lnTo>
                      <a:pt x="29533" y="48775"/>
                    </a:lnTo>
                    <a:lnTo>
                      <a:pt x="29251" y="47859"/>
                    </a:lnTo>
                    <a:lnTo>
                      <a:pt x="29040" y="47507"/>
                    </a:lnTo>
                    <a:lnTo>
                      <a:pt x="28828" y="47295"/>
                    </a:lnTo>
                    <a:lnTo>
                      <a:pt x="28546" y="47084"/>
                    </a:lnTo>
                    <a:lnTo>
                      <a:pt x="28194" y="46872"/>
                    </a:lnTo>
                    <a:lnTo>
                      <a:pt x="27559" y="46590"/>
                    </a:lnTo>
                    <a:lnTo>
                      <a:pt x="27207" y="46449"/>
                    </a:lnTo>
                    <a:lnTo>
                      <a:pt x="26925" y="46308"/>
                    </a:lnTo>
                    <a:lnTo>
                      <a:pt x="26361" y="45745"/>
                    </a:lnTo>
                    <a:lnTo>
                      <a:pt x="25797" y="45040"/>
                    </a:lnTo>
                    <a:lnTo>
                      <a:pt x="25233" y="44335"/>
                    </a:lnTo>
                    <a:lnTo>
                      <a:pt x="24599" y="43701"/>
                    </a:lnTo>
                    <a:lnTo>
                      <a:pt x="25586" y="43842"/>
                    </a:lnTo>
                    <a:lnTo>
                      <a:pt x="26996" y="44053"/>
                    </a:lnTo>
                    <a:lnTo>
                      <a:pt x="28264" y="44053"/>
                    </a:lnTo>
                    <a:lnTo>
                      <a:pt x="28687" y="43982"/>
                    </a:lnTo>
                    <a:lnTo>
                      <a:pt x="28828" y="43912"/>
                    </a:lnTo>
                    <a:lnTo>
                      <a:pt x="28899" y="43771"/>
                    </a:lnTo>
                    <a:lnTo>
                      <a:pt x="28899" y="43630"/>
                    </a:lnTo>
                    <a:lnTo>
                      <a:pt x="28828" y="43489"/>
                    </a:lnTo>
                    <a:lnTo>
                      <a:pt x="28617" y="43278"/>
                    </a:lnTo>
                    <a:lnTo>
                      <a:pt x="28405" y="43137"/>
                    </a:lnTo>
                    <a:lnTo>
                      <a:pt x="27700" y="42925"/>
                    </a:lnTo>
                    <a:lnTo>
                      <a:pt x="26996" y="42714"/>
                    </a:lnTo>
                    <a:lnTo>
                      <a:pt x="25374" y="42432"/>
                    </a:lnTo>
                    <a:lnTo>
                      <a:pt x="24388" y="42361"/>
                    </a:lnTo>
                    <a:lnTo>
                      <a:pt x="23048" y="42220"/>
                    </a:lnTo>
                    <a:lnTo>
                      <a:pt x="22414" y="42150"/>
                    </a:lnTo>
                    <a:lnTo>
                      <a:pt x="21850" y="42079"/>
                    </a:lnTo>
                    <a:lnTo>
                      <a:pt x="21216" y="41938"/>
                    </a:lnTo>
                    <a:lnTo>
                      <a:pt x="20723" y="41727"/>
                    </a:lnTo>
                    <a:lnTo>
                      <a:pt x="20300" y="41375"/>
                    </a:lnTo>
                    <a:lnTo>
                      <a:pt x="19877" y="40952"/>
                    </a:lnTo>
                    <a:lnTo>
                      <a:pt x="19524" y="40176"/>
                    </a:lnTo>
                    <a:lnTo>
                      <a:pt x="19172" y="39260"/>
                    </a:lnTo>
                    <a:lnTo>
                      <a:pt x="18890" y="38273"/>
                    </a:lnTo>
                    <a:lnTo>
                      <a:pt x="18678" y="37216"/>
                    </a:lnTo>
                    <a:lnTo>
                      <a:pt x="18185" y="35172"/>
                    </a:lnTo>
                    <a:lnTo>
                      <a:pt x="17974" y="34185"/>
                    </a:lnTo>
                    <a:lnTo>
                      <a:pt x="17692" y="33339"/>
                    </a:lnTo>
                    <a:lnTo>
                      <a:pt x="18185" y="33410"/>
                    </a:lnTo>
                    <a:lnTo>
                      <a:pt x="18678" y="33621"/>
                    </a:lnTo>
                    <a:lnTo>
                      <a:pt x="19101" y="33903"/>
                    </a:lnTo>
                    <a:lnTo>
                      <a:pt x="19454" y="34256"/>
                    </a:lnTo>
                    <a:lnTo>
                      <a:pt x="20229" y="35101"/>
                    </a:lnTo>
                    <a:lnTo>
                      <a:pt x="20582" y="35524"/>
                    </a:lnTo>
                    <a:lnTo>
                      <a:pt x="21004" y="35947"/>
                    </a:lnTo>
                    <a:lnTo>
                      <a:pt x="21780" y="36723"/>
                    </a:lnTo>
                    <a:lnTo>
                      <a:pt x="22344" y="37286"/>
                    </a:lnTo>
                    <a:lnTo>
                      <a:pt x="22978" y="37780"/>
                    </a:lnTo>
                    <a:lnTo>
                      <a:pt x="23542" y="38203"/>
                    </a:lnTo>
                    <a:lnTo>
                      <a:pt x="24176" y="38485"/>
                    </a:lnTo>
                    <a:lnTo>
                      <a:pt x="24388" y="38555"/>
                    </a:lnTo>
                    <a:lnTo>
                      <a:pt x="24670" y="38555"/>
                    </a:lnTo>
                    <a:lnTo>
                      <a:pt x="24881" y="38485"/>
                    </a:lnTo>
                    <a:lnTo>
                      <a:pt x="25092" y="38344"/>
                    </a:lnTo>
                    <a:lnTo>
                      <a:pt x="25022" y="38767"/>
                    </a:lnTo>
                    <a:lnTo>
                      <a:pt x="25092" y="39119"/>
                    </a:lnTo>
                    <a:lnTo>
                      <a:pt x="25304" y="39260"/>
                    </a:lnTo>
                    <a:lnTo>
                      <a:pt x="25515" y="39331"/>
                    </a:lnTo>
                    <a:lnTo>
                      <a:pt x="25727" y="39260"/>
                    </a:lnTo>
                    <a:lnTo>
                      <a:pt x="25868" y="38978"/>
                    </a:lnTo>
                    <a:lnTo>
                      <a:pt x="26009" y="38555"/>
                    </a:lnTo>
                    <a:lnTo>
                      <a:pt x="26009" y="37921"/>
                    </a:lnTo>
                    <a:lnTo>
                      <a:pt x="26291" y="38344"/>
                    </a:lnTo>
                    <a:lnTo>
                      <a:pt x="26855" y="38978"/>
                    </a:lnTo>
                    <a:lnTo>
                      <a:pt x="27137" y="39260"/>
                    </a:lnTo>
                    <a:lnTo>
                      <a:pt x="27418" y="39401"/>
                    </a:lnTo>
                    <a:lnTo>
                      <a:pt x="27559" y="39401"/>
                    </a:lnTo>
                    <a:lnTo>
                      <a:pt x="27630" y="39331"/>
                    </a:lnTo>
                    <a:lnTo>
                      <a:pt x="27700" y="39260"/>
                    </a:lnTo>
                    <a:lnTo>
                      <a:pt x="27771" y="39049"/>
                    </a:lnTo>
                    <a:lnTo>
                      <a:pt x="27771" y="38837"/>
                    </a:lnTo>
                    <a:lnTo>
                      <a:pt x="27771" y="38696"/>
                    </a:lnTo>
                    <a:lnTo>
                      <a:pt x="27630" y="38414"/>
                    </a:lnTo>
                    <a:lnTo>
                      <a:pt x="27348" y="38132"/>
                    </a:lnTo>
                    <a:lnTo>
                      <a:pt x="27066" y="37921"/>
                    </a:lnTo>
                    <a:lnTo>
                      <a:pt x="26784" y="37709"/>
                    </a:lnTo>
                    <a:lnTo>
                      <a:pt x="26502" y="37498"/>
                    </a:lnTo>
                    <a:lnTo>
                      <a:pt x="26432" y="37216"/>
                    </a:lnTo>
                    <a:lnTo>
                      <a:pt x="26361" y="37075"/>
                    </a:lnTo>
                    <a:lnTo>
                      <a:pt x="26432" y="36864"/>
                    </a:lnTo>
                    <a:lnTo>
                      <a:pt x="26996" y="37286"/>
                    </a:lnTo>
                    <a:lnTo>
                      <a:pt x="27489" y="37568"/>
                    </a:lnTo>
                    <a:lnTo>
                      <a:pt x="27982" y="37780"/>
                    </a:lnTo>
                    <a:lnTo>
                      <a:pt x="28476" y="37921"/>
                    </a:lnTo>
                    <a:lnTo>
                      <a:pt x="28899" y="37991"/>
                    </a:lnTo>
                    <a:lnTo>
                      <a:pt x="29110" y="37991"/>
                    </a:lnTo>
                    <a:lnTo>
                      <a:pt x="29322" y="37921"/>
                    </a:lnTo>
                    <a:lnTo>
                      <a:pt x="29462" y="37850"/>
                    </a:lnTo>
                    <a:lnTo>
                      <a:pt x="29603" y="37709"/>
                    </a:lnTo>
                    <a:lnTo>
                      <a:pt x="29674" y="37498"/>
                    </a:lnTo>
                    <a:lnTo>
                      <a:pt x="29674" y="37357"/>
                    </a:lnTo>
                    <a:lnTo>
                      <a:pt x="29603" y="37216"/>
                    </a:lnTo>
                    <a:lnTo>
                      <a:pt x="29462" y="37075"/>
                    </a:lnTo>
                    <a:lnTo>
                      <a:pt x="29110" y="36793"/>
                    </a:lnTo>
                    <a:lnTo>
                      <a:pt x="28617" y="36652"/>
                    </a:lnTo>
                    <a:lnTo>
                      <a:pt x="27489" y="36441"/>
                    </a:lnTo>
                    <a:lnTo>
                      <a:pt x="26714" y="36229"/>
                    </a:lnTo>
                    <a:lnTo>
                      <a:pt x="27277" y="36229"/>
                    </a:lnTo>
                    <a:lnTo>
                      <a:pt x="28194" y="36159"/>
                    </a:lnTo>
                    <a:lnTo>
                      <a:pt x="29040" y="36018"/>
                    </a:lnTo>
                    <a:lnTo>
                      <a:pt x="29322" y="35877"/>
                    </a:lnTo>
                    <a:lnTo>
                      <a:pt x="29533" y="35736"/>
                    </a:lnTo>
                    <a:lnTo>
                      <a:pt x="29744" y="35313"/>
                    </a:lnTo>
                    <a:lnTo>
                      <a:pt x="29815" y="35031"/>
                    </a:lnTo>
                    <a:lnTo>
                      <a:pt x="29885" y="34820"/>
                    </a:lnTo>
                    <a:lnTo>
                      <a:pt x="29815" y="34608"/>
                    </a:lnTo>
                    <a:lnTo>
                      <a:pt x="29744" y="34467"/>
                    </a:lnTo>
                    <a:lnTo>
                      <a:pt x="29462" y="34397"/>
                    </a:lnTo>
                    <a:lnTo>
                      <a:pt x="29110" y="34397"/>
                    </a:lnTo>
                    <a:lnTo>
                      <a:pt x="28335" y="34679"/>
                    </a:lnTo>
                    <a:lnTo>
                      <a:pt x="27066" y="35101"/>
                    </a:lnTo>
                    <a:lnTo>
                      <a:pt x="26432" y="35383"/>
                    </a:lnTo>
                    <a:lnTo>
                      <a:pt x="26009" y="35665"/>
                    </a:lnTo>
                    <a:lnTo>
                      <a:pt x="25868" y="35806"/>
                    </a:lnTo>
                    <a:lnTo>
                      <a:pt x="25797" y="35877"/>
                    </a:lnTo>
                    <a:lnTo>
                      <a:pt x="25797" y="36008"/>
                    </a:lnTo>
                    <a:lnTo>
                      <a:pt x="24952" y="35524"/>
                    </a:lnTo>
                    <a:lnTo>
                      <a:pt x="23965" y="34890"/>
                    </a:lnTo>
                    <a:lnTo>
                      <a:pt x="22978" y="34185"/>
                    </a:lnTo>
                    <a:lnTo>
                      <a:pt x="21991" y="33621"/>
                    </a:lnTo>
                    <a:lnTo>
                      <a:pt x="23260" y="33621"/>
                    </a:lnTo>
                    <a:lnTo>
                      <a:pt x="24106" y="33692"/>
                    </a:lnTo>
                    <a:lnTo>
                      <a:pt x="24952" y="33692"/>
                    </a:lnTo>
                    <a:lnTo>
                      <a:pt x="25727" y="33621"/>
                    </a:lnTo>
                    <a:lnTo>
                      <a:pt x="26079" y="33551"/>
                    </a:lnTo>
                    <a:lnTo>
                      <a:pt x="26432" y="33480"/>
                    </a:lnTo>
                    <a:lnTo>
                      <a:pt x="26643" y="33339"/>
                    </a:lnTo>
                    <a:lnTo>
                      <a:pt x="26855" y="33198"/>
                    </a:lnTo>
                    <a:lnTo>
                      <a:pt x="26996" y="32916"/>
                    </a:lnTo>
                    <a:lnTo>
                      <a:pt x="26996" y="32705"/>
                    </a:lnTo>
                    <a:lnTo>
                      <a:pt x="26925" y="32423"/>
                    </a:lnTo>
                    <a:lnTo>
                      <a:pt x="26784" y="32282"/>
                    </a:lnTo>
                    <a:lnTo>
                      <a:pt x="26502" y="32141"/>
                    </a:lnTo>
                    <a:lnTo>
                      <a:pt x="25233" y="32141"/>
                    </a:lnTo>
                    <a:lnTo>
                      <a:pt x="24247" y="32353"/>
                    </a:lnTo>
                    <a:lnTo>
                      <a:pt x="22203" y="32775"/>
                    </a:lnTo>
                    <a:lnTo>
                      <a:pt x="21427" y="32987"/>
                    </a:lnTo>
                    <a:lnTo>
                      <a:pt x="20934" y="33057"/>
                    </a:lnTo>
                    <a:lnTo>
                      <a:pt x="19172" y="32775"/>
                    </a:lnTo>
                    <a:lnTo>
                      <a:pt x="17903" y="32634"/>
                    </a:lnTo>
                    <a:lnTo>
                      <a:pt x="17480" y="32564"/>
                    </a:lnTo>
                    <a:lnTo>
                      <a:pt x="17410" y="32564"/>
                    </a:lnTo>
                    <a:lnTo>
                      <a:pt x="17410" y="32634"/>
                    </a:lnTo>
                    <a:lnTo>
                      <a:pt x="17269" y="32423"/>
                    </a:lnTo>
                    <a:lnTo>
                      <a:pt x="17057" y="32141"/>
                    </a:lnTo>
                    <a:lnTo>
                      <a:pt x="16775" y="31295"/>
                    </a:lnTo>
                    <a:lnTo>
                      <a:pt x="16493" y="30449"/>
                    </a:lnTo>
                    <a:lnTo>
                      <a:pt x="16212" y="29745"/>
                    </a:lnTo>
                    <a:lnTo>
                      <a:pt x="15225" y="27630"/>
                    </a:lnTo>
                    <a:lnTo>
                      <a:pt x="14097" y="25586"/>
                    </a:lnTo>
                    <a:lnTo>
                      <a:pt x="12899" y="23542"/>
                    </a:lnTo>
                    <a:lnTo>
                      <a:pt x="11630" y="21568"/>
                    </a:lnTo>
                    <a:lnTo>
                      <a:pt x="14379" y="21568"/>
                    </a:lnTo>
                    <a:lnTo>
                      <a:pt x="14802" y="21639"/>
                    </a:lnTo>
                    <a:lnTo>
                      <a:pt x="15154" y="21850"/>
                    </a:lnTo>
                    <a:lnTo>
                      <a:pt x="15366" y="21991"/>
                    </a:lnTo>
                    <a:lnTo>
                      <a:pt x="15577" y="22203"/>
                    </a:lnTo>
                    <a:lnTo>
                      <a:pt x="15930" y="22767"/>
                    </a:lnTo>
                    <a:lnTo>
                      <a:pt x="16282" y="23472"/>
                    </a:lnTo>
                    <a:lnTo>
                      <a:pt x="16564" y="24176"/>
                    </a:lnTo>
                    <a:lnTo>
                      <a:pt x="16846" y="24952"/>
                    </a:lnTo>
                    <a:lnTo>
                      <a:pt x="17198" y="25586"/>
                    </a:lnTo>
                    <a:lnTo>
                      <a:pt x="17551" y="26079"/>
                    </a:lnTo>
                    <a:lnTo>
                      <a:pt x="17762" y="26291"/>
                    </a:lnTo>
                    <a:lnTo>
                      <a:pt x="17974" y="26432"/>
                    </a:lnTo>
                    <a:lnTo>
                      <a:pt x="18397" y="26502"/>
                    </a:lnTo>
                    <a:lnTo>
                      <a:pt x="18608" y="26502"/>
                    </a:lnTo>
                    <a:lnTo>
                      <a:pt x="18749" y="26432"/>
                    </a:lnTo>
                    <a:lnTo>
                      <a:pt x="18819" y="26220"/>
                    </a:lnTo>
                    <a:lnTo>
                      <a:pt x="18749" y="25938"/>
                    </a:lnTo>
                    <a:lnTo>
                      <a:pt x="18608" y="25586"/>
                    </a:lnTo>
                    <a:lnTo>
                      <a:pt x="18115" y="24740"/>
                    </a:lnTo>
                    <a:lnTo>
                      <a:pt x="17480" y="23894"/>
                    </a:lnTo>
                    <a:lnTo>
                      <a:pt x="16775" y="23049"/>
                    </a:lnTo>
                    <a:lnTo>
                      <a:pt x="16141" y="22344"/>
                    </a:lnTo>
                    <a:lnTo>
                      <a:pt x="15789" y="21991"/>
                    </a:lnTo>
                    <a:lnTo>
                      <a:pt x="16634" y="22203"/>
                    </a:lnTo>
                    <a:lnTo>
                      <a:pt x="17551" y="22485"/>
                    </a:lnTo>
                    <a:lnTo>
                      <a:pt x="18467" y="22908"/>
                    </a:lnTo>
                    <a:lnTo>
                      <a:pt x="18819" y="23190"/>
                    </a:lnTo>
                    <a:lnTo>
                      <a:pt x="19172" y="23401"/>
                    </a:lnTo>
                    <a:lnTo>
                      <a:pt x="19665" y="23965"/>
                    </a:lnTo>
                    <a:lnTo>
                      <a:pt x="19806" y="24176"/>
                    </a:lnTo>
                    <a:lnTo>
                      <a:pt x="19806" y="24388"/>
                    </a:lnTo>
                    <a:lnTo>
                      <a:pt x="19877" y="24599"/>
                    </a:lnTo>
                    <a:lnTo>
                      <a:pt x="20018" y="24881"/>
                    </a:lnTo>
                    <a:lnTo>
                      <a:pt x="20088" y="25375"/>
                    </a:lnTo>
                    <a:lnTo>
                      <a:pt x="20229" y="25938"/>
                    </a:lnTo>
                    <a:lnTo>
                      <a:pt x="20300" y="26220"/>
                    </a:lnTo>
                    <a:lnTo>
                      <a:pt x="20370" y="26502"/>
                    </a:lnTo>
                    <a:lnTo>
                      <a:pt x="20582" y="26643"/>
                    </a:lnTo>
                    <a:lnTo>
                      <a:pt x="20863" y="26784"/>
                    </a:lnTo>
                    <a:lnTo>
                      <a:pt x="21004" y="26714"/>
                    </a:lnTo>
                    <a:lnTo>
                      <a:pt x="21145" y="26714"/>
                    </a:lnTo>
                    <a:lnTo>
                      <a:pt x="21286" y="26573"/>
                    </a:lnTo>
                    <a:lnTo>
                      <a:pt x="21357" y="26502"/>
                    </a:lnTo>
                    <a:lnTo>
                      <a:pt x="21357" y="26220"/>
                    </a:lnTo>
                    <a:lnTo>
                      <a:pt x="21357" y="25868"/>
                    </a:lnTo>
                    <a:lnTo>
                      <a:pt x="21075" y="25163"/>
                    </a:lnTo>
                    <a:lnTo>
                      <a:pt x="20863" y="24670"/>
                    </a:lnTo>
                    <a:lnTo>
                      <a:pt x="21004" y="24811"/>
                    </a:lnTo>
                    <a:lnTo>
                      <a:pt x="21216" y="25022"/>
                    </a:lnTo>
                    <a:lnTo>
                      <a:pt x="21568" y="25657"/>
                    </a:lnTo>
                    <a:lnTo>
                      <a:pt x="21850" y="25938"/>
                    </a:lnTo>
                    <a:lnTo>
                      <a:pt x="22062" y="26079"/>
                    </a:lnTo>
                    <a:lnTo>
                      <a:pt x="22344" y="26220"/>
                    </a:lnTo>
                    <a:lnTo>
                      <a:pt x="22485" y="26150"/>
                    </a:lnTo>
                    <a:lnTo>
                      <a:pt x="22555" y="26079"/>
                    </a:lnTo>
                    <a:lnTo>
                      <a:pt x="22696" y="25938"/>
                    </a:lnTo>
                    <a:lnTo>
                      <a:pt x="22767" y="25868"/>
                    </a:lnTo>
                    <a:lnTo>
                      <a:pt x="22767" y="25727"/>
                    </a:lnTo>
                    <a:lnTo>
                      <a:pt x="22696" y="25657"/>
                    </a:lnTo>
                    <a:lnTo>
                      <a:pt x="22555" y="25445"/>
                    </a:lnTo>
                    <a:lnTo>
                      <a:pt x="22273" y="25234"/>
                    </a:lnTo>
                    <a:lnTo>
                      <a:pt x="21709" y="24811"/>
                    </a:lnTo>
                    <a:lnTo>
                      <a:pt x="21568" y="24599"/>
                    </a:lnTo>
                    <a:lnTo>
                      <a:pt x="21568" y="24529"/>
                    </a:lnTo>
                    <a:lnTo>
                      <a:pt x="21568" y="24388"/>
                    </a:lnTo>
                    <a:lnTo>
                      <a:pt x="21991" y="24670"/>
                    </a:lnTo>
                    <a:lnTo>
                      <a:pt x="22837" y="25093"/>
                    </a:lnTo>
                    <a:lnTo>
                      <a:pt x="23189" y="25234"/>
                    </a:lnTo>
                    <a:lnTo>
                      <a:pt x="23542" y="25234"/>
                    </a:lnTo>
                    <a:lnTo>
                      <a:pt x="23612" y="25163"/>
                    </a:lnTo>
                    <a:lnTo>
                      <a:pt x="23683" y="25093"/>
                    </a:lnTo>
                    <a:lnTo>
                      <a:pt x="23683" y="24881"/>
                    </a:lnTo>
                    <a:lnTo>
                      <a:pt x="23683" y="24670"/>
                    </a:lnTo>
                    <a:lnTo>
                      <a:pt x="23471" y="24317"/>
                    </a:lnTo>
                    <a:lnTo>
                      <a:pt x="23260" y="24106"/>
                    </a:lnTo>
                    <a:lnTo>
                      <a:pt x="22907" y="24035"/>
                    </a:lnTo>
                    <a:lnTo>
                      <a:pt x="22555" y="23965"/>
                    </a:lnTo>
                    <a:lnTo>
                      <a:pt x="21780" y="23965"/>
                    </a:lnTo>
                    <a:lnTo>
                      <a:pt x="21498" y="23894"/>
                    </a:lnTo>
                    <a:lnTo>
                      <a:pt x="21216" y="23753"/>
                    </a:lnTo>
                    <a:lnTo>
                      <a:pt x="22203" y="23472"/>
                    </a:lnTo>
                    <a:lnTo>
                      <a:pt x="22907" y="23260"/>
                    </a:lnTo>
                    <a:lnTo>
                      <a:pt x="23542" y="23049"/>
                    </a:lnTo>
                    <a:lnTo>
                      <a:pt x="24035" y="22767"/>
                    </a:lnTo>
                    <a:lnTo>
                      <a:pt x="24176" y="22626"/>
                    </a:lnTo>
                    <a:lnTo>
                      <a:pt x="24247" y="22555"/>
                    </a:lnTo>
                    <a:lnTo>
                      <a:pt x="24176" y="22414"/>
                    </a:lnTo>
                    <a:lnTo>
                      <a:pt x="23965" y="22344"/>
                    </a:lnTo>
                    <a:lnTo>
                      <a:pt x="23612" y="22273"/>
                    </a:lnTo>
                    <a:lnTo>
                      <a:pt x="23119" y="22203"/>
                    </a:lnTo>
                    <a:lnTo>
                      <a:pt x="22837" y="22203"/>
                    </a:lnTo>
                    <a:lnTo>
                      <a:pt x="22485" y="22344"/>
                    </a:lnTo>
                    <a:lnTo>
                      <a:pt x="22132" y="22555"/>
                    </a:lnTo>
                    <a:lnTo>
                      <a:pt x="21850" y="22767"/>
                    </a:lnTo>
                    <a:lnTo>
                      <a:pt x="21286" y="23190"/>
                    </a:lnTo>
                    <a:lnTo>
                      <a:pt x="21004" y="23331"/>
                    </a:lnTo>
                    <a:lnTo>
                      <a:pt x="20723" y="23331"/>
                    </a:lnTo>
                    <a:lnTo>
                      <a:pt x="20300" y="23260"/>
                    </a:lnTo>
                    <a:lnTo>
                      <a:pt x="19806" y="23049"/>
                    </a:lnTo>
                    <a:lnTo>
                      <a:pt x="18749" y="22485"/>
                    </a:lnTo>
                    <a:lnTo>
                      <a:pt x="17692" y="21921"/>
                    </a:lnTo>
                    <a:lnTo>
                      <a:pt x="17198" y="21639"/>
                    </a:lnTo>
                    <a:lnTo>
                      <a:pt x="16775" y="21498"/>
                    </a:lnTo>
                    <a:lnTo>
                      <a:pt x="17833" y="21568"/>
                    </a:lnTo>
                    <a:lnTo>
                      <a:pt x="19313" y="21639"/>
                    </a:lnTo>
                    <a:lnTo>
                      <a:pt x="20088" y="21568"/>
                    </a:lnTo>
                    <a:lnTo>
                      <a:pt x="20723" y="21498"/>
                    </a:lnTo>
                    <a:lnTo>
                      <a:pt x="20934" y="21357"/>
                    </a:lnTo>
                    <a:lnTo>
                      <a:pt x="21145" y="21216"/>
                    </a:lnTo>
                    <a:lnTo>
                      <a:pt x="21216" y="21075"/>
                    </a:lnTo>
                    <a:lnTo>
                      <a:pt x="21286" y="20864"/>
                    </a:lnTo>
                    <a:lnTo>
                      <a:pt x="21216" y="20582"/>
                    </a:lnTo>
                    <a:lnTo>
                      <a:pt x="21075" y="20441"/>
                    </a:lnTo>
                    <a:lnTo>
                      <a:pt x="20863" y="20300"/>
                    </a:lnTo>
                    <a:lnTo>
                      <a:pt x="20582" y="20159"/>
                    </a:lnTo>
                    <a:lnTo>
                      <a:pt x="19806" y="20088"/>
                    </a:lnTo>
                    <a:lnTo>
                      <a:pt x="18890" y="20159"/>
                    </a:lnTo>
                    <a:lnTo>
                      <a:pt x="17974" y="20229"/>
                    </a:lnTo>
                    <a:lnTo>
                      <a:pt x="17128" y="20370"/>
                    </a:lnTo>
                    <a:lnTo>
                      <a:pt x="16000" y="20582"/>
                    </a:lnTo>
                    <a:lnTo>
                      <a:pt x="14731" y="20864"/>
                    </a:lnTo>
                    <a:lnTo>
                      <a:pt x="13463" y="21075"/>
                    </a:lnTo>
                    <a:lnTo>
                      <a:pt x="12758" y="21146"/>
                    </a:lnTo>
                    <a:lnTo>
                      <a:pt x="12194" y="21146"/>
                    </a:lnTo>
                    <a:lnTo>
                      <a:pt x="11630" y="21005"/>
                    </a:lnTo>
                    <a:lnTo>
                      <a:pt x="11066" y="20723"/>
                    </a:lnTo>
                    <a:lnTo>
                      <a:pt x="10361" y="20159"/>
                    </a:lnTo>
                    <a:lnTo>
                      <a:pt x="9657" y="19383"/>
                    </a:lnTo>
                    <a:lnTo>
                      <a:pt x="8952" y="18538"/>
                    </a:lnTo>
                    <a:lnTo>
                      <a:pt x="8317" y="17621"/>
                    </a:lnTo>
                    <a:lnTo>
                      <a:pt x="6978" y="15718"/>
                    </a:lnTo>
                    <a:lnTo>
                      <a:pt x="6344" y="14872"/>
                    </a:lnTo>
                    <a:lnTo>
                      <a:pt x="5780" y="14097"/>
                    </a:lnTo>
                    <a:lnTo>
                      <a:pt x="6203" y="14168"/>
                    </a:lnTo>
                    <a:lnTo>
                      <a:pt x="6696" y="14238"/>
                    </a:lnTo>
                    <a:lnTo>
                      <a:pt x="7613" y="14238"/>
                    </a:lnTo>
                    <a:lnTo>
                      <a:pt x="8529" y="14309"/>
                    </a:lnTo>
                    <a:lnTo>
                      <a:pt x="8952" y="14379"/>
                    </a:lnTo>
                    <a:lnTo>
                      <a:pt x="9375" y="14450"/>
                    </a:lnTo>
                    <a:lnTo>
                      <a:pt x="9798" y="14731"/>
                    </a:lnTo>
                    <a:lnTo>
                      <a:pt x="10291" y="14943"/>
                    </a:lnTo>
                    <a:lnTo>
                      <a:pt x="11207" y="15648"/>
                    </a:lnTo>
                    <a:lnTo>
                      <a:pt x="12053" y="16282"/>
                    </a:lnTo>
                    <a:lnTo>
                      <a:pt x="12546" y="16564"/>
                    </a:lnTo>
                    <a:lnTo>
                      <a:pt x="13040" y="16846"/>
                    </a:lnTo>
                    <a:lnTo>
                      <a:pt x="13745" y="17128"/>
                    </a:lnTo>
                    <a:lnTo>
                      <a:pt x="14238" y="17339"/>
                    </a:lnTo>
                    <a:lnTo>
                      <a:pt x="14731" y="17410"/>
                    </a:lnTo>
                    <a:lnTo>
                      <a:pt x="15154" y="17480"/>
                    </a:lnTo>
                    <a:lnTo>
                      <a:pt x="15295" y="17410"/>
                    </a:lnTo>
                    <a:lnTo>
                      <a:pt x="15436" y="17339"/>
                    </a:lnTo>
                    <a:lnTo>
                      <a:pt x="15507" y="17198"/>
                    </a:lnTo>
                    <a:lnTo>
                      <a:pt x="15507" y="17057"/>
                    </a:lnTo>
                    <a:lnTo>
                      <a:pt x="15507" y="16846"/>
                    </a:lnTo>
                    <a:lnTo>
                      <a:pt x="15436" y="16564"/>
                    </a:lnTo>
                    <a:lnTo>
                      <a:pt x="15295" y="16353"/>
                    </a:lnTo>
                    <a:lnTo>
                      <a:pt x="15154" y="16212"/>
                    </a:lnTo>
                    <a:lnTo>
                      <a:pt x="14731" y="15930"/>
                    </a:lnTo>
                    <a:lnTo>
                      <a:pt x="14238" y="15648"/>
                    </a:lnTo>
                    <a:lnTo>
                      <a:pt x="13604" y="15436"/>
                    </a:lnTo>
                    <a:lnTo>
                      <a:pt x="12335" y="14943"/>
                    </a:lnTo>
                    <a:lnTo>
                      <a:pt x="11419" y="14591"/>
                    </a:lnTo>
                    <a:lnTo>
                      <a:pt x="14238" y="14802"/>
                    </a:lnTo>
                    <a:lnTo>
                      <a:pt x="14661" y="15577"/>
                    </a:lnTo>
                    <a:lnTo>
                      <a:pt x="15295" y="15930"/>
                    </a:lnTo>
                    <a:lnTo>
                      <a:pt x="16000" y="16353"/>
                    </a:lnTo>
                    <a:lnTo>
                      <a:pt x="16423" y="16494"/>
                    </a:lnTo>
                    <a:lnTo>
                      <a:pt x="16775" y="16635"/>
                    </a:lnTo>
                    <a:lnTo>
                      <a:pt x="17198" y="16635"/>
                    </a:lnTo>
                    <a:lnTo>
                      <a:pt x="17551" y="16564"/>
                    </a:lnTo>
                    <a:lnTo>
                      <a:pt x="18044" y="16423"/>
                    </a:lnTo>
                    <a:lnTo>
                      <a:pt x="18326" y="16212"/>
                    </a:lnTo>
                    <a:lnTo>
                      <a:pt x="18538" y="16071"/>
                    </a:lnTo>
                    <a:lnTo>
                      <a:pt x="18538" y="15930"/>
                    </a:lnTo>
                    <a:lnTo>
                      <a:pt x="18467" y="15859"/>
                    </a:lnTo>
                    <a:lnTo>
                      <a:pt x="18326" y="15718"/>
                    </a:lnTo>
                    <a:lnTo>
                      <a:pt x="17833" y="15577"/>
                    </a:lnTo>
                    <a:lnTo>
                      <a:pt x="16423" y="15225"/>
                    </a:lnTo>
                    <a:lnTo>
                      <a:pt x="15859" y="15013"/>
                    </a:lnTo>
                    <a:lnTo>
                      <a:pt x="15648" y="14943"/>
                    </a:lnTo>
                    <a:lnTo>
                      <a:pt x="15507" y="14802"/>
                    </a:lnTo>
                    <a:lnTo>
                      <a:pt x="16212" y="14802"/>
                    </a:lnTo>
                    <a:lnTo>
                      <a:pt x="16775" y="14731"/>
                    </a:lnTo>
                    <a:lnTo>
                      <a:pt x="17057" y="14591"/>
                    </a:lnTo>
                    <a:lnTo>
                      <a:pt x="17128" y="14520"/>
                    </a:lnTo>
                    <a:lnTo>
                      <a:pt x="17198" y="14379"/>
                    </a:lnTo>
                    <a:lnTo>
                      <a:pt x="17128" y="14309"/>
                    </a:lnTo>
                    <a:lnTo>
                      <a:pt x="17057" y="14168"/>
                    </a:lnTo>
                    <a:lnTo>
                      <a:pt x="16705" y="14027"/>
                    </a:lnTo>
                    <a:lnTo>
                      <a:pt x="16141" y="13886"/>
                    </a:lnTo>
                    <a:lnTo>
                      <a:pt x="15366" y="13815"/>
                    </a:lnTo>
                    <a:lnTo>
                      <a:pt x="15507" y="13674"/>
                    </a:lnTo>
                    <a:lnTo>
                      <a:pt x="15718" y="13533"/>
                    </a:lnTo>
                    <a:lnTo>
                      <a:pt x="16282" y="13181"/>
                    </a:lnTo>
                    <a:lnTo>
                      <a:pt x="16846" y="12969"/>
                    </a:lnTo>
                    <a:lnTo>
                      <a:pt x="17057" y="12899"/>
                    </a:lnTo>
                    <a:lnTo>
                      <a:pt x="17198" y="12899"/>
                    </a:lnTo>
                    <a:lnTo>
                      <a:pt x="16634" y="12617"/>
                    </a:lnTo>
                    <a:lnTo>
                      <a:pt x="16212" y="12546"/>
                    </a:lnTo>
                    <a:lnTo>
                      <a:pt x="15789" y="12687"/>
                    </a:lnTo>
                    <a:lnTo>
                      <a:pt x="15507" y="12828"/>
                    </a:lnTo>
                    <a:lnTo>
                      <a:pt x="14943" y="13392"/>
                    </a:lnTo>
                    <a:lnTo>
                      <a:pt x="14661" y="13604"/>
                    </a:lnTo>
                    <a:lnTo>
                      <a:pt x="14308" y="13745"/>
                    </a:lnTo>
                    <a:lnTo>
                      <a:pt x="13886" y="13815"/>
                    </a:lnTo>
                    <a:lnTo>
                      <a:pt x="13463" y="13886"/>
                    </a:lnTo>
                    <a:lnTo>
                      <a:pt x="12476" y="13815"/>
                    </a:lnTo>
                    <a:lnTo>
                      <a:pt x="11560" y="13745"/>
                    </a:lnTo>
                    <a:lnTo>
                      <a:pt x="10643" y="13674"/>
                    </a:lnTo>
                    <a:lnTo>
                      <a:pt x="11701" y="13251"/>
                    </a:lnTo>
                    <a:lnTo>
                      <a:pt x="12405" y="12969"/>
                    </a:lnTo>
                    <a:lnTo>
                      <a:pt x="13040" y="12687"/>
                    </a:lnTo>
                    <a:lnTo>
                      <a:pt x="13533" y="12335"/>
                    </a:lnTo>
                    <a:lnTo>
                      <a:pt x="13674" y="12124"/>
                    </a:lnTo>
                    <a:lnTo>
                      <a:pt x="13745" y="11983"/>
                    </a:lnTo>
                    <a:lnTo>
                      <a:pt x="13745" y="11771"/>
                    </a:lnTo>
                    <a:lnTo>
                      <a:pt x="13674" y="11560"/>
                    </a:lnTo>
                    <a:lnTo>
                      <a:pt x="13392" y="11348"/>
                    </a:lnTo>
                    <a:lnTo>
                      <a:pt x="13040" y="11207"/>
                    </a:lnTo>
                    <a:lnTo>
                      <a:pt x="12899" y="11137"/>
                    </a:lnTo>
                    <a:lnTo>
                      <a:pt x="12687" y="11137"/>
                    </a:lnTo>
                    <a:lnTo>
                      <a:pt x="12264" y="11348"/>
                    </a:lnTo>
                    <a:lnTo>
                      <a:pt x="11771" y="11701"/>
                    </a:lnTo>
                    <a:lnTo>
                      <a:pt x="11207" y="12194"/>
                    </a:lnTo>
                    <a:lnTo>
                      <a:pt x="10220" y="13110"/>
                    </a:lnTo>
                    <a:lnTo>
                      <a:pt x="9798" y="13463"/>
                    </a:lnTo>
                    <a:lnTo>
                      <a:pt x="9445" y="13604"/>
                    </a:lnTo>
                    <a:lnTo>
                      <a:pt x="8881" y="13745"/>
                    </a:lnTo>
                    <a:lnTo>
                      <a:pt x="7190" y="13745"/>
                    </a:lnTo>
                    <a:lnTo>
                      <a:pt x="6626" y="13674"/>
                    </a:lnTo>
                    <a:lnTo>
                      <a:pt x="6203" y="13533"/>
                    </a:lnTo>
                    <a:lnTo>
                      <a:pt x="5780" y="13392"/>
                    </a:lnTo>
                    <a:lnTo>
                      <a:pt x="5357" y="13181"/>
                    </a:lnTo>
                    <a:lnTo>
                      <a:pt x="5005" y="12969"/>
                    </a:lnTo>
                    <a:lnTo>
                      <a:pt x="4300" y="12335"/>
                    </a:lnTo>
                    <a:lnTo>
                      <a:pt x="3665" y="11630"/>
                    </a:lnTo>
                    <a:lnTo>
                      <a:pt x="3102" y="10784"/>
                    </a:lnTo>
                    <a:lnTo>
                      <a:pt x="2608" y="9868"/>
                    </a:lnTo>
                    <a:lnTo>
                      <a:pt x="2115" y="8952"/>
                    </a:lnTo>
                    <a:lnTo>
                      <a:pt x="1762" y="8035"/>
                    </a:lnTo>
                    <a:lnTo>
                      <a:pt x="1621" y="7542"/>
                    </a:lnTo>
                    <a:lnTo>
                      <a:pt x="1410" y="6485"/>
                    </a:lnTo>
                    <a:lnTo>
                      <a:pt x="987" y="3665"/>
                    </a:lnTo>
                    <a:lnTo>
                      <a:pt x="846" y="2256"/>
                    </a:lnTo>
                    <a:lnTo>
                      <a:pt x="776" y="1058"/>
                    </a:lnTo>
                    <a:lnTo>
                      <a:pt x="776" y="564"/>
                    </a:lnTo>
                    <a:lnTo>
                      <a:pt x="846" y="282"/>
                    </a:lnTo>
                    <a:lnTo>
                      <a:pt x="917" y="71"/>
                    </a:lnTo>
                    <a:lnTo>
                      <a:pt x="987" y="0"/>
                    </a:lnTo>
                    <a:close/>
                  </a:path>
                </a:pathLst>
              </a:custGeom>
              <a:solidFill>
                <a:srgbClr val="D9EAD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Shape 113"/>
              <p:cNvSpPr>
                <a:spLocks/>
              </p:cNvSpPr>
              <p:nvPr/>
            </p:nvSpPr>
            <p:spPr bwMode="auto">
              <a:xfrm>
                <a:off x="3501001" y="4346266"/>
                <a:ext cx="151727" cy="297279"/>
              </a:xfrm>
              <a:custGeom>
                <a:avLst/>
                <a:gdLst>
                  <a:gd name="T0" fmla="*/ 0 w 6063"/>
                  <a:gd name="T1" fmla="*/ 0 h 11913"/>
                  <a:gd name="T2" fmla="*/ 6063 w 6063"/>
                  <a:gd name="T3" fmla="*/ 11913 h 11913"/>
                </a:gdLst>
                <a:ahLst/>
                <a:cxnLst>
                  <a:cxn ang="0">
                    <a:pos x="3737" y="1410"/>
                  </a:cxn>
                  <a:cxn ang="0">
                    <a:pos x="2891" y="3243"/>
                  </a:cxn>
                  <a:cxn ang="0">
                    <a:pos x="2397" y="5216"/>
                  </a:cxn>
                  <a:cxn ang="0">
                    <a:pos x="1270" y="8459"/>
                  </a:cxn>
                  <a:cxn ang="0">
                    <a:pos x="142" y="10855"/>
                  </a:cxn>
                  <a:cxn ang="0">
                    <a:pos x="71" y="11348"/>
                  </a:cxn>
                  <a:cxn ang="0">
                    <a:pos x="635" y="11348"/>
                  </a:cxn>
                  <a:cxn ang="0">
                    <a:pos x="988" y="10785"/>
                  </a:cxn>
                  <a:cxn ang="0">
                    <a:pos x="917" y="11348"/>
                  </a:cxn>
                  <a:cxn ang="0">
                    <a:pos x="1058" y="11489"/>
                  </a:cxn>
                  <a:cxn ang="0">
                    <a:pos x="1411" y="11348"/>
                  </a:cxn>
                  <a:cxn ang="0">
                    <a:pos x="2045" y="10855"/>
                  </a:cxn>
                  <a:cxn ang="0">
                    <a:pos x="2468" y="10503"/>
                  </a:cxn>
                  <a:cxn ang="0">
                    <a:pos x="2750" y="10573"/>
                  </a:cxn>
                  <a:cxn ang="0">
                    <a:pos x="2961" y="10785"/>
                  </a:cxn>
                  <a:cxn ang="0">
                    <a:pos x="3314" y="11630"/>
                  </a:cxn>
                  <a:cxn ang="0">
                    <a:pos x="3807" y="11912"/>
                  </a:cxn>
                  <a:cxn ang="0">
                    <a:pos x="4159" y="11630"/>
                  </a:cxn>
                  <a:cxn ang="0">
                    <a:pos x="3525" y="10503"/>
                  </a:cxn>
                  <a:cxn ang="0">
                    <a:pos x="2891" y="9234"/>
                  </a:cxn>
                  <a:cxn ang="0">
                    <a:pos x="3032" y="8952"/>
                  </a:cxn>
                  <a:cxn ang="0">
                    <a:pos x="3525" y="9304"/>
                  </a:cxn>
                  <a:cxn ang="0">
                    <a:pos x="4018" y="10150"/>
                  </a:cxn>
                  <a:cxn ang="0">
                    <a:pos x="4512" y="10996"/>
                  </a:cxn>
                  <a:cxn ang="0">
                    <a:pos x="4935" y="11278"/>
                  </a:cxn>
                  <a:cxn ang="0">
                    <a:pos x="5499" y="11137"/>
                  </a:cxn>
                  <a:cxn ang="0">
                    <a:pos x="5851" y="10714"/>
                  </a:cxn>
                  <a:cxn ang="0">
                    <a:pos x="5781" y="10080"/>
                  </a:cxn>
                  <a:cxn ang="0">
                    <a:pos x="5358" y="9163"/>
                  </a:cxn>
                  <a:cxn ang="0">
                    <a:pos x="4794" y="8600"/>
                  </a:cxn>
                  <a:cxn ang="0">
                    <a:pos x="3314" y="7754"/>
                  </a:cxn>
                  <a:cxn ang="0">
                    <a:pos x="2961" y="7472"/>
                  </a:cxn>
                  <a:cxn ang="0">
                    <a:pos x="2891" y="6485"/>
                  </a:cxn>
                  <a:cxn ang="0">
                    <a:pos x="3173" y="5146"/>
                  </a:cxn>
                  <a:cxn ang="0">
                    <a:pos x="4018" y="2820"/>
                  </a:cxn>
                  <a:cxn ang="0">
                    <a:pos x="4512" y="4793"/>
                  </a:cxn>
                  <a:cxn ang="0">
                    <a:pos x="5146" y="6203"/>
                  </a:cxn>
                  <a:cxn ang="0">
                    <a:pos x="5428" y="6485"/>
                  </a:cxn>
                  <a:cxn ang="0">
                    <a:pos x="5781" y="6344"/>
                  </a:cxn>
                  <a:cxn ang="0">
                    <a:pos x="6062" y="5639"/>
                  </a:cxn>
                  <a:cxn ang="0">
                    <a:pos x="5922" y="5075"/>
                  </a:cxn>
                  <a:cxn ang="0">
                    <a:pos x="5146" y="3313"/>
                  </a:cxn>
                  <a:cxn ang="0">
                    <a:pos x="4794" y="1974"/>
                  </a:cxn>
                  <a:cxn ang="0">
                    <a:pos x="4794" y="776"/>
                  </a:cxn>
                </a:cxnLst>
                <a:rect l="T0" t="T1" r="T2" b="T3"/>
                <a:pathLst>
                  <a:path w="6063" h="11913" extrusionOk="0">
                    <a:moveTo>
                      <a:pt x="4935" y="0"/>
                    </a:moveTo>
                    <a:lnTo>
                      <a:pt x="3737" y="1410"/>
                    </a:lnTo>
                    <a:lnTo>
                      <a:pt x="3314" y="2326"/>
                    </a:lnTo>
                    <a:lnTo>
                      <a:pt x="2891" y="3243"/>
                    </a:lnTo>
                    <a:lnTo>
                      <a:pt x="2609" y="4230"/>
                    </a:lnTo>
                    <a:lnTo>
                      <a:pt x="2397" y="5216"/>
                    </a:lnTo>
                    <a:lnTo>
                      <a:pt x="1833" y="6908"/>
                    </a:lnTo>
                    <a:lnTo>
                      <a:pt x="1270" y="8459"/>
                    </a:lnTo>
                    <a:lnTo>
                      <a:pt x="494" y="9939"/>
                    </a:lnTo>
                    <a:lnTo>
                      <a:pt x="142" y="10855"/>
                    </a:lnTo>
                    <a:lnTo>
                      <a:pt x="1" y="11137"/>
                    </a:lnTo>
                    <a:lnTo>
                      <a:pt x="71" y="11348"/>
                    </a:lnTo>
                    <a:lnTo>
                      <a:pt x="353" y="11419"/>
                    </a:lnTo>
                    <a:lnTo>
                      <a:pt x="635" y="11348"/>
                    </a:lnTo>
                    <a:lnTo>
                      <a:pt x="847" y="11137"/>
                    </a:lnTo>
                    <a:lnTo>
                      <a:pt x="988" y="10785"/>
                    </a:lnTo>
                    <a:lnTo>
                      <a:pt x="917" y="11207"/>
                    </a:lnTo>
                    <a:lnTo>
                      <a:pt x="917" y="11348"/>
                    </a:lnTo>
                    <a:lnTo>
                      <a:pt x="988" y="11419"/>
                    </a:lnTo>
                    <a:lnTo>
                      <a:pt x="1058" y="11489"/>
                    </a:lnTo>
                    <a:lnTo>
                      <a:pt x="1129" y="11489"/>
                    </a:lnTo>
                    <a:lnTo>
                      <a:pt x="1411" y="11348"/>
                    </a:lnTo>
                    <a:lnTo>
                      <a:pt x="1904" y="10996"/>
                    </a:lnTo>
                    <a:lnTo>
                      <a:pt x="2045" y="10855"/>
                    </a:lnTo>
                    <a:lnTo>
                      <a:pt x="2045" y="10714"/>
                    </a:lnTo>
                    <a:lnTo>
                      <a:pt x="2468" y="10503"/>
                    </a:lnTo>
                    <a:lnTo>
                      <a:pt x="2609" y="10503"/>
                    </a:lnTo>
                    <a:lnTo>
                      <a:pt x="2750" y="10573"/>
                    </a:lnTo>
                    <a:lnTo>
                      <a:pt x="2891" y="10644"/>
                    </a:lnTo>
                    <a:lnTo>
                      <a:pt x="2961" y="10785"/>
                    </a:lnTo>
                    <a:lnTo>
                      <a:pt x="3102" y="11278"/>
                    </a:lnTo>
                    <a:lnTo>
                      <a:pt x="3314" y="11630"/>
                    </a:lnTo>
                    <a:lnTo>
                      <a:pt x="3596" y="11842"/>
                    </a:lnTo>
                    <a:lnTo>
                      <a:pt x="3807" y="11912"/>
                    </a:lnTo>
                    <a:lnTo>
                      <a:pt x="4159" y="11771"/>
                    </a:lnTo>
                    <a:lnTo>
                      <a:pt x="4159" y="11630"/>
                    </a:lnTo>
                    <a:lnTo>
                      <a:pt x="4018" y="11278"/>
                    </a:lnTo>
                    <a:lnTo>
                      <a:pt x="3525" y="10503"/>
                    </a:lnTo>
                    <a:lnTo>
                      <a:pt x="3032" y="9586"/>
                    </a:lnTo>
                    <a:lnTo>
                      <a:pt x="2891" y="9234"/>
                    </a:lnTo>
                    <a:lnTo>
                      <a:pt x="2820" y="8881"/>
                    </a:lnTo>
                    <a:lnTo>
                      <a:pt x="3032" y="8952"/>
                    </a:lnTo>
                    <a:lnTo>
                      <a:pt x="3173" y="9022"/>
                    </a:lnTo>
                    <a:lnTo>
                      <a:pt x="3525" y="9304"/>
                    </a:lnTo>
                    <a:lnTo>
                      <a:pt x="3807" y="9727"/>
                    </a:lnTo>
                    <a:lnTo>
                      <a:pt x="4018" y="10150"/>
                    </a:lnTo>
                    <a:lnTo>
                      <a:pt x="4300" y="10644"/>
                    </a:lnTo>
                    <a:lnTo>
                      <a:pt x="4512" y="10996"/>
                    </a:lnTo>
                    <a:lnTo>
                      <a:pt x="4794" y="11207"/>
                    </a:lnTo>
                    <a:lnTo>
                      <a:pt x="4935" y="11278"/>
                    </a:lnTo>
                    <a:lnTo>
                      <a:pt x="5146" y="11278"/>
                    </a:lnTo>
                    <a:lnTo>
                      <a:pt x="5499" y="11137"/>
                    </a:lnTo>
                    <a:lnTo>
                      <a:pt x="5781" y="10926"/>
                    </a:lnTo>
                    <a:lnTo>
                      <a:pt x="5851" y="10714"/>
                    </a:lnTo>
                    <a:lnTo>
                      <a:pt x="5851" y="10362"/>
                    </a:lnTo>
                    <a:lnTo>
                      <a:pt x="5781" y="10080"/>
                    </a:lnTo>
                    <a:lnTo>
                      <a:pt x="5640" y="9727"/>
                    </a:lnTo>
                    <a:lnTo>
                      <a:pt x="5358" y="9163"/>
                    </a:lnTo>
                    <a:lnTo>
                      <a:pt x="5146" y="8881"/>
                    </a:lnTo>
                    <a:lnTo>
                      <a:pt x="4794" y="8600"/>
                    </a:lnTo>
                    <a:lnTo>
                      <a:pt x="4018" y="8106"/>
                    </a:lnTo>
                    <a:lnTo>
                      <a:pt x="3314" y="7754"/>
                    </a:lnTo>
                    <a:lnTo>
                      <a:pt x="3032" y="7613"/>
                    </a:lnTo>
                    <a:lnTo>
                      <a:pt x="2961" y="7472"/>
                    </a:lnTo>
                    <a:lnTo>
                      <a:pt x="2820" y="7049"/>
                    </a:lnTo>
                    <a:lnTo>
                      <a:pt x="2891" y="6485"/>
                    </a:lnTo>
                    <a:lnTo>
                      <a:pt x="3032" y="5851"/>
                    </a:lnTo>
                    <a:lnTo>
                      <a:pt x="3173" y="5146"/>
                    </a:lnTo>
                    <a:lnTo>
                      <a:pt x="3666" y="3807"/>
                    </a:lnTo>
                    <a:lnTo>
                      <a:pt x="4018" y="2820"/>
                    </a:lnTo>
                    <a:lnTo>
                      <a:pt x="4300" y="4018"/>
                    </a:lnTo>
                    <a:lnTo>
                      <a:pt x="4512" y="4793"/>
                    </a:lnTo>
                    <a:lnTo>
                      <a:pt x="4794" y="5569"/>
                    </a:lnTo>
                    <a:lnTo>
                      <a:pt x="5146" y="6203"/>
                    </a:lnTo>
                    <a:lnTo>
                      <a:pt x="5287" y="6344"/>
                    </a:lnTo>
                    <a:lnTo>
                      <a:pt x="5428" y="6485"/>
                    </a:lnTo>
                    <a:lnTo>
                      <a:pt x="5569" y="6485"/>
                    </a:lnTo>
                    <a:lnTo>
                      <a:pt x="5781" y="6344"/>
                    </a:lnTo>
                    <a:lnTo>
                      <a:pt x="5922" y="6062"/>
                    </a:lnTo>
                    <a:lnTo>
                      <a:pt x="6062" y="5639"/>
                    </a:lnTo>
                    <a:lnTo>
                      <a:pt x="6062" y="5428"/>
                    </a:lnTo>
                    <a:lnTo>
                      <a:pt x="5922" y="5075"/>
                    </a:lnTo>
                    <a:lnTo>
                      <a:pt x="5569" y="4159"/>
                    </a:lnTo>
                    <a:lnTo>
                      <a:pt x="5146" y="3313"/>
                    </a:lnTo>
                    <a:lnTo>
                      <a:pt x="4935" y="2679"/>
                    </a:lnTo>
                    <a:lnTo>
                      <a:pt x="4794" y="1974"/>
                    </a:lnTo>
                    <a:lnTo>
                      <a:pt x="4723" y="1340"/>
                    </a:lnTo>
                    <a:lnTo>
                      <a:pt x="4794" y="776"/>
                    </a:lnTo>
                    <a:lnTo>
                      <a:pt x="4935" y="0"/>
                    </a:lnTo>
                    <a:close/>
                  </a:path>
                </a:pathLst>
              </a:custGeom>
              <a:solidFill>
                <a:srgbClr val="D9EAD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Shape 114"/>
              <p:cNvSpPr>
                <a:spLocks/>
              </p:cNvSpPr>
              <p:nvPr/>
            </p:nvSpPr>
            <p:spPr bwMode="auto">
              <a:xfrm>
                <a:off x="3486777" y="4420585"/>
                <a:ext cx="82186" cy="112271"/>
              </a:xfrm>
              <a:custGeom>
                <a:avLst/>
                <a:gdLst>
                  <a:gd name="T0" fmla="*/ 0 w 3313"/>
                  <a:gd name="T1" fmla="*/ 0 h 4512"/>
                  <a:gd name="T2" fmla="*/ 3313 w 3313"/>
                  <a:gd name="T3" fmla="*/ 4512 h 4512"/>
                </a:gdLst>
                <a:ahLst/>
                <a:cxnLst>
                  <a:cxn ang="0">
                    <a:pos x="3031" y="1"/>
                  </a:cxn>
                  <a:cxn ang="0">
                    <a:pos x="2749" y="71"/>
                  </a:cxn>
                  <a:cxn ang="0">
                    <a:pos x="2326" y="353"/>
                  </a:cxn>
                  <a:cxn ang="0">
                    <a:pos x="1762" y="776"/>
                  </a:cxn>
                  <a:cxn ang="0">
                    <a:pos x="1269" y="1199"/>
                  </a:cxn>
                  <a:cxn ang="0">
                    <a:pos x="705" y="1833"/>
                  </a:cxn>
                  <a:cxn ang="0">
                    <a:pos x="282" y="2468"/>
                  </a:cxn>
                  <a:cxn ang="0">
                    <a:pos x="70" y="2750"/>
                  </a:cxn>
                  <a:cxn ang="0">
                    <a:pos x="0" y="3032"/>
                  </a:cxn>
                  <a:cxn ang="0">
                    <a:pos x="0" y="3596"/>
                  </a:cxn>
                  <a:cxn ang="0">
                    <a:pos x="70" y="3878"/>
                  </a:cxn>
                  <a:cxn ang="0">
                    <a:pos x="211" y="4230"/>
                  </a:cxn>
                  <a:cxn ang="0">
                    <a:pos x="352" y="4441"/>
                  </a:cxn>
                  <a:cxn ang="0">
                    <a:pos x="423" y="4512"/>
                  </a:cxn>
                  <a:cxn ang="0">
                    <a:pos x="634" y="4512"/>
                  </a:cxn>
                  <a:cxn ang="0">
                    <a:pos x="775" y="4371"/>
                  </a:cxn>
                  <a:cxn ang="0">
                    <a:pos x="987" y="4018"/>
                  </a:cxn>
                  <a:cxn ang="0">
                    <a:pos x="1903" y="2609"/>
                  </a:cxn>
                  <a:cxn ang="0">
                    <a:pos x="2467" y="1693"/>
                  </a:cxn>
                  <a:cxn ang="0">
                    <a:pos x="2960" y="917"/>
                  </a:cxn>
                  <a:cxn ang="0">
                    <a:pos x="3242" y="283"/>
                  </a:cxn>
                  <a:cxn ang="0">
                    <a:pos x="3313" y="71"/>
                  </a:cxn>
                  <a:cxn ang="0">
                    <a:pos x="3242" y="1"/>
                  </a:cxn>
                </a:cxnLst>
                <a:rect l="T0" t="T1" r="T2" b="T3"/>
                <a:pathLst>
                  <a:path w="3313" h="4512" extrusionOk="0">
                    <a:moveTo>
                      <a:pt x="3031" y="1"/>
                    </a:moveTo>
                    <a:lnTo>
                      <a:pt x="2749" y="71"/>
                    </a:lnTo>
                    <a:lnTo>
                      <a:pt x="2326" y="353"/>
                    </a:lnTo>
                    <a:lnTo>
                      <a:pt x="1762" y="776"/>
                    </a:lnTo>
                    <a:lnTo>
                      <a:pt x="1269" y="1199"/>
                    </a:lnTo>
                    <a:lnTo>
                      <a:pt x="705" y="1833"/>
                    </a:lnTo>
                    <a:lnTo>
                      <a:pt x="282" y="2468"/>
                    </a:lnTo>
                    <a:lnTo>
                      <a:pt x="70" y="2750"/>
                    </a:lnTo>
                    <a:lnTo>
                      <a:pt x="0" y="3032"/>
                    </a:lnTo>
                    <a:lnTo>
                      <a:pt x="0" y="3596"/>
                    </a:lnTo>
                    <a:lnTo>
                      <a:pt x="70" y="3878"/>
                    </a:lnTo>
                    <a:lnTo>
                      <a:pt x="211" y="4230"/>
                    </a:lnTo>
                    <a:lnTo>
                      <a:pt x="352" y="4441"/>
                    </a:lnTo>
                    <a:lnTo>
                      <a:pt x="423" y="4512"/>
                    </a:lnTo>
                    <a:lnTo>
                      <a:pt x="634" y="4512"/>
                    </a:lnTo>
                    <a:lnTo>
                      <a:pt x="775" y="4371"/>
                    </a:lnTo>
                    <a:lnTo>
                      <a:pt x="987" y="4018"/>
                    </a:lnTo>
                    <a:lnTo>
                      <a:pt x="1903" y="2609"/>
                    </a:lnTo>
                    <a:lnTo>
                      <a:pt x="2467" y="1693"/>
                    </a:lnTo>
                    <a:lnTo>
                      <a:pt x="2960" y="917"/>
                    </a:lnTo>
                    <a:lnTo>
                      <a:pt x="3242" y="283"/>
                    </a:lnTo>
                    <a:lnTo>
                      <a:pt x="3313" y="71"/>
                    </a:lnTo>
                    <a:lnTo>
                      <a:pt x="3242" y="1"/>
                    </a:lnTo>
                    <a:close/>
                  </a:path>
                </a:pathLst>
              </a:custGeom>
              <a:solidFill>
                <a:srgbClr val="D9EAD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Shape 115"/>
              <p:cNvSpPr>
                <a:spLocks/>
              </p:cNvSpPr>
              <p:nvPr/>
            </p:nvSpPr>
            <p:spPr bwMode="auto">
              <a:xfrm>
                <a:off x="3621118" y="4645126"/>
                <a:ext cx="90089" cy="85389"/>
              </a:xfrm>
              <a:custGeom>
                <a:avLst/>
                <a:gdLst>
                  <a:gd name="T0" fmla="*/ 0 w 3596"/>
                  <a:gd name="T1" fmla="*/ 0 h 3385"/>
                  <a:gd name="T2" fmla="*/ 3596 w 3596"/>
                  <a:gd name="T3" fmla="*/ 3385 h 3385"/>
                </a:gdLst>
                <a:ahLst/>
                <a:cxnLst>
                  <a:cxn ang="0">
                    <a:pos x="3595" y="1"/>
                  </a:cxn>
                  <a:cxn ang="0">
                    <a:pos x="3102" y="71"/>
                  </a:cxn>
                  <a:cxn ang="0">
                    <a:pos x="2538" y="283"/>
                  </a:cxn>
                  <a:cxn ang="0">
                    <a:pos x="2045" y="565"/>
                  </a:cxn>
                  <a:cxn ang="0">
                    <a:pos x="1551" y="917"/>
                  </a:cxn>
                  <a:cxn ang="0">
                    <a:pos x="1058" y="1340"/>
                  </a:cxn>
                  <a:cxn ang="0">
                    <a:pos x="635" y="1763"/>
                  </a:cxn>
                  <a:cxn ang="0">
                    <a:pos x="353" y="2256"/>
                  </a:cxn>
                  <a:cxn ang="0">
                    <a:pos x="142" y="2679"/>
                  </a:cxn>
                  <a:cxn ang="0">
                    <a:pos x="1" y="2961"/>
                  </a:cxn>
                  <a:cxn ang="0">
                    <a:pos x="1" y="3173"/>
                  </a:cxn>
                  <a:cxn ang="0">
                    <a:pos x="1" y="3314"/>
                  </a:cxn>
                  <a:cxn ang="0">
                    <a:pos x="71" y="3384"/>
                  </a:cxn>
                  <a:cxn ang="0">
                    <a:pos x="353" y="3384"/>
                  </a:cxn>
                  <a:cxn ang="0">
                    <a:pos x="706" y="3173"/>
                  </a:cxn>
                  <a:cxn ang="0">
                    <a:pos x="1410" y="2609"/>
                  </a:cxn>
                  <a:cxn ang="0">
                    <a:pos x="1692" y="2397"/>
                  </a:cxn>
                  <a:cxn ang="0">
                    <a:pos x="2115" y="1904"/>
                  </a:cxn>
                  <a:cxn ang="0">
                    <a:pos x="2609" y="1058"/>
                  </a:cxn>
                  <a:cxn ang="0">
                    <a:pos x="3173" y="353"/>
                  </a:cxn>
                  <a:cxn ang="0">
                    <a:pos x="3384" y="142"/>
                  </a:cxn>
                  <a:cxn ang="0">
                    <a:pos x="3595" y="1"/>
                  </a:cxn>
                </a:cxnLst>
                <a:rect l="T0" t="T1" r="T2" b="T3"/>
                <a:pathLst>
                  <a:path w="3596" h="3385" extrusionOk="0">
                    <a:moveTo>
                      <a:pt x="3595" y="1"/>
                    </a:moveTo>
                    <a:lnTo>
                      <a:pt x="3102" y="71"/>
                    </a:lnTo>
                    <a:lnTo>
                      <a:pt x="2538" y="283"/>
                    </a:lnTo>
                    <a:lnTo>
                      <a:pt x="2045" y="565"/>
                    </a:lnTo>
                    <a:lnTo>
                      <a:pt x="1551" y="917"/>
                    </a:lnTo>
                    <a:lnTo>
                      <a:pt x="1058" y="1340"/>
                    </a:lnTo>
                    <a:lnTo>
                      <a:pt x="635" y="1763"/>
                    </a:lnTo>
                    <a:lnTo>
                      <a:pt x="353" y="2256"/>
                    </a:lnTo>
                    <a:lnTo>
                      <a:pt x="142" y="2679"/>
                    </a:lnTo>
                    <a:lnTo>
                      <a:pt x="1" y="2961"/>
                    </a:lnTo>
                    <a:lnTo>
                      <a:pt x="1" y="3173"/>
                    </a:lnTo>
                    <a:lnTo>
                      <a:pt x="1" y="3314"/>
                    </a:lnTo>
                    <a:lnTo>
                      <a:pt x="71" y="3384"/>
                    </a:lnTo>
                    <a:lnTo>
                      <a:pt x="353" y="3384"/>
                    </a:lnTo>
                    <a:lnTo>
                      <a:pt x="706" y="3173"/>
                    </a:lnTo>
                    <a:lnTo>
                      <a:pt x="1410" y="2609"/>
                    </a:lnTo>
                    <a:lnTo>
                      <a:pt x="1692" y="2397"/>
                    </a:lnTo>
                    <a:lnTo>
                      <a:pt x="2115" y="1904"/>
                    </a:lnTo>
                    <a:lnTo>
                      <a:pt x="2609" y="1058"/>
                    </a:lnTo>
                    <a:lnTo>
                      <a:pt x="3173" y="353"/>
                    </a:lnTo>
                    <a:lnTo>
                      <a:pt x="3384" y="142"/>
                    </a:lnTo>
                    <a:lnTo>
                      <a:pt x="3595" y="1"/>
                    </a:lnTo>
                    <a:close/>
                  </a:path>
                </a:pathLst>
              </a:custGeom>
              <a:solidFill>
                <a:srgbClr val="D9EAD3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4" name="Shape 116"/>
            <p:cNvSpPr>
              <a:spLocks/>
            </p:cNvSpPr>
            <p:nvPr/>
          </p:nvSpPr>
          <p:spPr bwMode="auto">
            <a:xfrm>
              <a:off x="1660828" y="3946205"/>
              <a:ext cx="244976" cy="246678"/>
            </a:xfrm>
            <a:custGeom>
              <a:avLst/>
              <a:gdLst>
                <a:gd name="T0" fmla="*/ 0 w 9798"/>
                <a:gd name="T1" fmla="*/ 0 h 9869"/>
                <a:gd name="T2" fmla="*/ 9798 w 9798"/>
                <a:gd name="T3" fmla="*/ 9869 h 9869"/>
              </a:gdLst>
              <a:ahLst/>
              <a:cxnLst>
                <a:cxn ang="0">
                  <a:pos x="5357" y="1058"/>
                </a:cxn>
                <a:cxn ang="0">
                  <a:pos x="5568" y="2045"/>
                </a:cxn>
                <a:cxn ang="0">
                  <a:pos x="4652" y="4441"/>
                </a:cxn>
                <a:cxn ang="0">
                  <a:pos x="2679" y="3031"/>
                </a:cxn>
                <a:cxn ang="0">
                  <a:pos x="2538" y="2045"/>
                </a:cxn>
                <a:cxn ang="0">
                  <a:pos x="3806" y="705"/>
                </a:cxn>
                <a:cxn ang="0">
                  <a:pos x="8388" y="2961"/>
                </a:cxn>
                <a:cxn ang="0">
                  <a:pos x="8952" y="3807"/>
                </a:cxn>
                <a:cxn ang="0">
                  <a:pos x="8811" y="4864"/>
                </a:cxn>
                <a:cxn ang="0">
                  <a:pos x="8106" y="5639"/>
                </a:cxn>
                <a:cxn ang="0">
                  <a:pos x="6696" y="5428"/>
                </a:cxn>
                <a:cxn ang="0">
                  <a:pos x="5991" y="4582"/>
                </a:cxn>
                <a:cxn ang="0">
                  <a:pos x="6273" y="3595"/>
                </a:cxn>
                <a:cxn ang="0">
                  <a:pos x="7189" y="2890"/>
                </a:cxn>
                <a:cxn ang="0">
                  <a:pos x="7260" y="6415"/>
                </a:cxn>
                <a:cxn ang="0">
                  <a:pos x="8317" y="7401"/>
                </a:cxn>
                <a:cxn ang="0">
                  <a:pos x="7683" y="8318"/>
                </a:cxn>
                <a:cxn ang="0">
                  <a:pos x="5991" y="8741"/>
                </a:cxn>
                <a:cxn ang="0">
                  <a:pos x="4652" y="8177"/>
                </a:cxn>
                <a:cxn ang="0">
                  <a:pos x="4300" y="7119"/>
                </a:cxn>
                <a:cxn ang="0">
                  <a:pos x="5145" y="5992"/>
                </a:cxn>
                <a:cxn ang="0">
                  <a:pos x="3031" y="8459"/>
                </a:cxn>
                <a:cxn ang="0">
                  <a:pos x="1551" y="8600"/>
                </a:cxn>
                <a:cxn ang="0">
                  <a:pos x="916" y="6978"/>
                </a:cxn>
                <a:cxn ang="0">
                  <a:pos x="1339" y="5992"/>
                </a:cxn>
                <a:cxn ang="0">
                  <a:pos x="4652" y="0"/>
                </a:cxn>
                <a:cxn ang="0">
                  <a:pos x="2185" y="1269"/>
                </a:cxn>
                <a:cxn ang="0">
                  <a:pos x="1551" y="2679"/>
                </a:cxn>
                <a:cxn ang="0">
                  <a:pos x="2044" y="3877"/>
                </a:cxn>
                <a:cxn ang="0">
                  <a:pos x="3947" y="4793"/>
                </a:cxn>
                <a:cxn ang="0">
                  <a:pos x="3736" y="5146"/>
                </a:cxn>
                <a:cxn ang="0">
                  <a:pos x="1128" y="5005"/>
                </a:cxn>
                <a:cxn ang="0">
                  <a:pos x="141" y="6203"/>
                </a:cxn>
                <a:cxn ang="0">
                  <a:pos x="141" y="8106"/>
                </a:cxn>
                <a:cxn ang="0">
                  <a:pos x="987" y="9375"/>
                </a:cxn>
                <a:cxn ang="0">
                  <a:pos x="2326" y="9868"/>
                </a:cxn>
                <a:cxn ang="0">
                  <a:pos x="3736" y="9163"/>
                </a:cxn>
                <a:cxn ang="0">
                  <a:pos x="4229" y="9375"/>
                </a:cxn>
                <a:cxn ang="0">
                  <a:pos x="5709" y="9798"/>
                </a:cxn>
                <a:cxn ang="0">
                  <a:pos x="7965" y="9093"/>
                </a:cxn>
                <a:cxn ang="0">
                  <a:pos x="9234" y="7542"/>
                </a:cxn>
                <a:cxn ang="0">
                  <a:pos x="8952" y="6767"/>
                </a:cxn>
                <a:cxn ang="0">
                  <a:pos x="9093" y="5992"/>
                </a:cxn>
                <a:cxn ang="0">
                  <a:pos x="9727" y="4652"/>
                </a:cxn>
                <a:cxn ang="0">
                  <a:pos x="9656" y="3172"/>
                </a:cxn>
                <a:cxn ang="0">
                  <a:pos x="8952" y="2256"/>
                </a:cxn>
                <a:cxn ang="0">
                  <a:pos x="7401" y="2115"/>
                </a:cxn>
                <a:cxn ang="0">
                  <a:pos x="6344" y="1692"/>
                </a:cxn>
                <a:cxn ang="0">
                  <a:pos x="5780" y="353"/>
                </a:cxn>
                <a:cxn ang="0">
                  <a:pos x="4652" y="0"/>
                </a:cxn>
              </a:cxnLst>
              <a:rect l="T0" t="T1" r="T2" b="T3"/>
              <a:pathLst>
                <a:path w="9798" h="9869" extrusionOk="0">
                  <a:moveTo>
                    <a:pt x="4582" y="635"/>
                  </a:moveTo>
                  <a:lnTo>
                    <a:pt x="4864" y="705"/>
                  </a:lnTo>
                  <a:lnTo>
                    <a:pt x="5145" y="846"/>
                  </a:lnTo>
                  <a:lnTo>
                    <a:pt x="5357" y="1058"/>
                  </a:lnTo>
                  <a:lnTo>
                    <a:pt x="5498" y="1269"/>
                  </a:lnTo>
                  <a:lnTo>
                    <a:pt x="5568" y="1481"/>
                  </a:lnTo>
                  <a:lnTo>
                    <a:pt x="5568" y="1763"/>
                  </a:lnTo>
                  <a:lnTo>
                    <a:pt x="5568" y="2045"/>
                  </a:lnTo>
                  <a:lnTo>
                    <a:pt x="5357" y="2679"/>
                  </a:lnTo>
                  <a:lnTo>
                    <a:pt x="4864" y="3807"/>
                  </a:lnTo>
                  <a:lnTo>
                    <a:pt x="4723" y="4230"/>
                  </a:lnTo>
                  <a:lnTo>
                    <a:pt x="4652" y="4441"/>
                  </a:lnTo>
                  <a:lnTo>
                    <a:pt x="4723" y="4582"/>
                  </a:lnTo>
                  <a:lnTo>
                    <a:pt x="3736" y="3948"/>
                  </a:lnTo>
                  <a:lnTo>
                    <a:pt x="2890" y="3243"/>
                  </a:lnTo>
                  <a:lnTo>
                    <a:pt x="2679" y="3031"/>
                  </a:lnTo>
                  <a:lnTo>
                    <a:pt x="2538" y="2820"/>
                  </a:lnTo>
                  <a:lnTo>
                    <a:pt x="2467" y="2538"/>
                  </a:lnTo>
                  <a:lnTo>
                    <a:pt x="2467" y="2326"/>
                  </a:lnTo>
                  <a:lnTo>
                    <a:pt x="2538" y="2045"/>
                  </a:lnTo>
                  <a:lnTo>
                    <a:pt x="2608" y="1833"/>
                  </a:lnTo>
                  <a:lnTo>
                    <a:pt x="2890" y="1340"/>
                  </a:lnTo>
                  <a:lnTo>
                    <a:pt x="3313" y="987"/>
                  </a:lnTo>
                  <a:lnTo>
                    <a:pt x="3806" y="705"/>
                  </a:lnTo>
                  <a:lnTo>
                    <a:pt x="4370" y="635"/>
                  </a:lnTo>
                  <a:close/>
                  <a:moveTo>
                    <a:pt x="7753" y="2820"/>
                  </a:moveTo>
                  <a:lnTo>
                    <a:pt x="8106" y="2890"/>
                  </a:lnTo>
                  <a:lnTo>
                    <a:pt x="8388" y="2961"/>
                  </a:lnTo>
                  <a:lnTo>
                    <a:pt x="8599" y="3102"/>
                  </a:lnTo>
                  <a:lnTo>
                    <a:pt x="8740" y="3313"/>
                  </a:lnTo>
                  <a:lnTo>
                    <a:pt x="8881" y="3525"/>
                  </a:lnTo>
                  <a:lnTo>
                    <a:pt x="8952" y="3807"/>
                  </a:lnTo>
                  <a:lnTo>
                    <a:pt x="8952" y="4089"/>
                  </a:lnTo>
                  <a:lnTo>
                    <a:pt x="8952" y="4371"/>
                  </a:lnTo>
                  <a:lnTo>
                    <a:pt x="8952" y="4652"/>
                  </a:lnTo>
                  <a:lnTo>
                    <a:pt x="8811" y="4864"/>
                  </a:lnTo>
                  <a:lnTo>
                    <a:pt x="8740" y="5146"/>
                  </a:lnTo>
                  <a:lnTo>
                    <a:pt x="8529" y="5357"/>
                  </a:lnTo>
                  <a:lnTo>
                    <a:pt x="8317" y="5498"/>
                  </a:lnTo>
                  <a:lnTo>
                    <a:pt x="8106" y="5639"/>
                  </a:lnTo>
                  <a:lnTo>
                    <a:pt x="7824" y="5710"/>
                  </a:lnTo>
                  <a:lnTo>
                    <a:pt x="7471" y="5639"/>
                  </a:lnTo>
                  <a:lnTo>
                    <a:pt x="7049" y="5569"/>
                  </a:lnTo>
                  <a:lnTo>
                    <a:pt x="6696" y="5428"/>
                  </a:lnTo>
                  <a:lnTo>
                    <a:pt x="6414" y="5287"/>
                  </a:lnTo>
                  <a:lnTo>
                    <a:pt x="6203" y="5075"/>
                  </a:lnTo>
                  <a:lnTo>
                    <a:pt x="6132" y="4864"/>
                  </a:lnTo>
                  <a:lnTo>
                    <a:pt x="5991" y="4582"/>
                  </a:lnTo>
                  <a:lnTo>
                    <a:pt x="5991" y="4371"/>
                  </a:lnTo>
                  <a:lnTo>
                    <a:pt x="6062" y="4089"/>
                  </a:lnTo>
                  <a:lnTo>
                    <a:pt x="6132" y="3807"/>
                  </a:lnTo>
                  <a:lnTo>
                    <a:pt x="6273" y="3595"/>
                  </a:lnTo>
                  <a:lnTo>
                    <a:pt x="6414" y="3384"/>
                  </a:lnTo>
                  <a:lnTo>
                    <a:pt x="6626" y="3172"/>
                  </a:lnTo>
                  <a:lnTo>
                    <a:pt x="6908" y="3031"/>
                  </a:lnTo>
                  <a:lnTo>
                    <a:pt x="7189" y="2890"/>
                  </a:lnTo>
                  <a:lnTo>
                    <a:pt x="7471" y="2820"/>
                  </a:lnTo>
                  <a:close/>
                  <a:moveTo>
                    <a:pt x="5921" y="5992"/>
                  </a:moveTo>
                  <a:lnTo>
                    <a:pt x="6555" y="6133"/>
                  </a:lnTo>
                  <a:lnTo>
                    <a:pt x="7260" y="6415"/>
                  </a:lnTo>
                  <a:lnTo>
                    <a:pt x="7824" y="6767"/>
                  </a:lnTo>
                  <a:lnTo>
                    <a:pt x="8035" y="6978"/>
                  </a:lnTo>
                  <a:lnTo>
                    <a:pt x="8176" y="7190"/>
                  </a:lnTo>
                  <a:lnTo>
                    <a:pt x="8317" y="7401"/>
                  </a:lnTo>
                  <a:lnTo>
                    <a:pt x="8317" y="7613"/>
                  </a:lnTo>
                  <a:lnTo>
                    <a:pt x="8247" y="7824"/>
                  </a:lnTo>
                  <a:lnTo>
                    <a:pt x="8035" y="8036"/>
                  </a:lnTo>
                  <a:lnTo>
                    <a:pt x="7683" y="8318"/>
                  </a:lnTo>
                  <a:lnTo>
                    <a:pt x="7260" y="8529"/>
                  </a:lnTo>
                  <a:lnTo>
                    <a:pt x="6837" y="8670"/>
                  </a:lnTo>
                  <a:lnTo>
                    <a:pt x="6414" y="8741"/>
                  </a:lnTo>
                  <a:lnTo>
                    <a:pt x="5991" y="8741"/>
                  </a:lnTo>
                  <a:lnTo>
                    <a:pt x="5639" y="8670"/>
                  </a:lnTo>
                  <a:lnTo>
                    <a:pt x="5286" y="8529"/>
                  </a:lnTo>
                  <a:lnTo>
                    <a:pt x="4934" y="8388"/>
                  </a:lnTo>
                  <a:lnTo>
                    <a:pt x="4652" y="8177"/>
                  </a:lnTo>
                  <a:lnTo>
                    <a:pt x="4441" y="7965"/>
                  </a:lnTo>
                  <a:lnTo>
                    <a:pt x="4300" y="7683"/>
                  </a:lnTo>
                  <a:lnTo>
                    <a:pt x="4229" y="7401"/>
                  </a:lnTo>
                  <a:lnTo>
                    <a:pt x="4300" y="7119"/>
                  </a:lnTo>
                  <a:lnTo>
                    <a:pt x="4370" y="6767"/>
                  </a:lnTo>
                  <a:lnTo>
                    <a:pt x="4652" y="6415"/>
                  </a:lnTo>
                  <a:lnTo>
                    <a:pt x="5004" y="6062"/>
                  </a:lnTo>
                  <a:lnTo>
                    <a:pt x="5145" y="5992"/>
                  </a:lnTo>
                  <a:close/>
                  <a:moveTo>
                    <a:pt x="4229" y="5498"/>
                  </a:moveTo>
                  <a:lnTo>
                    <a:pt x="3877" y="6767"/>
                  </a:lnTo>
                  <a:lnTo>
                    <a:pt x="3313" y="7965"/>
                  </a:lnTo>
                  <a:lnTo>
                    <a:pt x="3031" y="8459"/>
                  </a:lnTo>
                  <a:lnTo>
                    <a:pt x="2608" y="8670"/>
                  </a:lnTo>
                  <a:lnTo>
                    <a:pt x="2256" y="8811"/>
                  </a:lnTo>
                  <a:lnTo>
                    <a:pt x="1903" y="8811"/>
                  </a:lnTo>
                  <a:lnTo>
                    <a:pt x="1551" y="8600"/>
                  </a:lnTo>
                  <a:lnTo>
                    <a:pt x="1269" y="8318"/>
                  </a:lnTo>
                  <a:lnTo>
                    <a:pt x="1057" y="7895"/>
                  </a:lnTo>
                  <a:lnTo>
                    <a:pt x="916" y="7401"/>
                  </a:lnTo>
                  <a:lnTo>
                    <a:pt x="916" y="6978"/>
                  </a:lnTo>
                  <a:lnTo>
                    <a:pt x="987" y="6697"/>
                  </a:lnTo>
                  <a:lnTo>
                    <a:pt x="1057" y="6415"/>
                  </a:lnTo>
                  <a:lnTo>
                    <a:pt x="1128" y="6203"/>
                  </a:lnTo>
                  <a:lnTo>
                    <a:pt x="1339" y="5992"/>
                  </a:lnTo>
                  <a:lnTo>
                    <a:pt x="1480" y="5851"/>
                  </a:lnTo>
                  <a:lnTo>
                    <a:pt x="1974" y="5639"/>
                  </a:lnTo>
                  <a:lnTo>
                    <a:pt x="2538" y="5498"/>
                  </a:lnTo>
                  <a:close/>
                  <a:moveTo>
                    <a:pt x="4652" y="0"/>
                  </a:moveTo>
                  <a:lnTo>
                    <a:pt x="4018" y="141"/>
                  </a:lnTo>
                  <a:lnTo>
                    <a:pt x="3383" y="423"/>
                  </a:lnTo>
                  <a:lnTo>
                    <a:pt x="2749" y="776"/>
                  </a:lnTo>
                  <a:lnTo>
                    <a:pt x="2185" y="1269"/>
                  </a:lnTo>
                  <a:lnTo>
                    <a:pt x="1833" y="1833"/>
                  </a:lnTo>
                  <a:lnTo>
                    <a:pt x="1692" y="2115"/>
                  </a:lnTo>
                  <a:lnTo>
                    <a:pt x="1551" y="2397"/>
                  </a:lnTo>
                  <a:lnTo>
                    <a:pt x="1551" y="2679"/>
                  </a:lnTo>
                  <a:lnTo>
                    <a:pt x="1551" y="3031"/>
                  </a:lnTo>
                  <a:lnTo>
                    <a:pt x="1692" y="3313"/>
                  </a:lnTo>
                  <a:lnTo>
                    <a:pt x="1833" y="3595"/>
                  </a:lnTo>
                  <a:lnTo>
                    <a:pt x="2044" y="3877"/>
                  </a:lnTo>
                  <a:lnTo>
                    <a:pt x="2397" y="4089"/>
                  </a:lnTo>
                  <a:lnTo>
                    <a:pt x="2820" y="4371"/>
                  </a:lnTo>
                  <a:lnTo>
                    <a:pt x="3313" y="4582"/>
                  </a:lnTo>
                  <a:lnTo>
                    <a:pt x="3947" y="4793"/>
                  </a:lnTo>
                  <a:lnTo>
                    <a:pt x="4652" y="4934"/>
                  </a:lnTo>
                  <a:lnTo>
                    <a:pt x="4511" y="5075"/>
                  </a:lnTo>
                  <a:lnTo>
                    <a:pt x="4300" y="5146"/>
                  </a:lnTo>
                  <a:lnTo>
                    <a:pt x="3736" y="5146"/>
                  </a:lnTo>
                  <a:lnTo>
                    <a:pt x="3031" y="5005"/>
                  </a:lnTo>
                  <a:lnTo>
                    <a:pt x="2256" y="4864"/>
                  </a:lnTo>
                  <a:lnTo>
                    <a:pt x="1480" y="4864"/>
                  </a:lnTo>
                  <a:lnTo>
                    <a:pt x="1128" y="5005"/>
                  </a:lnTo>
                  <a:lnTo>
                    <a:pt x="846" y="5146"/>
                  </a:lnTo>
                  <a:lnTo>
                    <a:pt x="564" y="5357"/>
                  </a:lnTo>
                  <a:lnTo>
                    <a:pt x="282" y="5710"/>
                  </a:lnTo>
                  <a:lnTo>
                    <a:pt x="141" y="6203"/>
                  </a:lnTo>
                  <a:lnTo>
                    <a:pt x="0" y="6767"/>
                  </a:lnTo>
                  <a:lnTo>
                    <a:pt x="0" y="7260"/>
                  </a:lnTo>
                  <a:lnTo>
                    <a:pt x="71" y="7683"/>
                  </a:lnTo>
                  <a:lnTo>
                    <a:pt x="141" y="8106"/>
                  </a:lnTo>
                  <a:lnTo>
                    <a:pt x="282" y="8459"/>
                  </a:lnTo>
                  <a:lnTo>
                    <a:pt x="494" y="8811"/>
                  </a:lnTo>
                  <a:lnTo>
                    <a:pt x="705" y="9093"/>
                  </a:lnTo>
                  <a:lnTo>
                    <a:pt x="987" y="9375"/>
                  </a:lnTo>
                  <a:lnTo>
                    <a:pt x="1269" y="9586"/>
                  </a:lnTo>
                  <a:lnTo>
                    <a:pt x="1621" y="9727"/>
                  </a:lnTo>
                  <a:lnTo>
                    <a:pt x="1974" y="9798"/>
                  </a:lnTo>
                  <a:lnTo>
                    <a:pt x="2326" y="9868"/>
                  </a:lnTo>
                  <a:lnTo>
                    <a:pt x="2679" y="9798"/>
                  </a:lnTo>
                  <a:lnTo>
                    <a:pt x="3031" y="9657"/>
                  </a:lnTo>
                  <a:lnTo>
                    <a:pt x="3383" y="9445"/>
                  </a:lnTo>
                  <a:lnTo>
                    <a:pt x="3736" y="9163"/>
                  </a:lnTo>
                  <a:lnTo>
                    <a:pt x="4018" y="8741"/>
                  </a:lnTo>
                  <a:lnTo>
                    <a:pt x="4018" y="8952"/>
                  </a:lnTo>
                  <a:lnTo>
                    <a:pt x="4088" y="9163"/>
                  </a:lnTo>
                  <a:lnTo>
                    <a:pt x="4229" y="9375"/>
                  </a:lnTo>
                  <a:lnTo>
                    <a:pt x="4300" y="9516"/>
                  </a:lnTo>
                  <a:lnTo>
                    <a:pt x="4723" y="9727"/>
                  </a:lnTo>
                  <a:lnTo>
                    <a:pt x="5145" y="9798"/>
                  </a:lnTo>
                  <a:lnTo>
                    <a:pt x="5709" y="9798"/>
                  </a:lnTo>
                  <a:lnTo>
                    <a:pt x="6273" y="9727"/>
                  </a:lnTo>
                  <a:lnTo>
                    <a:pt x="6837" y="9586"/>
                  </a:lnTo>
                  <a:lnTo>
                    <a:pt x="7401" y="9375"/>
                  </a:lnTo>
                  <a:lnTo>
                    <a:pt x="7965" y="9093"/>
                  </a:lnTo>
                  <a:lnTo>
                    <a:pt x="8458" y="8741"/>
                  </a:lnTo>
                  <a:lnTo>
                    <a:pt x="8811" y="8388"/>
                  </a:lnTo>
                  <a:lnTo>
                    <a:pt x="9093" y="7965"/>
                  </a:lnTo>
                  <a:lnTo>
                    <a:pt x="9234" y="7542"/>
                  </a:lnTo>
                  <a:lnTo>
                    <a:pt x="9234" y="7331"/>
                  </a:lnTo>
                  <a:lnTo>
                    <a:pt x="9163" y="7190"/>
                  </a:lnTo>
                  <a:lnTo>
                    <a:pt x="9093" y="6978"/>
                  </a:lnTo>
                  <a:lnTo>
                    <a:pt x="8952" y="6767"/>
                  </a:lnTo>
                  <a:lnTo>
                    <a:pt x="8740" y="6556"/>
                  </a:lnTo>
                  <a:lnTo>
                    <a:pt x="8458" y="6344"/>
                  </a:lnTo>
                  <a:lnTo>
                    <a:pt x="8811" y="6203"/>
                  </a:lnTo>
                  <a:lnTo>
                    <a:pt x="9093" y="5992"/>
                  </a:lnTo>
                  <a:lnTo>
                    <a:pt x="9374" y="5710"/>
                  </a:lnTo>
                  <a:lnTo>
                    <a:pt x="9515" y="5357"/>
                  </a:lnTo>
                  <a:lnTo>
                    <a:pt x="9656" y="5005"/>
                  </a:lnTo>
                  <a:lnTo>
                    <a:pt x="9727" y="4652"/>
                  </a:lnTo>
                  <a:lnTo>
                    <a:pt x="9797" y="4230"/>
                  </a:lnTo>
                  <a:lnTo>
                    <a:pt x="9797" y="3877"/>
                  </a:lnTo>
                  <a:lnTo>
                    <a:pt x="9727" y="3525"/>
                  </a:lnTo>
                  <a:lnTo>
                    <a:pt x="9656" y="3172"/>
                  </a:lnTo>
                  <a:lnTo>
                    <a:pt x="9515" y="2890"/>
                  </a:lnTo>
                  <a:lnTo>
                    <a:pt x="9374" y="2679"/>
                  </a:lnTo>
                  <a:lnTo>
                    <a:pt x="9163" y="2467"/>
                  </a:lnTo>
                  <a:lnTo>
                    <a:pt x="8952" y="2256"/>
                  </a:lnTo>
                  <a:lnTo>
                    <a:pt x="8740" y="2186"/>
                  </a:lnTo>
                  <a:lnTo>
                    <a:pt x="8458" y="2045"/>
                  </a:lnTo>
                  <a:lnTo>
                    <a:pt x="7965" y="1974"/>
                  </a:lnTo>
                  <a:lnTo>
                    <a:pt x="7401" y="2115"/>
                  </a:lnTo>
                  <a:lnTo>
                    <a:pt x="6837" y="2397"/>
                  </a:lnTo>
                  <a:lnTo>
                    <a:pt x="6273" y="2749"/>
                  </a:lnTo>
                  <a:lnTo>
                    <a:pt x="6344" y="2186"/>
                  </a:lnTo>
                  <a:lnTo>
                    <a:pt x="6344" y="1692"/>
                  </a:lnTo>
                  <a:lnTo>
                    <a:pt x="6273" y="1269"/>
                  </a:lnTo>
                  <a:lnTo>
                    <a:pt x="6132" y="917"/>
                  </a:lnTo>
                  <a:lnTo>
                    <a:pt x="5991" y="635"/>
                  </a:lnTo>
                  <a:lnTo>
                    <a:pt x="5780" y="353"/>
                  </a:lnTo>
                  <a:lnTo>
                    <a:pt x="5498" y="212"/>
                  </a:lnTo>
                  <a:lnTo>
                    <a:pt x="5286" y="71"/>
                  </a:lnTo>
                  <a:lnTo>
                    <a:pt x="4934" y="71"/>
                  </a:lnTo>
                  <a:lnTo>
                    <a:pt x="4652" y="0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Shape 117"/>
            <p:cNvSpPr>
              <a:spLocks/>
            </p:cNvSpPr>
            <p:nvPr/>
          </p:nvSpPr>
          <p:spPr bwMode="auto">
            <a:xfrm>
              <a:off x="971733" y="3696364"/>
              <a:ext cx="219688" cy="341555"/>
            </a:xfrm>
            <a:custGeom>
              <a:avLst/>
              <a:gdLst>
                <a:gd name="T0" fmla="*/ 0 w 8811"/>
                <a:gd name="T1" fmla="*/ 0 h 13675"/>
                <a:gd name="T2" fmla="*/ 8811 w 8811"/>
                <a:gd name="T3" fmla="*/ 13675 h 13675"/>
              </a:gdLst>
              <a:ahLst/>
              <a:cxnLst>
                <a:cxn ang="0">
                  <a:pos x="5921" y="7261"/>
                </a:cxn>
                <a:cxn ang="0">
                  <a:pos x="7330" y="8177"/>
                </a:cxn>
                <a:cxn ang="0">
                  <a:pos x="8035" y="8952"/>
                </a:cxn>
                <a:cxn ang="0">
                  <a:pos x="8247" y="9375"/>
                </a:cxn>
                <a:cxn ang="0">
                  <a:pos x="6485" y="8318"/>
                </a:cxn>
                <a:cxn ang="0">
                  <a:pos x="5709" y="7684"/>
                </a:cxn>
                <a:cxn ang="0">
                  <a:pos x="5075" y="6838"/>
                </a:cxn>
                <a:cxn ang="0">
                  <a:pos x="4370" y="10009"/>
                </a:cxn>
                <a:cxn ang="0">
                  <a:pos x="4722" y="12406"/>
                </a:cxn>
                <a:cxn ang="0">
                  <a:pos x="3947" y="9657"/>
                </a:cxn>
                <a:cxn ang="0">
                  <a:pos x="3383" y="1"/>
                </a:cxn>
                <a:cxn ang="0">
                  <a:pos x="3172" y="212"/>
                </a:cxn>
                <a:cxn ang="0">
                  <a:pos x="2960" y="1199"/>
                </a:cxn>
                <a:cxn ang="0">
                  <a:pos x="2749" y="4018"/>
                </a:cxn>
                <a:cxn ang="0">
                  <a:pos x="2678" y="6133"/>
                </a:cxn>
                <a:cxn ang="0">
                  <a:pos x="2608" y="8177"/>
                </a:cxn>
                <a:cxn ang="0">
                  <a:pos x="2326" y="10432"/>
                </a:cxn>
                <a:cxn ang="0">
                  <a:pos x="2044" y="11419"/>
                </a:cxn>
                <a:cxn ang="0">
                  <a:pos x="1551" y="12265"/>
                </a:cxn>
                <a:cxn ang="0">
                  <a:pos x="916" y="12829"/>
                </a:cxn>
                <a:cxn ang="0">
                  <a:pos x="916" y="12547"/>
                </a:cxn>
                <a:cxn ang="0">
                  <a:pos x="1551" y="9375"/>
                </a:cxn>
                <a:cxn ang="0">
                  <a:pos x="2256" y="7049"/>
                </a:cxn>
                <a:cxn ang="0">
                  <a:pos x="2678" y="6062"/>
                </a:cxn>
                <a:cxn ang="0">
                  <a:pos x="2185" y="6767"/>
                </a:cxn>
                <a:cxn ang="0">
                  <a:pos x="1339" y="8600"/>
                </a:cxn>
                <a:cxn ang="0">
                  <a:pos x="71" y="11631"/>
                </a:cxn>
                <a:cxn ang="0">
                  <a:pos x="0" y="12899"/>
                </a:cxn>
                <a:cxn ang="0">
                  <a:pos x="141" y="13534"/>
                </a:cxn>
                <a:cxn ang="0">
                  <a:pos x="493" y="13675"/>
                </a:cxn>
                <a:cxn ang="0">
                  <a:pos x="987" y="13393"/>
                </a:cxn>
                <a:cxn ang="0">
                  <a:pos x="2115" y="12124"/>
                </a:cxn>
                <a:cxn ang="0">
                  <a:pos x="2960" y="10432"/>
                </a:cxn>
                <a:cxn ang="0">
                  <a:pos x="3242" y="12124"/>
                </a:cxn>
                <a:cxn ang="0">
                  <a:pos x="3736" y="13252"/>
                </a:cxn>
                <a:cxn ang="0">
                  <a:pos x="4159" y="13604"/>
                </a:cxn>
                <a:cxn ang="0">
                  <a:pos x="4582" y="13675"/>
                </a:cxn>
                <a:cxn ang="0">
                  <a:pos x="5145" y="13393"/>
                </a:cxn>
                <a:cxn ang="0">
                  <a:pos x="5498" y="12970"/>
                </a:cxn>
                <a:cxn ang="0">
                  <a:pos x="5639" y="12476"/>
                </a:cxn>
                <a:cxn ang="0">
                  <a:pos x="5639" y="11067"/>
                </a:cxn>
                <a:cxn ang="0">
                  <a:pos x="5145" y="8600"/>
                </a:cxn>
                <a:cxn ang="0">
                  <a:pos x="5921" y="9093"/>
                </a:cxn>
                <a:cxn ang="0">
                  <a:pos x="7471" y="9939"/>
                </a:cxn>
                <a:cxn ang="0">
                  <a:pos x="8176" y="10503"/>
                </a:cxn>
                <a:cxn ang="0">
                  <a:pos x="8458" y="10714"/>
                </a:cxn>
                <a:cxn ang="0">
                  <a:pos x="8670" y="10644"/>
                </a:cxn>
                <a:cxn ang="0">
                  <a:pos x="8811" y="10009"/>
                </a:cxn>
                <a:cxn ang="0">
                  <a:pos x="8670" y="8388"/>
                </a:cxn>
                <a:cxn ang="0">
                  <a:pos x="8317" y="7895"/>
                </a:cxn>
                <a:cxn ang="0">
                  <a:pos x="7330" y="7049"/>
                </a:cxn>
                <a:cxn ang="0">
                  <a:pos x="5498" y="6062"/>
                </a:cxn>
                <a:cxn ang="0">
                  <a:pos x="4582" y="5287"/>
                </a:cxn>
                <a:cxn ang="0">
                  <a:pos x="4300" y="4794"/>
                </a:cxn>
                <a:cxn ang="0">
                  <a:pos x="4229" y="3384"/>
                </a:cxn>
                <a:cxn ang="0">
                  <a:pos x="4229" y="1904"/>
                </a:cxn>
                <a:cxn ang="0">
                  <a:pos x="4088" y="847"/>
                </a:cxn>
                <a:cxn ang="0">
                  <a:pos x="3736" y="283"/>
                </a:cxn>
                <a:cxn ang="0">
                  <a:pos x="3383" y="1"/>
                </a:cxn>
              </a:cxnLst>
              <a:rect l="T0" t="T1" r="T2" b="T3"/>
              <a:pathLst>
                <a:path w="8811" h="13675" extrusionOk="0">
                  <a:moveTo>
                    <a:pt x="5075" y="6838"/>
                  </a:moveTo>
                  <a:lnTo>
                    <a:pt x="5921" y="7261"/>
                  </a:lnTo>
                  <a:lnTo>
                    <a:pt x="6907" y="7824"/>
                  </a:lnTo>
                  <a:lnTo>
                    <a:pt x="7330" y="8177"/>
                  </a:lnTo>
                  <a:lnTo>
                    <a:pt x="7683" y="8529"/>
                  </a:lnTo>
                  <a:lnTo>
                    <a:pt x="8035" y="8952"/>
                  </a:lnTo>
                  <a:lnTo>
                    <a:pt x="8247" y="9375"/>
                  </a:lnTo>
                  <a:lnTo>
                    <a:pt x="7330" y="8811"/>
                  </a:lnTo>
                  <a:lnTo>
                    <a:pt x="6485" y="8318"/>
                  </a:lnTo>
                  <a:lnTo>
                    <a:pt x="6132" y="8036"/>
                  </a:lnTo>
                  <a:lnTo>
                    <a:pt x="5709" y="7684"/>
                  </a:lnTo>
                  <a:lnTo>
                    <a:pt x="5357" y="7331"/>
                  </a:lnTo>
                  <a:lnTo>
                    <a:pt x="5075" y="6838"/>
                  </a:lnTo>
                  <a:close/>
                  <a:moveTo>
                    <a:pt x="3877" y="7261"/>
                  </a:moveTo>
                  <a:lnTo>
                    <a:pt x="4370" y="10009"/>
                  </a:lnTo>
                  <a:lnTo>
                    <a:pt x="4652" y="11701"/>
                  </a:lnTo>
                  <a:lnTo>
                    <a:pt x="4722" y="12406"/>
                  </a:lnTo>
                  <a:lnTo>
                    <a:pt x="4159" y="11983"/>
                  </a:lnTo>
                  <a:lnTo>
                    <a:pt x="3947" y="9657"/>
                  </a:lnTo>
                  <a:lnTo>
                    <a:pt x="3877" y="7261"/>
                  </a:lnTo>
                  <a:close/>
                  <a:moveTo>
                    <a:pt x="3383" y="1"/>
                  </a:moveTo>
                  <a:lnTo>
                    <a:pt x="3242" y="71"/>
                  </a:lnTo>
                  <a:lnTo>
                    <a:pt x="3172" y="212"/>
                  </a:lnTo>
                  <a:lnTo>
                    <a:pt x="3101" y="494"/>
                  </a:lnTo>
                  <a:lnTo>
                    <a:pt x="2960" y="1199"/>
                  </a:lnTo>
                  <a:lnTo>
                    <a:pt x="2890" y="2115"/>
                  </a:lnTo>
                  <a:lnTo>
                    <a:pt x="2749" y="4018"/>
                  </a:lnTo>
                  <a:lnTo>
                    <a:pt x="2678" y="5358"/>
                  </a:lnTo>
                  <a:lnTo>
                    <a:pt x="2678" y="6133"/>
                  </a:lnTo>
                  <a:lnTo>
                    <a:pt x="2608" y="7120"/>
                  </a:lnTo>
                  <a:lnTo>
                    <a:pt x="2608" y="8177"/>
                  </a:lnTo>
                  <a:lnTo>
                    <a:pt x="2537" y="9305"/>
                  </a:lnTo>
                  <a:lnTo>
                    <a:pt x="2326" y="10432"/>
                  </a:lnTo>
                  <a:lnTo>
                    <a:pt x="2185" y="10926"/>
                  </a:lnTo>
                  <a:lnTo>
                    <a:pt x="2044" y="11419"/>
                  </a:lnTo>
                  <a:lnTo>
                    <a:pt x="1833" y="11842"/>
                  </a:lnTo>
                  <a:lnTo>
                    <a:pt x="1551" y="12265"/>
                  </a:lnTo>
                  <a:lnTo>
                    <a:pt x="1269" y="12547"/>
                  </a:lnTo>
                  <a:lnTo>
                    <a:pt x="916" y="12829"/>
                  </a:lnTo>
                  <a:lnTo>
                    <a:pt x="916" y="12758"/>
                  </a:lnTo>
                  <a:lnTo>
                    <a:pt x="916" y="12547"/>
                  </a:lnTo>
                  <a:lnTo>
                    <a:pt x="1057" y="11772"/>
                  </a:lnTo>
                  <a:lnTo>
                    <a:pt x="1551" y="9375"/>
                  </a:lnTo>
                  <a:lnTo>
                    <a:pt x="1903" y="8106"/>
                  </a:lnTo>
                  <a:lnTo>
                    <a:pt x="2256" y="7049"/>
                  </a:lnTo>
                  <a:lnTo>
                    <a:pt x="2537" y="6274"/>
                  </a:lnTo>
                  <a:lnTo>
                    <a:pt x="2678" y="6062"/>
                  </a:lnTo>
                  <a:lnTo>
                    <a:pt x="2537" y="6203"/>
                  </a:lnTo>
                  <a:lnTo>
                    <a:pt x="2185" y="6767"/>
                  </a:lnTo>
                  <a:lnTo>
                    <a:pt x="1762" y="7613"/>
                  </a:lnTo>
                  <a:lnTo>
                    <a:pt x="1339" y="8600"/>
                  </a:lnTo>
                  <a:lnTo>
                    <a:pt x="493" y="10573"/>
                  </a:lnTo>
                  <a:lnTo>
                    <a:pt x="71" y="11631"/>
                  </a:lnTo>
                  <a:lnTo>
                    <a:pt x="0" y="12335"/>
                  </a:lnTo>
                  <a:lnTo>
                    <a:pt x="0" y="12899"/>
                  </a:lnTo>
                  <a:lnTo>
                    <a:pt x="0" y="13252"/>
                  </a:lnTo>
                  <a:lnTo>
                    <a:pt x="141" y="13534"/>
                  </a:lnTo>
                  <a:lnTo>
                    <a:pt x="282" y="13604"/>
                  </a:lnTo>
                  <a:lnTo>
                    <a:pt x="493" y="13675"/>
                  </a:lnTo>
                  <a:lnTo>
                    <a:pt x="705" y="13604"/>
                  </a:lnTo>
                  <a:lnTo>
                    <a:pt x="987" y="13393"/>
                  </a:lnTo>
                  <a:lnTo>
                    <a:pt x="1551" y="12899"/>
                  </a:lnTo>
                  <a:lnTo>
                    <a:pt x="2115" y="12124"/>
                  </a:lnTo>
                  <a:lnTo>
                    <a:pt x="2608" y="11278"/>
                  </a:lnTo>
                  <a:lnTo>
                    <a:pt x="2960" y="10432"/>
                  </a:lnTo>
                  <a:lnTo>
                    <a:pt x="3101" y="11419"/>
                  </a:lnTo>
                  <a:lnTo>
                    <a:pt x="3242" y="12124"/>
                  </a:lnTo>
                  <a:lnTo>
                    <a:pt x="3454" y="12758"/>
                  </a:lnTo>
                  <a:lnTo>
                    <a:pt x="3736" y="13252"/>
                  </a:lnTo>
                  <a:lnTo>
                    <a:pt x="3947" y="13463"/>
                  </a:lnTo>
                  <a:lnTo>
                    <a:pt x="4159" y="13604"/>
                  </a:lnTo>
                  <a:lnTo>
                    <a:pt x="4370" y="13675"/>
                  </a:lnTo>
                  <a:lnTo>
                    <a:pt x="4582" y="13675"/>
                  </a:lnTo>
                  <a:lnTo>
                    <a:pt x="4863" y="13604"/>
                  </a:lnTo>
                  <a:lnTo>
                    <a:pt x="5145" y="13393"/>
                  </a:lnTo>
                  <a:lnTo>
                    <a:pt x="5357" y="13252"/>
                  </a:lnTo>
                  <a:lnTo>
                    <a:pt x="5498" y="12970"/>
                  </a:lnTo>
                  <a:lnTo>
                    <a:pt x="5568" y="12758"/>
                  </a:lnTo>
                  <a:lnTo>
                    <a:pt x="5639" y="12476"/>
                  </a:lnTo>
                  <a:lnTo>
                    <a:pt x="5639" y="11772"/>
                  </a:lnTo>
                  <a:lnTo>
                    <a:pt x="5639" y="11067"/>
                  </a:lnTo>
                  <a:lnTo>
                    <a:pt x="5357" y="9657"/>
                  </a:lnTo>
                  <a:lnTo>
                    <a:pt x="5145" y="8600"/>
                  </a:lnTo>
                  <a:lnTo>
                    <a:pt x="5498" y="8882"/>
                  </a:lnTo>
                  <a:lnTo>
                    <a:pt x="5921" y="9093"/>
                  </a:lnTo>
                  <a:lnTo>
                    <a:pt x="6696" y="9516"/>
                  </a:lnTo>
                  <a:lnTo>
                    <a:pt x="7471" y="9939"/>
                  </a:lnTo>
                  <a:lnTo>
                    <a:pt x="7894" y="10221"/>
                  </a:lnTo>
                  <a:lnTo>
                    <a:pt x="8176" y="10503"/>
                  </a:lnTo>
                  <a:lnTo>
                    <a:pt x="8317" y="10644"/>
                  </a:lnTo>
                  <a:lnTo>
                    <a:pt x="8458" y="10714"/>
                  </a:lnTo>
                  <a:lnTo>
                    <a:pt x="8599" y="10714"/>
                  </a:lnTo>
                  <a:lnTo>
                    <a:pt x="8670" y="10644"/>
                  </a:lnTo>
                  <a:lnTo>
                    <a:pt x="8740" y="10362"/>
                  </a:lnTo>
                  <a:lnTo>
                    <a:pt x="8811" y="10009"/>
                  </a:lnTo>
                  <a:lnTo>
                    <a:pt x="8811" y="9023"/>
                  </a:lnTo>
                  <a:lnTo>
                    <a:pt x="8670" y="8388"/>
                  </a:lnTo>
                  <a:lnTo>
                    <a:pt x="8529" y="8106"/>
                  </a:lnTo>
                  <a:lnTo>
                    <a:pt x="8317" y="7895"/>
                  </a:lnTo>
                  <a:lnTo>
                    <a:pt x="7894" y="7402"/>
                  </a:lnTo>
                  <a:lnTo>
                    <a:pt x="7330" y="7049"/>
                  </a:lnTo>
                  <a:lnTo>
                    <a:pt x="6696" y="6697"/>
                  </a:lnTo>
                  <a:lnTo>
                    <a:pt x="5498" y="6062"/>
                  </a:lnTo>
                  <a:lnTo>
                    <a:pt x="5004" y="5710"/>
                  </a:lnTo>
                  <a:lnTo>
                    <a:pt x="4582" y="5287"/>
                  </a:lnTo>
                  <a:lnTo>
                    <a:pt x="4441" y="5076"/>
                  </a:lnTo>
                  <a:lnTo>
                    <a:pt x="4300" y="4794"/>
                  </a:lnTo>
                  <a:lnTo>
                    <a:pt x="4229" y="4159"/>
                  </a:lnTo>
                  <a:lnTo>
                    <a:pt x="4229" y="3384"/>
                  </a:lnTo>
                  <a:lnTo>
                    <a:pt x="4229" y="2609"/>
                  </a:lnTo>
                  <a:lnTo>
                    <a:pt x="4229" y="1904"/>
                  </a:lnTo>
                  <a:lnTo>
                    <a:pt x="4159" y="1199"/>
                  </a:lnTo>
                  <a:lnTo>
                    <a:pt x="4088" y="847"/>
                  </a:lnTo>
                  <a:lnTo>
                    <a:pt x="3947" y="565"/>
                  </a:lnTo>
                  <a:lnTo>
                    <a:pt x="3736" y="283"/>
                  </a:lnTo>
                  <a:lnTo>
                    <a:pt x="3524" y="71"/>
                  </a:lnTo>
                  <a:lnTo>
                    <a:pt x="3383" y="1"/>
                  </a:lnTo>
                  <a:close/>
                </a:path>
              </a:pathLst>
            </a:custGeom>
            <a:solidFill>
              <a:srgbClr val="F7CA0F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Shape 118"/>
            <p:cNvSpPr>
              <a:spLocks/>
            </p:cNvSpPr>
            <p:nvPr/>
          </p:nvSpPr>
          <p:spPr bwMode="auto">
            <a:xfrm>
              <a:off x="2016438" y="4890224"/>
              <a:ext cx="120117" cy="586651"/>
            </a:xfrm>
            <a:custGeom>
              <a:avLst/>
              <a:gdLst>
                <a:gd name="T0" fmla="*/ 0 w 4794"/>
                <a:gd name="T1" fmla="*/ 0 h 23472"/>
                <a:gd name="T2" fmla="*/ 4794 w 4794"/>
                <a:gd name="T3" fmla="*/ 23472 h 23472"/>
              </a:gdLst>
              <a:ahLst/>
              <a:cxnLst>
                <a:cxn ang="0">
                  <a:pos x="3173" y="8177"/>
                </a:cxn>
                <a:cxn ang="0">
                  <a:pos x="3666" y="11208"/>
                </a:cxn>
                <a:cxn ang="0">
                  <a:pos x="3666" y="14239"/>
                </a:cxn>
                <a:cxn ang="0">
                  <a:pos x="3102" y="17340"/>
                </a:cxn>
                <a:cxn ang="0">
                  <a:pos x="2115" y="17481"/>
                </a:cxn>
                <a:cxn ang="0">
                  <a:pos x="1411" y="14802"/>
                </a:cxn>
                <a:cxn ang="0">
                  <a:pos x="1199" y="12195"/>
                </a:cxn>
                <a:cxn ang="0">
                  <a:pos x="1622" y="9516"/>
                </a:cxn>
                <a:cxn ang="0">
                  <a:pos x="1974" y="9939"/>
                </a:cxn>
                <a:cxn ang="0">
                  <a:pos x="1904" y="14450"/>
                </a:cxn>
                <a:cxn ang="0">
                  <a:pos x="2045" y="16142"/>
                </a:cxn>
                <a:cxn ang="0">
                  <a:pos x="2327" y="16635"/>
                </a:cxn>
                <a:cxn ang="0">
                  <a:pos x="2679" y="16424"/>
                </a:cxn>
                <a:cxn ang="0">
                  <a:pos x="2961" y="15507"/>
                </a:cxn>
                <a:cxn ang="0">
                  <a:pos x="3173" y="13463"/>
                </a:cxn>
                <a:cxn ang="0">
                  <a:pos x="3102" y="10221"/>
                </a:cxn>
                <a:cxn ang="0">
                  <a:pos x="2750" y="6626"/>
                </a:cxn>
                <a:cxn ang="0">
                  <a:pos x="2115" y="776"/>
                </a:cxn>
                <a:cxn ang="0">
                  <a:pos x="2045" y="2961"/>
                </a:cxn>
                <a:cxn ang="0">
                  <a:pos x="1974" y="5076"/>
                </a:cxn>
                <a:cxn ang="0">
                  <a:pos x="1692" y="6697"/>
                </a:cxn>
                <a:cxn ang="0">
                  <a:pos x="776" y="9093"/>
                </a:cxn>
                <a:cxn ang="0">
                  <a:pos x="283" y="10644"/>
                </a:cxn>
                <a:cxn ang="0">
                  <a:pos x="1" y="12406"/>
                </a:cxn>
                <a:cxn ang="0">
                  <a:pos x="71" y="13886"/>
                </a:cxn>
                <a:cxn ang="0">
                  <a:pos x="353" y="15366"/>
                </a:cxn>
                <a:cxn ang="0">
                  <a:pos x="1270" y="18256"/>
                </a:cxn>
                <a:cxn ang="0">
                  <a:pos x="1833" y="19736"/>
                </a:cxn>
                <a:cxn ang="0">
                  <a:pos x="1833" y="20371"/>
                </a:cxn>
                <a:cxn ang="0">
                  <a:pos x="1551" y="21357"/>
                </a:cxn>
                <a:cxn ang="0">
                  <a:pos x="988" y="22274"/>
                </a:cxn>
                <a:cxn ang="0">
                  <a:pos x="494" y="23049"/>
                </a:cxn>
                <a:cxn ang="0">
                  <a:pos x="635" y="23402"/>
                </a:cxn>
                <a:cxn ang="0">
                  <a:pos x="776" y="23472"/>
                </a:cxn>
                <a:cxn ang="0">
                  <a:pos x="1129" y="23261"/>
                </a:cxn>
                <a:cxn ang="0">
                  <a:pos x="2045" y="21992"/>
                </a:cxn>
                <a:cxn ang="0">
                  <a:pos x="3243" y="19454"/>
                </a:cxn>
                <a:cxn ang="0">
                  <a:pos x="4371" y="16635"/>
                </a:cxn>
                <a:cxn ang="0">
                  <a:pos x="4794" y="13463"/>
                </a:cxn>
                <a:cxn ang="0">
                  <a:pos x="4653" y="10362"/>
                </a:cxn>
                <a:cxn ang="0">
                  <a:pos x="4089" y="7331"/>
                </a:cxn>
                <a:cxn ang="0">
                  <a:pos x="3243" y="4300"/>
                </a:cxn>
                <a:cxn ang="0">
                  <a:pos x="3173" y="3173"/>
                </a:cxn>
                <a:cxn ang="0">
                  <a:pos x="2468" y="424"/>
                </a:cxn>
                <a:cxn ang="0">
                  <a:pos x="2256" y="1"/>
                </a:cxn>
              </a:cxnLst>
              <a:rect l="T0" t="T1" r="T2" b="T3"/>
              <a:pathLst>
                <a:path w="4794" h="23472" extrusionOk="0">
                  <a:moveTo>
                    <a:pt x="2750" y="6626"/>
                  </a:moveTo>
                  <a:lnTo>
                    <a:pt x="3173" y="8177"/>
                  </a:lnTo>
                  <a:lnTo>
                    <a:pt x="3455" y="9728"/>
                  </a:lnTo>
                  <a:lnTo>
                    <a:pt x="3666" y="11208"/>
                  </a:lnTo>
                  <a:lnTo>
                    <a:pt x="3736" y="12758"/>
                  </a:lnTo>
                  <a:lnTo>
                    <a:pt x="3666" y="14239"/>
                  </a:lnTo>
                  <a:lnTo>
                    <a:pt x="3455" y="15789"/>
                  </a:lnTo>
                  <a:lnTo>
                    <a:pt x="3102" y="17340"/>
                  </a:lnTo>
                  <a:lnTo>
                    <a:pt x="2609" y="18891"/>
                  </a:lnTo>
                  <a:lnTo>
                    <a:pt x="2115" y="17481"/>
                  </a:lnTo>
                  <a:lnTo>
                    <a:pt x="1692" y="16142"/>
                  </a:lnTo>
                  <a:lnTo>
                    <a:pt x="1411" y="14802"/>
                  </a:lnTo>
                  <a:lnTo>
                    <a:pt x="1199" y="13534"/>
                  </a:lnTo>
                  <a:lnTo>
                    <a:pt x="1199" y="12195"/>
                  </a:lnTo>
                  <a:lnTo>
                    <a:pt x="1340" y="10855"/>
                  </a:lnTo>
                  <a:lnTo>
                    <a:pt x="1622" y="9516"/>
                  </a:lnTo>
                  <a:lnTo>
                    <a:pt x="2115" y="8036"/>
                  </a:lnTo>
                  <a:lnTo>
                    <a:pt x="1974" y="9939"/>
                  </a:lnTo>
                  <a:lnTo>
                    <a:pt x="1904" y="12970"/>
                  </a:lnTo>
                  <a:lnTo>
                    <a:pt x="1904" y="14450"/>
                  </a:lnTo>
                  <a:lnTo>
                    <a:pt x="1974" y="15719"/>
                  </a:lnTo>
                  <a:lnTo>
                    <a:pt x="2045" y="16142"/>
                  </a:lnTo>
                  <a:lnTo>
                    <a:pt x="2186" y="16494"/>
                  </a:lnTo>
                  <a:lnTo>
                    <a:pt x="2327" y="16635"/>
                  </a:lnTo>
                  <a:lnTo>
                    <a:pt x="2468" y="16635"/>
                  </a:lnTo>
                  <a:lnTo>
                    <a:pt x="2679" y="16424"/>
                  </a:lnTo>
                  <a:lnTo>
                    <a:pt x="2820" y="16001"/>
                  </a:lnTo>
                  <a:lnTo>
                    <a:pt x="2961" y="15507"/>
                  </a:lnTo>
                  <a:lnTo>
                    <a:pt x="3102" y="14943"/>
                  </a:lnTo>
                  <a:lnTo>
                    <a:pt x="3173" y="13463"/>
                  </a:lnTo>
                  <a:lnTo>
                    <a:pt x="3173" y="11842"/>
                  </a:lnTo>
                  <a:lnTo>
                    <a:pt x="3102" y="10221"/>
                  </a:lnTo>
                  <a:lnTo>
                    <a:pt x="2961" y="8670"/>
                  </a:lnTo>
                  <a:lnTo>
                    <a:pt x="2750" y="6626"/>
                  </a:lnTo>
                  <a:close/>
                  <a:moveTo>
                    <a:pt x="2256" y="1"/>
                  </a:moveTo>
                  <a:lnTo>
                    <a:pt x="2115" y="776"/>
                  </a:lnTo>
                  <a:lnTo>
                    <a:pt x="2045" y="1481"/>
                  </a:lnTo>
                  <a:lnTo>
                    <a:pt x="2045" y="2961"/>
                  </a:lnTo>
                  <a:lnTo>
                    <a:pt x="2045" y="4371"/>
                  </a:lnTo>
                  <a:lnTo>
                    <a:pt x="1974" y="5076"/>
                  </a:lnTo>
                  <a:lnTo>
                    <a:pt x="1904" y="5851"/>
                  </a:lnTo>
                  <a:lnTo>
                    <a:pt x="1692" y="6697"/>
                  </a:lnTo>
                  <a:lnTo>
                    <a:pt x="1411" y="7472"/>
                  </a:lnTo>
                  <a:lnTo>
                    <a:pt x="776" y="9093"/>
                  </a:lnTo>
                  <a:lnTo>
                    <a:pt x="494" y="9869"/>
                  </a:lnTo>
                  <a:lnTo>
                    <a:pt x="283" y="10644"/>
                  </a:lnTo>
                  <a:lnTo>
                    <a:pt x="71" y="11490"/>
                  </a:lnTo>
                  <a:lnTo>
                    <a:pt x="1" y="12406"/>
                  </a:lnTo>
                  <a:lnTo>
                    <a:pt x="1" y="13181"/>
                  </a:lnTo>
                  <a:lnTo>
                    <a:pt x="71" y="13886"/>
                  </a:lnTo>
                  <a:lnTo>
                    <a:pt x="142" y="14661"/>
                  </a:lnTo>
                  <a:lnTo>
                    <a:pt x="353" y="15366"/>
                  </a:lnTo>
                  <a:lnTo>
                    <a:pt x="776" y="16846"/>
                  </a:lnTo>
                  <a:lnTo>
                    <a:pt x="1270" y="18256"/>
                  </a:lnTo>
                  <a:lnTo>
                    <a:pt x="1622" y="19102"/>
                  </a:lnTo>
                  <a:lnTo>
                    <a:pt x="1833" y="19736"/>
                  </a:lnTo>
                  <a:lnTo>
                    <a:pt x="1833" y="20018"/>
                  </a:lnTo>
                  <a:lnTo>
                    <a:pt x="1833" y="20371"/>
                  </a:lnTo>
                  <a:lnTo>
                    <a:pt x="1622" y="21146"/>
                  </a:lnTo>
                  <a:lnTo>
                    <a:pt x="1551" y="21357"/>
                  </a:lnTo>
                  <a:lnTo>
                    <a:pt x="1411" y="21639"/>
                  </a:lnTo>
                  <a:lnTo>
                    <a:pt x="988" y="22274"/>
                  </a:lnTo>
                  <a:lnTo>
                    <a:pt x="565" y="22838"/>
                  </a:lnTo>
                  <a:lnTo>
                    <a:pt x="494" y="23049"/>
                  </a:lnTo>
                  <a:lnTo>
                    <a:pt x="494" y="23261"/>
                  </a:lnTo>
                  <a:lnTo>
                    <a:pt x="635" y="23402"/>
                  </a:lnTo>
                  <a:lnTo>
                    <a:pt x="706" y="23402"/>
                  </a:lnTo>
                  <a:lnTo>
                    <a:pt x="776" y="23472"/>
                  </a:lnTo>
                  <a:lnTo>
                    <a:pt x="917" y="23402"/>
                  </a:lnTo>
                  <a:lnTo>
                    <a:pt x="1129" y="23261"/>
                  </a:lnTo>
                  <a:lnTo>
                    <a:pt x="1411" y="22979"/>
                  </a:lnTo>
                  <a:lnTo>
                    <a:pt x="2045" y="21992"/>
                  </a:lnTo>
                  <a:lnTo>
                    <a:pt x="2679" y="20794"/>
                  </a:lnTo>
                  <a:lnTo>
                    <a:pt x="3243" y="19454"/>
                  </a:lnTo>
                  <a:lnTo>
                    <a:pt x="3736" y="18256"/>
                  </a:lnTo>
                  <a:lnTo>
                    <a:pt x="4371" y="16635"/>
                  </a:lnTo>
                  <a:lnTo>
                    <a:pt x="4653" y="15014"/>
                  </a:lnTo>
                  <a:lnTo>
                    <a:pt x="4794" y="13463"/>
                  </a:lnTo>
                  <a:lnTo>
                    <a:pt x="4794" y="11913"/>
                  </a:lnTo>
                  <a:lnTo>
                    <a:pt x="4653" y="10362"/>
                  </a:lnTo>
                  <a:lnTo>
                    <a:pt x="4441" y="8882"/>
                  </a:lnTo>
                  <a:lnTo>
                    <a:pt x="4089" y="7331"/>
                  </a:lnTo>
                  <a:lnTo>
                    <a:pt x="3666" y="5851"/>
                  </a:lnTo>
                  <a:lnTo>
                    <a:pt x="3243" y="4300"/>
                  </a:lnTo>
                  <a:lnTo>
                    <a:pt x="3243" y="3807"/>
                  </a:lnTo>
                  <a:lnTo>
                    <a:pt x="3173" y="3173"/>
                  </a:lnTo>
                  <a:lnTo>
                    <a:pt x="2820" y="1692"/>
                  </a:lnTo>
                  <a:lnTo>
                    <a:pt x="2468" y="424"/>
                  </a:lnTo>
                  <a:lnTo>
                    <a:pt x="2327" y="71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77" name="Shape 119"/>
            <p:cNvGrpSpPr>
              <a:grpSpLocks/>
            </p:cNvGrpSpPr>
            <p:nvPr/>
          </p:nvGrpSpPr>
          <p:grpSpPr bwMode="auto">
            <a:xfrm>
              <a:off x="1216709" y="5035701"/>
              <a:ext cx="169113" cy="259329"/>
              <a:chOff x="3510484" y="5035701"/>
              <a:chExt cx="169113" cy="259329"/>
            </a:xfrm>
          </p:grpSpPr>
          <p:sp>
            <p:nvSpPr>
              <p:cNvPr id="78" name="Shape 120"/>
              <p:cNvSpPr>
                <a:spLocks/>
              </p:cNvSpPr>
              <p:nvPr/>
            </p:nvSpPr>
            <p:spPr bwMode="auto">
              <a:xfrm>
                <a:off x="3510484" y="5105277"/>
                <a:ext cx="86927" cy="77482"/>
              </a:xfrm>
              <a:custGeom>
                <a:avLst/>
                <a:gdLst>
                  <a:gd name="T0" fmla="*/ 0 w 3454"/>
                  <a:gd name="T1" fmla="*/ 0 h 3103"/>
                  <a:gd name="T2" fmla="*/ 3454 w 3454"/>
                  <a:gd name="T3" fmla="*/ 3103 h 3103"/>
                </a:gdLst>
                <a:ahLst/>
                <a:cxnLst>
                  <a:cxn ang="0">
                    <a:pos x="2185" y="1"/>
                  </a:cxn>
                  <a:cxn ang="0">
                    <a:pos x="1762" y="142"/>
                  </a:cxn>
                  <a:cxn ang="0">
                    <a:pos x="1269" y="424"/>
                  </a:cxn>
                  <a:cxn ang="0">
                    <a:pos x="846" y="706"/>
                  </a:cxn>
                  <a:cxn ang="0">
                    <a:pos x="494" y="1129"/>
                  </a:cxn>
                  <a:cxn ang="0">
                    <a:pos x="212" y="1551"/>
                  </a:cxn>
                  <a:cxn ang="0">
                    <a:pos x="71" y="1904"/>
                  </a:cxn>
                  <a:cxn ang="0">
                    <a:pos x="0" y="2327"/>
                  </a:cxn>
                  <a:cxn ang="0">
                    <a:pos x="71" y="2468"/>
                  </a:cxn>
                  <a:cxn ang="0">
                    <a:pos x="141" y="2679"/>
                  </a:cxn>
                  <a:cxn ang="0">
                    <a:pos x="282" y="2820"/>
                  </a:cxn>
                  <a:cxn ang="0">
                    <a:pos x="494" y="2891"/>
                  </a:cxn>
                  <a:cxn ang="0">
                    <a:pos x="705" y="3032"/>
                  </a:cxn>
                  <a:cxn ang="0">
                    <a:pos x="1058" y="3102"/>
                  </a:cxn>
                  <a:cxn ang="0">
                    <a:pos x="2256" y="3102"/>
                  </a:cxn>
                  <a:cxn ang="0">
                    <a:pos x="2538" y="2961"/>
                  </a:cxn>
                  <a:cxn ang="0">
                    <a:pos x="2820" y="2750"/>
                  </a:cxn>
                  <a:cxn ang="0">
                    <a:pos x="3031" y="2468"/>
                  </a:cxn>
                  <a:cxn ang="0">
                    <a:pos x="3313" y="1974"/>
                  </a:cxn>
                  <a:cxn ang="0">
                    <a:pos x="3454" y="1622"/>
                  </a:cxn>
                  <a:cxn ang="0">
                    <a:pos x="3384" y="917"/>
                  </a:cxn>
                  <a:cxn ang="0">
                    <a:pos x="3313" y="635"/>
                  </a:cxn>
                  <a:cxn ang="0">
                    <a:pos x="3243" y="424"/>
                  </a:cxn>
                  <a:cxn ang="0">
                    <a:pos x="3102" y="212"/>
                  </a:cxn>
                  <a:cxn ang="0">
                    <a:pos x="2961" y="142"/>
                  </a:cxn>
                  <a:cxn ang="0">
                    <a:pos x="2820" y="1"/>
                  </a:cxn>
                </a:cxnLst>
                <a:rect l="T0" t="T1" r="T2" b="T3"/>
                <a:pathLst>
                  <a:path w="3454" h="3103" extrusionOk="0">
                    <a:moveTo>
                      <a:pt x="2185" y="1"/>
                    </a:moveTo>
                    <a:lnTo>
                      <a:pt x="1762" y="142"/>
                    </a:lnTo>
                    <a:lnTo>
                      <a:pt x="1269" y="424"/>
                    </a:lnTo>
                    <a:lnTo>
                      <a:pt x="846" y="706"/>
                    </a:lnTo>
                    <a:lnTo>
                      <a:pt x="494" y="1129"/>
                    </a:lnTo>
                    <a:lnTo>
                      <a:pt x="212" y="1551"/>
                    </a:lnTo>
                    <a:lnTo>
                      <a:pt x="71" y="1904"/>
                    </a:lnTo>
                    <a:lnTo>
                      <a:pt x="0" y="2327"/>
                    </a:lnTo>
                    <a:lnTo>
                      <a:pt x="71" y="2468"/>
                    </a:lnTo>
                    <a:lnTo>
                      <a:pt x="141" y="2679"/>
                    </a:lnTo>
                    <a:lnTo>
                      <a:pt x="282" y="2820"/>
                    </a:lnTo>
                    <a:lnTo>
                      <a:pt x="494" y="2891"/>
                    </a:lnTo>
                    <a:lnTo>
                      <a:pt x="705" y="3032"/>
                    </a:lnTo>
                    <a:lnTo>
                      <a:pt x="1058" y="3102"/>
                    </a:lnTo>
                    <a:lnTo>
                      <a:pt x="2256" y="3102"/>
                    </a:lnTo>
                    <a:lnTo>
                      <a:pt x="2538" y="2961"/>
                    </a:lnTo>
                    <a:lnTo>
                      <a:pt x="2820" y="2750"/>
                    </a:lnTo>
                    <a:lnTo>
                      <a:pt x="3031" y="2468"/>
                    </a:lnTo>
                    <a:lnTo>
                      <a:pt x="3313" y="1974"/>
                    </a:lnTo>
                    <a:lnTo>
                      <a:pt x="3454" y="1622"/>
                    </a:lnTo>
                    <a:lnTo>
                      <a:pt x="3384" y="917"/>
                    </a:lnTo>
                    <a:lnTo>
                      <a:pt x="3313" y="635"/>
                    </a:lnTo>
                    <a:lnTo>
                      <a:pt x="3243" y="424"/>
                    </a:lnTo>
                    <a:lnTo>
                      <a:pt x="3102" y="212"/>
                    </a:lnTo>
                    <a:lnTo>
                      <a:pt x="2961" y="142"/>
                    </a:lnTo>
                    <a:lnTo>
                      <a:pt x="2820" y="1"/>
                    </a:lnTo>
                    <a:close/>
                  </a:path>
                </a:pathLst>
              </a:custGeom>
              <a:solidFill>
                <a:srgbClr val="F9CB9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Shape 121"/>
              <p:cNvSpPr>
                <a:spLocks/>
              </p:cNvSpPr>
              <p:nvPr/>
            </p:nvSpPr>
            <p:spPr bwMode="auto">
              <a:xfrm>
                <a:off x="3602152" y="5146391"/>
                <a:ext cx="66381" cy="63251"/>
              </a:xfrm>
              <a:custGeom>
                <a:avLst/>
                <a:gdLst>
                  <a:gd name="T0" fmla="*/ 0 w 2679"/>
                  <a:gd name="T1" fmla="*/ 0 h 2538"/>
                  <a:gd name="T2" fmla="*/ 2679 w 2679"/>
                  <a:gd name="T3" fmla="*/ 2538 h 2538"/>
                </a:gdLst>
                <a:ahLst/>
                <a:cxnLst>
                  <a:cxn ang="0">
                    <a:pos x="1269" y="0"/>
                  </a:cxn>
                  <a:cxn ang="0">
                    <a:pos x="846" y="71"/>
                  </a:cxn>
                  <a:cxn ang="0">
                    <a:pos x="423" y="353"/>
                  </a:cxn>
                  <a:cxn ang="0">
                    <a:pos x="141" y="705"/>
                  </a:cxn>
                  <a:cxn ang="0">
                    <a:pos x="71" y="917"/>
                  </a:cxn>
                  <a:cxn ang="0">
                    <a:pos x="0" y="1128"/>
                  </a:cxn>
                  <a:cxn ang="0">
                    <a:pos x="0" y="1410"/>
                  </a:cxn>
                  <a:cxn ang="0">
                    <a:pos x="71" y="1692"/>
                  </a:cxn>
                  <a:cxn ang="0">
                    <a:pos x="212" y="1974"/>
                  </a:cxn>
                  <a:cxn ang="0">
                    <a:pos x="353" y="2185"/>
                  </a:cxn>
                  <a:cxn ang="0">
                    <a:pos x="564" y="2397"/>
                  </a:cxn>
                  <a:cxn ang="0">
                    <a:pos x="846" y="2467"/>
                  </a:cxn>
                  <a:cxn ang="0">
                    <a:pos x="1058" y="2538"/>
                  </a:cxn>
                  <a:cxn ang="0">
                    <a:pos x="1551" y="2538"/>
                  </a:cxn>
                  <a:cxn ang="0">
                    <a:pos x="1833" y="2467"/>
                  </a:cxn>
                  <a:cxn ang="0">
                    <a:pos x="2044" y="2326"/>
                  </a:cxn>
                  <a:cxn ang="0">
                    <a:pos x="2256" y="2185"/>
                  </a:cxn>
                  <a:cxn ang="0">
                    <a:pos x="2397" y="1974"/>
                  </a:cxn>
                  <a:cxn ang="0">
                    <a:pos x="2538" y="1762"/>
                  </a:cxn>
                  <a:cxn ang="0">
                    <a:pos x="2608" y="1481"/>
                  </a:cxn>
                  <a:cxn ang="0">
                    <a:pos x="2679" y="1199"/>
                  </a:cxn>
                  <a:cxn ang="0">
                    <a:pos x="2608" y="917"/>
                  </a:cxn>
                  <a:cxn ang="0">
                    <a:pos x="2467" y="564"/>
                  </a:cxn>
                  <a:cxn ang="0">
                    <a:pos x="2326" y="353"/>
                  </a:cxn>
                  <a:cxn ang="0">
                    <a:pos x="2115" y="212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2679" h="2538" extrusionOk="0">
                    <a:moveTo>
                      <a:pt x="1269" y="0"/>
                    </a:moveTo>
                    <a:lnTo>
                      <a:pt x="846" y="71"/>
                    </a:lnTo>
                    <a:lnTo>
                      <a:pt x="423" y="353"/>
                    </a:lnTo>
                    <a:lnTo>
                      <a:pt x="141" y="705"/>
                    </a:lnTo>
                    <a:lnTo>
                      <a:pt x="71" y="917"/>
                    </a:lnTo>
                    <a:lnTo>
                      <a:pt x="0" y="1128"/>
                    </a:lnTo>
                    <a:lnTo>
                      <a:pt x="0" y="1410"/>
                    </a:lnTo>
                    <a:lnTo>
                      <a:pt x="71" y="1692"/>
                    </a:lnTo>
                    <a:lnTo>
                      <a:pt x="212" y="1974"/>
                    </a:lnTo>
                    <a:lnTo>
                      <a:pt x="353" y="2185"/>
                    </a:lnTo>
                    <a:lnTo>
                      <a:pt x="564" y="2397"/>
                    </a:lnTo>
                    <a:lnTo>
                      <a:pt x="846" y="2467"/>
                    </a:lnTo>
                    <a:lnTo>
                      <a:pt x="1058" y="2538"/>
                    </a:lnTo>
                    <a:lnTo>
                      <a:pt x="1551" y="2538"/>
                    </a:lnTo>
                    <a:lnTo>
                      <a:pt x="1833" y="2467"/>
                    </a:lnTo>
                    <a:lnTo>
                      <a:pt x="2044" y="2326"/>
                    </a:lnTo>
                    <a:lnTo>
                      <a:pt x="2256" y="2185"/>
                    </a:lnTo>
                    <a:lnTo>
                      <a:pt x="2397" y="1974"/>
                    </a:lnTo>
                    <a:lnTo>
                      <a:pt x="2538" y="1762"/>
                    </a:lnTo>
                    <a:lnTo>
                      <a:pt x="2608" y="1481"/>
                    </a:lnTo>
                    <a:lnTo>
                      <a:pt x="2679" y="1199"/>
                    </a:lnTo>
                    <a:lnTo>
                      <a:pt x="2608" y="917"/>
                    </a:lnTo>
                    <a:lnTo>
                      <a:pt x="2467" y="564"/>
                    </a:lnTo>
                    <a:lnTo>
                      <a:pt x="2326" y="353"/>
                    </a:lnTo>
                    <a:lnTo>
                      <a:pt x="2115" y="212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F9CB9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Shape 122"/>
              <p:cNvSpPr>
                <a:spLocks/>
              </p:cNvSpPr>
              <p:nvPr/>
            </p:nvSpPr>
            <p:spPr bwMode="auto">
              <a:xfrm>
                <a:off x="3538932" y="5209641"/>
                <a:ext cx="82186" cy="85389"/>
              </a:xfrm>
              <a:custGeom>
                <a:avLst/>
                <a:gdLst>
                  <a:gd name="T0" fmla="*/ 0 w 3313"/>
                  <a:gd name="T1" fmla="*/ 0 h 3385"/>
                  <a:gd name="T2" fmla="*/ 3313 w 3313"/>
                  <a:gd name="T3" fmla="*/ 3385 h 3385"/>
                </a:gdLst>
                <a:ahLst/>
                <a:cxnLst>
                  <a:cxn ang="0">
                    <a:pos x="1621" y="1"/>
                  </a:cxn>
                  <a:cxn ang="0">
                    <a:pos x="1269" y="71"/>
                  </a:cxn>
                  <a:cxn ang="0">
                    <a:pos x="987" y="212"/>
                  </a:cxn>
                  <a:cxn ang="0">
                    <a:pos x="775" y="424"/>
                  </a:cxn>
                  <a:cxn ang="0">
                    <a:pos x="493" y="635"/>
                  </a:cxn>
                  <a:cxn ang="0">
                    <a:pos x="352" y="847"/>
                  </a:cxn>
                  <a:cxn ang="0">
                    <a:pos x="141" y="1129"/>
                  </a:cxn>
                  <a:cxn ang="0">
                    <a:pos x="71" y="1410"/>
                  </a:cxn>
                  <a:cxn ang="0">
                    <a:pos x="0" y="1763"/>
                  </a:cxn>
                  <a:cxn ang="0">
                    <a:pos x="0" y="2045"/>
                  </a:cxn>
                  <a:cxn ang="0">
                    <a:pos x="71" y="2327"/>
                  </a:cxn>
                  <a:cxn ang="0">
                    <a:pos x="211" y="2679"/>
                  </a:cxn>
                  <a:cxn ang="0">
                    <a:pos x="423" y="2891"/>
                  </a:cxn>
                  <a:cxn ang="0">
                    <a:pos x="705" y="3173"/>
                  </a:cxn>
                  <a:cxn ang="0">
                    <a:pos x="987" y="3314"/>
                  </a:cxn>
                  <a:cxn ang="0">
                    <a:pos x="1339" y="3384"/>
                  </a:cxn>
                  <a:cxn ang="0">
                    <a:pos x="1974" y="3384"/>
                  </a:cxn>
                  <a:cxn ang="0">
                    <a:pos x="2256" y="3243"/>
                  </a:cxn>
                  <a:cxn ang="0">
                    <a:pos x="2537" y="3032"/>
                  </a:cxn>
                  <a:cxn ang="0">
                    <a:pos x="2749" y="2820"/>
                  </a:cxn>
                  <a:cxn ang="0">
                    <a:pos x="2960" y="2538"/>
                  </a:cxn>
                  <a:cxn ang="0">
                    <a:pos x="3172" y="2256"/>
                  </a:cxn>
                  <a:cxn ang="0">
                    <a:pos x="3242" y="1974"/>
                  </a:cxn>
                  <a:cxn ang="0">
                    <a:pos x="3313" y="1692"/>
                  </a:cxn>
                  <a:cxn ang="0">
                    <a:pos x="3313" y="1340"/>
                  </a:cxn>
                  <a:cxn ang="0">
                    <a:pos x="3313" y="1058"/>
                  </a:cxn>
                  <a:cxn ang="0">
                    <a:pos x="3172" y="776"/>
                  </a:cxn>
                  <a:cxn ang="0">
                    <a:pos x="2960" y="494"/>
                  </a:cxn>
                  <a:cxn ang="0">
                    <a:pos x="2608" y="283"/>
                  </a:cxn>
                  <a:cxn ang="0">
                    <a:pos x="2256" y="142"/>
                  </a:cxn>
                  <a:cxn ang="0">
                    <a:pos x="1974" y="1"/>
                  </a:cxn>
                </a:cxnLst>
                <a:rect l="T0" t="T1" r="T2" b="T3"/>
                <a:pathLst>
                  <a:path w="3313" h="3385" extrusionOk="0">
                    <a:moveTo>
                      <a:pt x="1621" y="1"/>
                    </a:moveTo>
                    <a:lnTo>
                      <a:pt x="1269" y="71"/>
                    </a:lnTo>
                    <a:lnTo>
                      <a:pt x="987" y="212"/>
                    </a:lnTo>
                    <a:lnTo>
                      <a:pt x="775" y="424"/>
                    </a:lnTo>
                    <a:lnTo>
                      <a:pt x="493" y="635"/>
                    </a:lnTo>
                    <a:lnTo>
                      <a:pt x="352" y="847"/>
                    </a:lnTo>
                    <a:lnTo>
                      <a:pt x="141" y="1129"/>
                    </a:lnTo>
                    <a:lnTo>
                      <a:pt x="71" y="1410"/>
                    </a:lnTo>
                    <a:lnTo>
                      <a:pt x="0" y="1763"/>
                    </a:lnTo>
                    <a:lnTo>
                      <a:pt x="0" y="2045"/>
                    </a:lnTo>
                    <a:lnTo>
                      <a:pt x="71" y="2327"/>
                    </a:lnTo>
                    <a:lnTo>
                      <a:pt x="211" y="2679"/>
                    </a:lnTo>
                    <a:lnTo>
                      <a:pt x="423" y="2891"/>
                    </a:lnTo>
                    <a:lnTo>
                      <a:pt x="705" y="3173"/>
                    </a:lnTo>
                    <a:lnTo>
                      <a:pt x="987" y="3314"/>
                    </a:lnTo>
                    <a:lnTo>
                      <a:pt x="1339" y="3384"/>
                    </a:lnTo>
                    <a:lnTo>
                      <a:pt x="1974" y="3384"/>
                    </a:lnTo>
                    <a:lnTo>
                      <a:pt x="2256" y="3243"/>
                    </a:lnTo>
                    <a:lnTo>
                      <a:pt x="2537" y="3032"/>
                    </a:lnTo>
                    <a:lnTo>
                      <a:pt x="2749" y="2820"/>
                    </a:lnTo>
                    <a:lnTo>
                      <a:pt x="2960" y="2538"/>
                    </a:lnTo>
                    <a:lnTo>
                      <a:pt x="3172" y="2256"/>
                    </a:lnTo>
                    <a:lnTo>
                      <a:pt x="3242" y="1974"/>
                    </a:lnTo>
                    <a:lnTo>
                      <a:pt x="3313" y="1692"/>
                    </a:lnTo>
                    <a:lnTo>
                      <a:pt x="3313" y="1340"/>
                    </a:lnTo>
                    <a:lnTo>
                      <a:pt x="3313" y="1058"/>
                    </a:lnTo>
                    <a:lnTo>
                      <a:pt x="3172" y="776"/>
                    </a:lnTo>
                    <a:lnTo>
                      <a:pt x="2960" y="494"/>
                    </a:lnTo>
                    <a:lnTo>
                      <a:pt x="2608" y="283"/>
                    </a:lnTo>
                    <a:lnTo>
                      <a:pt x="2256" y="142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F9CB9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Shape 123"/>
              <p:cNvSpPr>
                <a:spLocks/>
              </p:cNvSpPr>
              <p:nvPr/>
            </p:nvSpPr>
            <p:spPr bwMode="auto">
              <a:xfrm>
                <a:off x="3640084" y="5035701"/>
                <a:ext cx="39513" cy="42694"/>
              </a:xfrm>
              <a:custGeom>
                <a:avLst/>
                <a:gdLst>
                  <a:gd name="T0" fmla="*/ 0 w 1551"/>
                  <a:gd name="T1" fmla="*/ 0 h 1693"/>
                  <a:gd name="T2" fmla="*/ 1551 w 1551"/>
                  <a:gd name="T3" fmla="*/ 1693 h 1693"/>
                </a:gdLst>
                <a:ahLst/>
                <a:cxnLst>
                  <a:cxn ang="0">
                    <a:pos x="493" y="1"/>
                  </a:cxn>
                  <a:cxn ang="0">
                    <a:pos x="282" y="71"/>
                  </a:cxn>
                  <a:cxn ang="0">
                    <a:pos x="141" y="142"/>
                  </a:cxn>
                  <a:cxn ang="0">
                    <a:pos x="71" y="283"/>
                  </a:cxn>
                  <a:cxn ang="0">
                    <a:pos x="0" y="635"/>
                  </a:cxn>
                  <a:cxn ang="0">
                    <a:pos x="0" y="988"/>
                  </a:cxn>
                  <a:cxn ang="0">
                    <a:pos x="141" y="1270"/>
                  </a:cxn>
                  <a:cxn ang="0">
                    <a:pos x="353" y="1552"/>
                  </a:cxn>
                  <a:cxn ang="0">
                    <a:pos x="564" y="1693"/>
                  </a:cxn>
                  <a:cxn ang="0">
                    <a:pos x="705" y="1693"/>
                  </a:cxn>
                  <a:cxn ang="0">
                    <a:pos x="775" y="1622"/>
                  </a:cxn>
                  <a:cxn ang="0">
                    <a:pos x="987" y="1481"/>
                  </a:cxn>
                  <a:cxn ang="0">
                    <a:pos x="1269" y="1199"/>
                  </a:cxn>
                  <a:cxn ang="0">
                    <a:pos x="1410" y="917"/>
                  </a:cxn>
                  <a:cxn ang="0">
                    <a:pos x="1551" y="635"/>
                  </a:cxn>
                  <a:cxn ang="0">
                    <a:pos x="1551" y="353"/>
                  </a:cxn>
                  <a:cxn ang="0">
                    <a:pos x="1410" y="142"/>
                  </a:cxn>
                  <a:cxn ang="0">
                    <a:pos x="1198" y="1"/>
                  </a:cxn>
                </a:cxnLst>
                <a:rect l="T0" t="T1" r="T2" b="T3"/>
                <a:pathLst>
                  <a:path w="1551" h="1693" extrusionOk="0">
                    <a:moveTo>
                      <a:pt x="493" y="1"/>
                    </a:moveTo>
                    <a:lnTo>
                      <a:pt x="282" y="71"/>
                    </a:lnTo>
                    <a:lnTo>
                      <a:pt x="141" y="142"/>
                    </a:lnTo>
                    <a:lnTo>
                      <a:pt x="71" y="283"/>
                    </a:lnTo>
                    <a:lnTo>
                      <a:pt x="0" y="635"/>
                    </a:lnTo>
                    <a:lnTo>
                      <a:pt x="0" y="988"/>
                    </a:lnTo>
                    <a:lnTo>
                      <a:pt x="141" y="1270"/>
                    </a:lnTo>
                    <a:lnTo>
                      <a:pt x="353" y="1552"/>
                    </a:lnTo>
                    <a:lnTo>
                      <a:pt x="564" y="1693"/>
                    </a:lnTo>
                    <a:lnTo>
                      <a:pt x="705" y="1693"/>
                    </a:lnTo>
                    <a:lnTo>
                      <a:pt x="775" y="1622"/>
                    </a:lnTo>
                    <a:lnTo>
                      <a:pt x="987" y="1481"/>
                    </a:lnTo>
                    <a:lnTo>
                      <a:pt x="1269" y="1199"/>
                    </a:lnTo>
                    <a:lnTo>
                      <a:pt x="1410" y="917"/>
                    </a:lnTo>
                    <a:lnTo>
                      <a:pt x="1551" y="635"/>
                    </a:lnTo>
                    <a:lnTo>
                      <a:pt x="1551" y="353"/>
                    </a:lnTo>
                    <a:lnTo>
                      <a:pt x="1410" y="142"/>
                    </a:lnTo>
                    <a:lnTo>
                      <a:pt x="1198" y="1"/>
                    </a:lnTo>
                    <a:close/>
                  </a:path>
                </a:pathLst>
              </a:custGeom>
              <a:solidFill>
                <a:srgbClr val="F9CB9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2192225" y="1991825"/>
            <a:ext cx="4759500" cy="1159800"/>
          </a:xfrm>
          <a:prstGeom prst="rect">
            <a:avLst/>
          </a:prstGeom>
        </p:spPr>
        <p:txBody>
          <a:bodyPr spcFirstLastPara="1" anchor="ctr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None/>
              <a:defRPr sz="56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None/>
              <a:defRPr sz="56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None/>
              <a:defRPr sz="56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None/>
              <a:defRPr sz="56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None/>
              <a:defRPr sz="56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None/>
              <a:defRPr sz="56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None/>
              <a:defRPr sz="56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None/>
              <a:defRPr sz="56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None/>
              <a:defRPr sz="5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18" name="TextBox 5"/>
          <p:cNvSpPr txBox="1"/>
          <p:nvPr userDrawn="1"/>
        </p:nvSpPr>
        <p:spPr>
          <a:xfrm>
            <a:off x="0" y="4881890"/>
            <a:ext cx="2143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solidFill>
          <a:srgbClr val="BDCC64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hape 127"/>
          <p:cNvGrpSpPr>
            <a:grpSpLocks/>
          </p:cNvGrpSpPr>
          <p:nvPr/>
        </p:nvGrpSpPr>
        <p:grpSpPr bwMode="auto">
          <a:xfrm>
            <a:off x="7088188" y="-58738"/>
            <a:ext cx="1401762" cy="5260976"/>
            <a:chOff x="818425" y="238125"/>
            <a:chExt cx="1395575" cy="5238750"/>
          </a:xfrm>
        </p:grpSpPr>
        <p:sp>
          <p:nvSpPr>
            <p:cNvPr id="5" name="Shape 128"/>
            <p:cNvSpPr>
              <a:spLocks/>
            </p:cNvSpPr>
            <p:nvPr/>
          </p:nvSpPr>
          <p:spPr bwMode="auto">
            <a:xfrm>
              <a:off x="1253060" y="244448"/>
              <a:ext cx="731769" cy="1179273"/>
            </a:xfrm>
            <a:custGeom>
              <a:avLst/>
              <a:gdLst>
                <a:gd name="T0" fmla="*/ 0 w 29252"/>
                <a:gd name="T1" fmla="*/ 0 h 47155"/>
                <a:gd name="T2" fmla="*/ 29252 w 29252"/>
                <a:gd name="T3" fmla="*/ 47155 h 47155"/>
              </a:gdLst>
              <a:ahLst/>
              <a:cxnLst>
                <a:cxn ang="0">
                  <a:pos x="10573" y="10010"/>
                </a:cxn>
                <a:cxn ang="0">
                  <a:pos x="21709" y="3455"/>
                </a:cxn>
                <a:cxn ang="0">
                  <a:pos x="26079" y="7331"/>
                </a:cxn>
                <a:cxn ang="0">
                  <a:pos x="26996" y="10856"/>
                </a:cxn>
                <a:cxn ang="0">
                  <a:pos x="20864" y="3666"/>
                </a:cxn>
                <a:cxn ang="0">
                  <a:pos x="15084" y="11560"/>
                </a:cxn>
                <a:cxn ang="0">
                  <a:pos x="4018" y="12829"/>
                </a:cxn>
                <a:cxn ang="0">
                  <a:pos x="12124" y="11278"/>
                </a:cxn>
                <a:cxn ang="0">
                  <a:pos x="23824" y="8248"/>
                </a:cxn>
                <a:cxn ang="0">
                  <a:pos x="24035" y="10574"/>
                </a:cxn>
                <a:cxn ang="0">
                  <a:pos x="12194" y="25657"/>
                </a:cxn>
                <a:cxn ang="0">
                  <a:pos x="6978" y="26996"/>
                </a:cxn>
                <a:cxn ang="0">
                  <a:pos x="9234" y="29181"/>
                </a:cxn>
                <a:cxn ang="0">
                  <a:pos x="1763" y="31578"/>
                </a:cxn>
                <a:cxn ang="0">
                  <a:pos x="12194" y="26855"/>
                </a:cxn>
                <a:cxn ang="0">
                  <a:pos x="23190" y="33129"/>
                </a:cxn>
                <a:cxn ang="0">
                  <a:pos x="18467" y="27842"/>
                </a:cxn>
                <a:cxn ang="0">
                  <a:pos x="17480" y="20723"/>
                </a:cxn>
                <a:cxn ang="0">
                  <a:pos x="19524" y="29393"/>
                </a:cxn>
                <a:cxn ang="0">
                  <a:pos x="20723" y="29393"/>
                </a:cxn>
                <a:cxn ang="0">
                  <a:pos x="9304" y="39261"/>
                </a:cxn>
                <a:cxn ang="0">
                  <a:pos x="9868" y="40459"/>
                </a:cxn>
                <a:cxn ang="0">
                  <a:pos x="12547" y="38626"/>
                </a:cxn>
                <a:cxn ang="0">
                  <a:pos x="11207" y="42433"/>
                </a:cxn>
                <a:cxn ang="0">
                  <a:pos x="5498" y="46521"/>
                </a:cxn>
                <a:cxn ang="0">
                  <a:pos x="7754" y="39049"/>
                </a:cxn>
                <a:cxn ang="0">
                  <a:pos x="19806" y="1552"/>
                </a:cxn>
                <a:cxn ang="0">
                  <a:pos x="18397" y="7331"/>
                </a:cxn>
                <a:cxn ang="0">
                  <a:pos x="8881" y="9305"/>
                </a:cxn>
                <a:cxn ang="0">
                  <a:pos x="3031" y="12900"/>
                </a:cxn>
                <a:cxn ang="0">
                  <a:pos x="11912" y="13463"/>
                </a:cxn>
                <a:cxn ang="0">
                  <a:pos x="17974" y="14098"/>
                </a:cxn>
                <a:cxn ang="0">
                  <a:pos x="15013" y="24389"/>
                </a:cxn>
                <a:cxn ang="0">
                  <a:pos x="8670" y="25516"/>
                </a:cxn>
                <a:cxn ang="0">
                  <a:pos x="1481" y="29816"/>
                </a:cxn>
                <a:cxn ang="0">
                  <a:pos x="635" y="32001"/>
                </a:cxn>
                <a:cxn ang="0">
                  <a:pos x="7824" y="30873"/>
                </a:cxn>
                <a:cxn ang="0">
                  <a:pos x="12899" y="31507"/>
                </a:cxn>
                <a:cxn ang="0">
                  <a:pos x="8740" y="36864"/>
                </a:cxn>
                <a:cxn ang="0">
                  <a:pos x="4511" y="43490"/>
                </a:cxn>
                <a:cxn ang="0">
                  <a:pos x="4723" y="46944"/>
                </a:cxn>
                <a:cxn ang="0">
                  <a:pos x="9093" y="45745"/>
                </a:cxn>
                <a:cxn ang="0">
                  <a:pos x="13392" y="40741"/>
                </a:cxn>
                <a:cxn ang="0">
                  <a:pos x="12335" y="36300"/>
                </a:cxn>
                <a:cxn ang="0">
                  <a:pos x="15295" y="27560"/>
                </a:cxn>
                <a:cxn ang="0">
                  <a:pos x="17480" y="27983"/>
                </a:cxn>
                <a:cxn ang="0">
                  <a:pos x="21216" y="32847"/>
                </a:cxn>
                <a:cxn ang="0">
                  <a:pos x="24458" y="33833"/>
                </a:cxn>
                <a:cxn ang="0">
                  <a:pos x="21780" y="25798"/>
                </a:cxn>
                <a:cxn ang="0">
                  <a:pos x="18115" y="19032"/>
                </a:cxn>
                <a:cxn ang="0">
                  <a:pos x="20018" y="5640"/>
                </a:cxn>
                <a:cxn ang="0">
                  <a:pos x="25868" y="14239"/>
                </a:cxn>
                <a:cxn ang="0">
                  <a:pos x="28687" y="15578"/>
                </a:cxn>
                <a:cxn ang="0">
                  <a:pos x="28617" y="10080"/>
                </a:cxn>
                <a:cxn ang="0">
                  <a:pos x="23753" y="3102"/>
                </a:cxn>
                <a:cxn ang="0">
                  <a:pos x="20088" y="1129"/>
                </a:cxn>
              </a:cxnLst>
              <a:rect l="T0" t="T1" r="T2" b="T3"/>
              <a:pathLst>
                <a:path w="29252" h="47155" extrusionOk="0">
                  <a:moveTo>
                    <a:pt x="17692" y="8600"/>
                  </a:moveTo>
                  <a:lnTo>
                    <a:pt x="14872" y="9305"/>
                  </a:lnTo>
                  <a:lnTo>
                    <a:pt x="11771" y="10080"/>
                  </a:lnTo>
                  <a:lnTo>
                    <a:pt x="8811" y="10856"/>
                  </a:lnTo>
                  <a:lnTo>
                    <a:pt x="7542" y="11278"/>
                  </a:lnTo>
                  <a:lnTo>
                    <a:pt x="6485" y="11631"/>
                  </a:lnTo>
                  <a:lnTo>
                    <a:pt x="9234" y="10503"/>
                  </a:lnTo>
                  <a:lnTo>
                    <a:pt x="10573" y="10010"/>
                  </a:lnTo>
                  <a:lnTo>
                    <a:pt x="11983" y="9587"/>
                  </a:lnTo>
                  <a:lnTo>
                    <a:pt x="13392" y="9164"/>
                  </a:lnTo>
                  <a:lnTo>
                    <a:pt x="14802" y="8882"/>
                  </a:lnTo>
                  <a:lnTo>
                    <a:pt x="16282" y="8671"/>
                  </a:lnTo>
                  <a:lnTo>
                    <a:pt x="17692" y="8600"/>
                  </a:lnTo>
                  <a:close/>
                  <a:moveTo>
                    <a:pt x="20652" y="3102"/>
                  </a:moveTo>
                  <a:lnTo>
                    <a:pt x="20934" y="3173"/>
                  </a:lnTo>
                  <a:lnTo>
                    <a:pt x="21709" y="3455"/>
                  </a:lnTo>
                  <a:lnTo>
                    <a:pt x="22414" y="3807"/>
                  </a:lnTo>
                  <a:lnTo>
                    <a:pt x="23049" y="4160"/>
                  </a:lnTo>
                  <a:lnTo>
                    <a:pt x="23683" y="4582"/>
                  </a:lnTo>
                  <a:lnTo>
                    <a:pt x="24247" y="5076"/>
                  </a:lnTo>
                  <a:lnTo>
                    <a:pt x="24740" y="5569"/>
                  </a:lnTo>
                  <a:lnTo>
                    <a:pt x="25234" y="6133"/>
                  </a:lnTo>
                  <a:lnTo>
                    <a:pt x="25656" y="6697"/>
                  </a:lnTo>
                  <a:lnTo>
                    <a:pt x="26079" y="7331"/>
                  </a:lnTo>
                  <a:lnTo>
                    <a:pt x="26432" y="7966"/>
                  </a:lnTo>
                  <a:lnTo>
                    <a:pt x="26714" y="8671"/>
                  </a:lnTo>
                  <a:lnTo>
                    <a:pt x="26996" y="9305"/>
                  </a:lnTo>
                  <a:lnTo>
                    <a:pt x="27278" y="10080"/>
                  </a:lnTo>
                  <a:lnTo>
                    <a:pt x="27489" y="10856"/>
                  </a:lnTo>
                  <a:lnTo>
                    <a:pt x="27771" y="12406"/>
                  </a:lnTo>
                  <a:lnTo>
                    <a:pt x="27348" y="11631"/>
                  </a:lnTo>
                  <a:lnTo>
                    <a:pt x="26996" y="10856"/>
                  </a:lnTo>
                  <a:lnTo>
                    <a:pt x="26502" y="10151"/>
                  </a:lnTo>
                  <a:lnTo>
                    <a:pt x="26009" y="9516"/>
                  </a:lnTo>
                  <a:lnTo>
                    <a:pt x="25022" y="8177"/>
                  </a:lnTo>
                  <a:lnTo>
                    <a:pt x="23894" y="6908"/>
                  </a:lnTo>
                  <a:lnTo>
                    <a:pt x="22837" y="5851"/>
                  </a:lnTo>
                  <a:lnTo>
                    <a:pt x="21850" y="4723"/>
                  </a:lnTo>
                  <a:lnTo>
                    <a:pt x="21427" y="4300"/>
                  </a:lnTo>
                  <a:lnTo>
                    <a:pt x="20864" y="3666"/>
                  </a:lnTo>
                  <a:lnTo>
                    <a:pt x="20652" y="3384"/>
                  </a:lnTo>
                  <a:lnTo>
                    <a:pt x="20511" y="3173"/>
                  </a:lnTo>
                  <a:lnTo>
                    <a:pt x="20582" y="3102"/>
                  </a:lnTo>
                  <a:close/>
                  <a:moveTo>
                    <a:pt x="18185" y="9516"/>
                  </a:moveTo>
                  <a:lnTo>
                    <a:pt x="17480" y="10151"/>
                  </a:lnTo>
                  <a:lnTo>
                    <a:pt x="16776" y="10715"/>
                  </a:lnTo>
                  <a:lnTo>
                    <a:pt x="15930" y="11208"/>
                  </a:lnTo>
                  <a:lnTo>
                    <a:pt x="15084" y="11560"/>
                  </a:lnTo>
                  <a:lnTo>
                    <a:pt x="14238" y="11913"/>
                  </a:lnTo>
                  <a:lnTo>
                    <a:pt x="13322" y="12124"/>
                  </a:lnTo>
                  <a:lnTo>
                    <a:pt x="12406" y="12336"/>
                  </a:lnTo>
                  <a:lnTo>
                    <a:pt x="11489" y="12477"/>
                  </a:lnTo>
                  <a:lnTo>
                    <a:pt x="9586" y="12688"/>
                  </a:lnTo>
                  <a:lnTo>
                    <a:pt x="7754" y="12759"/>
                  </a:lnTo>
                  <a:lnTo>
                    <a:pt x="5851" y="12759"/>
                  </a:lnTo>
                  <a:lnTo>
                    <a:pt x="4018" y="12829"/>
                  </a:lnTo>
                  <a:lnTo>
                    <a:pt x="4582" y="12547"/>
                  </a:lnTo>
                  <a:lnTo>
                    <a:pt x="5287" y="12336"/>
                  </a:lnTo>
                  <a:lnTo>
                    <a:pt x="6062" y="12195"/>
                  </a:lnTo>
                  <a:lnTo>
                    <a:pt x="6978" y="12054"/>
                  </a:lnTo>
                  <a:lnTo>
                    <a:pt x="8670" y="11913"/>
                  </a:lnTo>
                  <a:lnTo>
                    <a:pt x="9445" y="11842"/>
                  </a:lnTo>
                  <a:lnTo>
                    <a:pt x="10150" y="11701"/>
                  </a:lnTo>
                  <a:lnTo>
                    <a:pt x="12124" y="11278"/>
                  </a:lnTo>
                  <a:lnTo>
                    <a:pt x="14168" y="10715"/>
                  </a:lnTo>
                  <a:lnTo>
                    <a:pt x="16212" y="10151"/>
                  </a:lnTo>
                  <a:lnTo>
                    <a:pt x="18185" y="9516"/>
                  </a:lnTo>
                  <a:close/>
                  <a:moveTo>
                    <a:pt x="20511" y="3948"/>
                  </a:moveTo>
                  <a:lnTo>
                    <a:pt x="20864" y="4512"/>
                  </a:lnTo>
                  <a:lnTo>
                    <a:pt x="21216" y="5146"/>
                  </a:lnTo>
                  <a:lnTo>
                    <a:pt x="22062" y="6204"/>
                  </a:lnTo>
                  <a:lnTo>
                    <a:pt x="23824" y="8248"/>
                  </a:lnTo>
                  <a:lnTo>
                    <a:pt x="24881" y="9587"/>
                  </a:lnTo>
                  <a:lnTo>
                    <a:pt x="25797" y="10996"/>
                  </a:lnTo>
                  <a:lnTo>
                    <a:pt x="26220" y="11701"/>
                  </a:lnTo>
                  <a:lnTo>
                    <a:pt x="26573" y="12477"/>
                  </a:lnTo>
                  <a:lnTo>
                    <a:pt x="26925" y="13252"/>
                  </a:lnTo>
                  <a:lnTo>
                    <a:pt x="27207" y="14027"/>
                  </a:lnTo>
                  <a:lnTo>
                    <a:pt x="25022" y="11701"/>
                  </a:lnTo>
                  <a:lnTo>
                    <a:pt x="24035" y="10574"/>
                  </a:lnTo>
                  <a:lnTo>
                    <a:pt x="23119" y="9375"/>
                  </a:lnTo>
                  <a:lnTo>
                    <a:pt x="22344" y="8177"/>
                  </a:lnTo>
                  <a:lnTo>
                    <a:pt x="21568" y="6908"/>
                  </a:lnTo>
                  <a:lnTo>
                    <a:pt x="21286" y="6204"/>
                  </a:lnTo>
                  <a:lnTo>
                    <a:pt x="21005" y="5499"/>
                  </a:lnTo>
                  <a:lnTo>
                    <a:pt x="20723" y="4723"/>
                  </a:lnTo>
                  <a:lnTo>
                    <a:pt x="20511" y="3948"/>
                  </a:lnTo>
                  <a:close/>
                  <a:moveTo>
                    <a:pt x="12194" y="25657"/>
                  </a:moveTo>
                  <a:lnTo>
                    <a:pt x="9375" y="26855"/>
                  </a:lnTo>
                  <a:lnTo>
                    <a:pt x="6485" y="28195"/>
                  </a:lnTo>
                  <a:lnTo>
                    <a:pt x="4441" y="29181"/>
                  </a:lnTo>
                  <a:lnTo>
                    <a:pt x="2467" y="30098"/>
                  </a:lnTo>
                  <a:lnTo>
                    <a:pt x="3525" y="29252"/>
                  </a:lnTo>
                  <a:lnTo>
                    <a:pt x="4582" y="28406"/>
                  </a:lnTo>
                  <a:lnTo>
                    <a:pt x="5780" y="27701"/>
                  </a:lnTo>
                  <a:lnTo>
                    <a:pt x="6978" y="26996"/>
                  </a:lnTo>
                  <a:lnTo>
                    <a:pt x="8177" y="26503"/>
                  </a:lnTo>
                  <a:lnTo>
                    <a:pt x="9516" y="26080"/>
                  </a:lnTo>
                  <a:lnTo>
                    <a:pt x="10855" y="25798"/>
                  </a:lnTo>
                  <a:lnTo>
                    <a:pt x="12194" y="25657"/>
                  </a:lnTo>
                  <a:close/>
                  <a:moveTo>
                    <a:pt x="12194" y="26855"/>
                  </a:moveTo>
                  <a:lnTo>
                    <a:pt x="11207" y="27701"/>
                  </a:lnTo>
                  <a:lnTo>
                    <a:pt x="10221" y="28477"/>
                  </a:lnTo>
                  <a:lnTo>
                    <a:pt x="9234" y="29181"/>
                  </a:lnTo>
                  <a:lnTo>
                    <a:pt x="8106" y="29816"/>
                  </a:lnTo>
                  <a:lnTo>
                    <a:pt x="7260" y="30239"/>
                  </a:lnTo>
                  <a:lnTo>
                    <a:pt x="6414" y="30591"/>
                  </a:lnTo>
                  <a:lnTo>
                    <a:pt x="5498" y="30873"/>
                  </a:lnTo>
                  <a:lnTo>
                    <a:pt x="4582" y="31155"/>
                  </a:lnTo>
                  <a:lnTo>
                    <a:pt x="3666" y="31296"/>
                  </a:lnTo>
                  <a:lnTo>
                    <a:pt x="2679" y="31437"/>
                  </a:lnTo>
                  <a:lnTo>
                    <a:pt x="1763" y="31578"/>
                  </a:lnTo>
                  <a:lnTo>
                    <a:pt x="846" y="31578"/>
                  </a:lnTo>
                  <a:lnTo>
                    <a:pt x="1269" y="31296"/>
                  </a:lnTo>
                  <a:lnTo>
                    <a:pt x="1833" y="31014"/>
                  </a:lnTo>
                  <a:lnTo>
                    <a:pt x="3172" y="30521"/>
                  </a:lnTo>
                  <a:lnTo>
                    <a:pt x="4652" y="30027"/>
                  </a:lnTo>
                  <a:lnTo>
                    <a:pt x="5780" y="29675"/>
                  </a:lnTo>
                  <a:lnTo>
                    <a:pt x="9022" y="28265"/>
                  </a:lnTo>
                  <a:lnTo>
                    <a:pt x="12194" y="26855"/>
                  </a:lnTo>
                  <a:close/>
                  <a:moveTo>
                    <a:pt x="17762" y="20300"/>
                  </a:moveTo>
                  <a:lnTo>
                    <a:pt x="18608" y="21851"/>
                  </a:lnTo>
                  <a:lnTo>
                    <a:pt x="19383" y="23402"/>
                  </a:lnTo>
                  <a:lnTo>
                    <a:pt x="20018" y="25023"/>
                  </a:lnTo>
                  <a:lnTo>
                    <a:pt x="20652" y="26644"/>
                  </a:lnTo>
                  <a:lnTo>
                    <a:pt x="21780" y="29886"/>
                  </a:lnTo>
                  <a:lnTo>
                    <a:pt x="22485" y="31507"/>
                  </a:lnTo>
                  <a:lnTo>
                    <a:pt x="23190" y="33129"/>
                  </a:lnTo>
                  <a:lnTo>
                    <a:pt x="22414" y="32565"/>
                  </a:lnTo>
                  <a:lnTo>
                    <a:pt x="21639" y="31930"/>
                  </a:lnTo>
                  <a:lnTo>
                    <a:pt x="21005" y="31296"/>
                  </a:lnTo>
                  <a:lnTo>
                    <a:pt x="20370" y="30662"/>
                  </a:lnTo>
                  <a:lnTo>
                    <a:pt x="19806" y="29957"/>
                  </a:lnTo>
                  <a:lnTo>
                    <a:pt x="19313" y="29322"/>
                  </a:lnTo>
                  <a:lnTo>
                    <a:pt x="18890" y="28547"/>
                  </a:lnTo>
                  <a:lnTo>
                    <a:pt x="18467" y="27842"/>
                  </a:lnTo>
                  <a:lnTo>
                    <a:pt x="18115" y="26996"/>
                  </a:lnTo>
                  <a:lnTo>
                    <a:pt x="17833" y="26221"/>
                  </a:lnTo>
                  <a:lnTo>
                    <a:pt x="17621" y="25375"/>
                  </a:lnTo>
                  <a:lnTo>
                    <a:pt x="17480" y="24529"/>
                  </a:lnTo>
                  <a:lnTo>
                    <a:pt x="17410" y="23613"/>
                  </a:lnTo>
                  <a:lnTo>
                    <a:pt x="17339" y="22697"/>
                  </a:lnTo>
                  <a:lnTo>
                    <a:pt x="17339" y="21710"/>
                  </a:lnTo>
                  <a:lnTo>
                    <a:pt x="17480" y="20723"/>
                  </a:lnTo>
                  <a:lnTo>
                    <a:pt x="17480" y="21569"/>
                  </a:lnTo>
                  <a:lnTo>
                    <a:pt x="17480" y="22415"/>
                  </a:lnTo>
                  <a:lnTo>
                    <a:pt x="17551" y="23190"/>
                  </a:lnTo>
                  <a:lnTo>
                    <a:pt x="17692" y="24036"/>
                  </a:lnTo>
                  <a:lnTo>
                    <a:pt x="18115" y="25587"/>
                  </a:lnTo>
                  <a:lnTo>
                    <a:pt x="18608" y="27137"/>
                  </a:lnTo>
                  <a:lnTo>
                    <a:pt x="19172" y="28618"/>
                  </a:lnTo>
                  <a:lnTo>
                    <a:pt x="19524" y="29393"/>
                  </a:lnTo>
                  <a:lnTo>
                    <a:pt x="19736" y="29675"/>
                  </a:lnTo>
                  <a:lnTo>
                    <a:pt x="19877" y="29745"/>
                  </a:lnTo>
                  <a:lnTo>
                    <a:pt x="20159" y="29816"/>
                  </a:lnTo>
                  <a:lnTo>
                    <a:pt x="20511" y="29886"/>
                  </a:lnTo>
                  <a:lnTo>
                    <a:pt x="20652" y="29886"/>
                  </a:lnTo>
                  <a:lnTo>
                    <a:pt x="20723" y="29745"/>
                  </a:lnTo>
                  <a:lnTo>
                    <a:pt x="20793" y="29604"/>
                  </a:lnTo>
                  <a:lnTo>
                    <a:pt x="20723" y="29393"/>
                  </a:lnTo>
                  <a:lnTo>
                    <a:pt x="19806" y="27137"/>
                  </a:lnTo>
                  <a:lnTo>
                    <a:pt x="19031" y="24882"/>
                  </a:lnTo>
                  <a:lnTo>
                    <a:pt x="18397" y="22626"/>
                  </a:lnTo>
                  <a:lnTo>
                    <a:pt x="17762" y="20300"/>
                  </a:lnTo>
                  <a:close/>
                  <a:moveTo>
                    <a:pt x="10503" y="36723"/>
                  </a:moveTo>
                  <a:lnTo>
                    <a:pt x="10080" y="37569"/>
                  </a:lnTo>
                  <a:lnTo>
                    <a:pt x="9516" y="38697"/>
                  </a:lnTo>
                  <a:lnTo>
                    <a:pt x="9304" y="39261"/>
                  </a:lnTo>
                  <a:lnTo>
                    <a:pt x="9163" y="39825"/>
                  </a:lnTo>
                  <a:lnTo>
                    <a:pt x="9093" y="40036"/>
                  </a:lnTo>
                  <a:lnTo>
                    <a:pt x="9163" y="40248"/>
                  </a:lnTo>
                  <a:lnTo>
                    <a:pt x="9234" y="40388"/>
                  </a:lnTo>
                  <a:lnTo>
                    <a:pt x="9304" y="40529"/>
                  </a:lnTo>
                  <a:lnTo>
                    <a:pt x="9516" y="40600"/>
                  </a:lnTo>
                  <a:lnTo>
                    <a:pt x="9657" y="40529"/>
                  </a:lnTo>
                  <a:lnTo>
                    <a:pt x="9868" y="40459"/>
                  </a:lnTo>
                  <a:lnTo>
                    <a:pt x="10009" y="40248"/>
                  </a:lnTo>
                  <a:lnTo>
                    <a:pt x="10362" y="39754"/>
                  </a:lnTo>
                  <a:lnTo>
                    <a:pt x="10714" y="39120"/>
                  </a:lnTo>
                  <a:lnTo>
                    <a:pt x="11278" y="37851"/>
                  </a:lnTo>
                  <a:lnTo>
                    <a:pt x="11630" y="37005"/>
                  </a:lnTo>
                  <a:lnTo>
                    <a:pt x="12053" y="37569"/>
                  </a:lnTo>
                  <a:lnTo>
                    <a:pt x="12406" y="38274"/>
                  </a:lnTo>
                  <a:lnTo>
                    <a:pt x="12547" y="38626"/>
                  </a:lnTo>
                  <a:lnTo>
                    <a:pt x="12617" y="38979"/>
                  </a:lnTo>
                  <a:lnTo>
                    <a:pt x="12617" y="39331"/>
                  </a:lnTo>
                  <a:lnTo>
                    <a:pt x="12617" y="39684"/>
                  </a:lnTo>
                  <a:lnTo>
                    <a:pt x="12476" y="40248"/>
                  </a:lnTo>
                  <a:lnTo>
                    <a:pt x="12265" y="40741"/>
                  </a:lnTo>
                  <a:lnTo>
                    <a:pt x="11983" y="41305"/>
                  </a:lnTo>
                  <a:lnTo>
                    <a:pt x="11630" y="41869"/>
                  </a:lnTo>
                  <a:lnTo>
                    <a:pt x="11207" y="42433"/>
                  </a:lnTo>
                  <a:lnTo>
                    <a:pt x="10714" y="42996"/>
                  </a:lnTo>
                  <a:lnTo>
                    <a:pt x="9657" y="44054"/>
                  </a:lnTo>
                  <a:lnTo>
                    <a:pt x="8458" y="45040"/>
                  </a:lnTo>
                  <a:lnTo>
                    <a:pt x="7824" y="45463"/>
                  </a:lnTo>
                  <a:lnTo>
                    <a:pt x="7260" y="45816"/>
                  </a:lnTo>
                  <a:lnTo>
                    <a:pt x="6626" y="46098"/>
                  </a:lnTo>
                  <a:lnTo>
                    <a:pt x="6062" y="46380"/>
                  </a:lnTo>
                  <a:lnTo>
                    <a:pt x="5498" y="46521"/>
                  </a:lnTo>
                  <a:lnTo>
                    <a:pt x="5005" y="46591"/>
                  </a:lnTo>
                  <a:lnTo>
                    <a:pt x="5287" y="45181"/>
                  </a:lnTo>
                  <a:lnTo>
                    <a:pt x="5639" y="43772"/>
                  </a:lnTo>
                  <a:lnTo>
                    <a:pt x="6062" y="42292"/>
                  </a:lnTo>
                  <a:lnTo>
                    <a:pt x="6626" y="40952"/>
                  </a:lnTo>
                  <a:lnTo>
                    <a:pt x="6978" y="40248"/>
                  </a:lnTo>
                  <a:lnTo>
                    <a:pt x="7331" y="39613"/>
                  </a:lnTo>
                  <a:lnTo>
                    <a:pt x="7754" y="39049"/>
                  </a:lnTo>
                  <a:lnTo>
                    <a:pt x="8177" y="38485"/>
                  </a:lnTo>
                  <a:lnTo>
                    <a:pt x="8670" y="37992"/>
                  </a:lnTo>
                  <a:lnTo>
                    <a:pt x="9234" y="37499"/>
                  </a:lnTo>
                  <a:lnTo>
                    <a:pt x="9868" y="37076"/>
                  </a:lnTo>
                  <a:lnTo>
                    <a:pt x="10503" y="36723"/>
                  </a:lnTo>
                  <a:close/>
                  <a:moveTo>
                    <a:pt x="19947" y="1"/>
                  </a:moveTo>
                  <a:lnTo>
                    <a:pt x="19877" y="706"/>
                  </a:lnTo>
                  <a:lnTo>
                    <a:pt x="19806" y="1552"/>
                  </a:lnTo>
                  <a:lnTo>
                    <a:pt x="19665" y="3455"/>
                  </a:lnTo>
                  <a:lnTo>
                    <a:pt x="19595" y="4441"/>
                  </a:lnTo>
                  <a:lnTo>
                    <a:pt x="19454" y="5358"/>
                  </a:lnTo>
                  <a:lnTo>
                    <a:pt x="19242" y="6133"/>
                  </a:lnTo>
                  <a:lnTo>
                    <a:pt x="19102" y="6485"/>
                  </a:lnTo>
                  <a:lnTo>
                    <a:pt x="18961" y="6767"/>
                  </a:lnTo>
                  <a:lnTo>
                    <a:pt x="18679" y="7120"/>
                  </a:lnTo>
                  <a:lnTo>
                    <a:pt x="18397" y="7331"/>
                  </a:lnTo>
                  <a:lnTo>
                    <a:pt x="18115" y="7472"/>
                  </a:lnTo>
                  <a:lnTo>
                    <a:pt x="17833" y="7543"/>
                  </a:lnTo>
                  <a:lnTo>
                    <a:pt x="16071" y="7543"/>
                  </a:lnTo>
                  <a:lnTo>
                    <a:pt x="15225" y="7613"/>
                  </a:lnTo>
                  <a:lnTo>
                    <a:pt x="14379" y="7754"/>
                  </a:lnTo>
                  <a:lnTo>
                    <a:pt x="12687" y="8177"/>
                  </a:lnTo>
                  <a:lnTo>
                    <a:pt x="10362" y="8882"/>
                  </a:lnTo>
                  <a:lnTo>
                    <a:pt x="8881" y="9305"/>
                  </a:lnTo>
                  <a:lnTo>
                    <a:pt x="7472" y="9869"/>
                  </a:lnTo>
                  <a:lnTo>
                    <a:pt x="6062" y="10503"/>
                  </a:lnTo>
                  <a:lnTo>
                    <a:pt x="5357" y="10856"/>
                  </a:lnTo>
                  <a:lnTo>
                    <a:pt x="4793" y="11208"/>
                  </a:lnTo>
                  <a:lnTo>
                    <a:pt x="4229" y="11631"/>
                  </a:lnTo>
                  <a:lnTo>
                    <a:pt x="3736" y="12054"/>
                  </a:lnTo>
                  <a:lnTo>
                    <a:pt x="3313" y="12477"/>
                  </a:lnTo>
                  <a:lnTo>
                    <a:pt x="3031" y="12900"/>
                  </a:lnTo>
                  <a:lnTo>
                    <a:pt x="2820" y="12970"/>
                  </a:lnTo>
                  <a:lnTo>
                    <a:pt x="2749" y="13182"/>
                  </a:lnTo>
                  <a:lnTo>
                    <a:pt x="2820" y="13675"/>
                  </a:lnTo>
                  <a:lnTo>
                    <a:pt x="3031" y="13604"/>
                  </a:lnTo>
                  <a:lnTo>
                    <a:pt x="5921" y="13604"/>
                  </a:lnTo>
                  <a:lnTo>
                    <a:pt x="9586" y="13675"/>
                  </a:lnTo>
                  <a:lnTo>
                    <a:pt x="10714" y="13604"/>
                  </a:lnTo>
                  <a:lnTo>
                    <a:pt x="11912" y="13463"/>
                  </a:lnTo>
                  <a:lnTo>
                    <a:pt x="13110" y="13252"/>
                  </a:lnTo>
                  <a:lnTo>
                    <a:pt x="14238" y="12970"/>
                  </a:lnTo>
                  <a:lnTo>
                    <a:pt x="15366" y="12618"/>
                  </a:lnTo>
                  <a:lnTo>
                    <a:pt x="16494" y="12124"/>
                  </a:lnTo>
                  <a:lnTo>
                    <a:pt x="17480" y="11490"/>
                  </a:lnTo>
                  <a:lnTo>
                    <a:pt x="17974" y="11137"/>
                  </a:lnTo>
                  <a:lnTo>
                    <a:pt x="18397" y="10785"/>
                  </a:lnTo>
                  <a:lnTo>
                    <a:pt x="17974" y="14098"/>
                  </a:lnTo>
                  <a:lnTo>
                    <a:pt x="17621" y="16212"/>
                  </a:lnTo>
                  <a:lnTo>
                    <a:pt x="17269" y="18327"/>
                  </a:lnTo>
                  <a:lnTo>
                    <a:pt x="16776" y="20441"/>
                  </a:lnTo>
                  <a:lnTo>
                    <a:pt x="16494" y="21428"/>
                  </a:lnTo>
                  <a:lnTo>
                    <a:pt x="16212" y="22274"/>
                  </a:lnTo>
                  <a:lnTo>
                    <a:pt x="15859" y="23120"/>
                  </a:lnTo>
                  <a:lnTo>
                    <a:pt x="15436" y="23825"/>
                  </a:lnTo>
                  <a:lnTo>
                    <a:pt x="15013" y="24389"/>
                  </a:lnTo>
                  <a:lnTo>
                    <a:pt x="14591" y="24811"/>
                  </a:lnTo>
                  <a:lnTo>
                    <a:pt x="14309" y="24952"/>
                  </a:lnTo>
                  <a:lnTo>
                    <a:pt x="14027" y="25093"/>
                  </a:lnTo>
                  <a:lnTo>
                    <a:pt x="13322" y="25234"/>
                  </a:lnTo>
                  <a:lnTo>
                    <a:pt x="12617" y="25305"/>
                  </a:lnTo>
                  <a:lnTo>
                    <a:pt x="10150" y="25305"/>
                  </a:lnTo>
                  <a:lnTo>
                    <a:pt x="9375" y="25375"/>
                  </a:lnTo>
                  <a:lnTo>
                    <a:pt x="8670" y="25516"/>
                  </a:lnTo>
                  <a:lnTo>
                    <a:pt x="7824" y="25798"/>
                  </a:lnTo>
                  <a:lnTo>
                    <a:pt x="6978" y="26151"/>
                  </a:lnTo>
                  <a:lnTo>
                    <a:pt x="6203" y="26503"/>
                  </a:lnTo>
                  <a:lnTo>
                    <a:pt x="5428" y="26926"/>
                  </a:lnTo>
                  <a:lnTo>
                    <a:pt x="4652" y="27349"/>
                  </a:lnTo>
                  <a:lnTo>
                    <a:pt x="3948" y="27842"/>
                  </a:lnTo>
                  <a:lnTo>
                    <a:pt x="2538" y="28970"/>
                  </a:lnTo>
                  <a:lnTo>
                    <a:pt x="1481" y="29816"/>
                  </a:lnTo>
                  <a:lnTo>
                    <a:pt x="705" y="30521"/>
                  </a:lnTo>
                  <a:lnTo>
                    <a:pt x="212" y="31085"/>
                  </a:lnTo>
                  <a:lnTo>
                    <a:pt x="71" y="31366"/>
                  </a:lnTo>
                  <a:lnTo>
                    <a:pt x="0" y="31507"/>
                  </a:lnTo>
                  <a:lnTo>
                    <a:pt x="0" y="31648"/>
                  </a:lnTo>
                  <a:lnTo>
                    <a:pt x="141" y="31789"/>
                  </a:lnTo>
                  <a:lnTo>
                    <a:pt x="353" y="31930"/>
                  </a:lnTo>
                  <a:lnTo>
                    <a:pt x="635" y="32001"/>
                  </a:lnTo>
                  <a:lnTo>
                    <a:pt x="1622" y="32071"/>
                  </a:lnTo>
                  <a:lnTo>
                    <a:pt x="2961" y="32001"/>
                  </a:lnTo>
                  <a:lnTo>
                    <a:pt x="3807" y="31930"/>
                  </a:lnTo>
                  <a:lnTo>
                    <a:pt x="4652" y="31860"/>
                  </a:lnTo>
                  <a:lnTo>
                    <a:pt x="5498" y="31648"/>
                  </a:lnTo>
                  <a:lnTo>
                    <a:pt x="6273" y="31437"/>
                  </a:lnTo>
                  <a:lnTo>
                    <a:pt x="7049" y="31226"/>
                  </a:lnTo>
                  <a:lnTo>
                    <a:pt x="7824" y="30873"/>
                  </a:lnTo>
                  <a:lnTo>
                    <a:pt x="9304" y="30168"/>
                  </a:lnTo>
                  <a:lnTo>
                    <a:pt x="10784" y="29322"/>
                  </a:lnTo>
                  <a:lnTo>
                    <a:pt x="12124" y="28336"/>
                  </a:lnTo>
                  <a:lnTo>
                    <a:pt x="13392" y="27278"/>
                  </a:lnTo>
                  <a:lnTo>
                    <a:pt x="14661" y="26151"/>
                  </a:lnTo>
                  <a:lnTo>
                    <a:pt x="13956" y="28265"/>
                  </a:lnTo>
                  <a:lnTo>
                    <a:pt x="13322" y="30450"/>
                  </a:lnTo>
                  <a:lnTo>
                    <a:pt x="12899" y="31507"/>
                  </a:lnTo>
                  <a:lnTo>
                    <a:pt x="12476" y="32565"/>
                  </a:lnTo>
                  <a:lnTo>
                    <a:pt x="12053" y="33551"/>
                  </a:lnTo>
                  <a:lnTo>
                    <a:pt x="11489" y="34468"/>
                  </a:lnTo>
                  <a:lnTo>
                    <a:pt x="11137" y="35032"/>
                  </a:lnTo>
                  <a:lnTo>
                    <a:pt x="10714" y="35455"/>
                  </a:lnTo>
                  <a:lnTo>
                    <a:pt x="10221" y="35877"/>
                  </a:lnTo>
                  <a:lnTo>
                    <a:pt x="9727" y="36159"/>
                  </a:lnTo>
                  <a:lnTo>
                    <a:pt x="8740" y="36864"/>
                  </a:lnTo>
                  <a:lnTo>
                    <a:pt x="8247" y="37287"/>
                  </a:lnTo>
                  <a:lnTo>
                    <a:pt x="7683" y="37781"/>
                  </a:lnTo>
                  <a:lnTo>
                    <a:pt x="7331" y="38133"/>
                  </a:lnTo>
                  <a:lnTo>
                    <a:pt x="6978" y="38697"/>
                  </a:lnTo>
                  <a:lnTo>
                    <a:pt x="6133" y="40107"/>
                  </a:lnTo>
                  <a:lnTo>
                    <a:pt x="5216" y="41798"/>
                  </a:lnTo>
                  <a:lnTo>
                    <a:pt x="4864" y="42644"/>
                  </a:lnTo>
                  <a:lnTo>
                    <a:pt x="4511" y="43490"/>
                  </a:lnTo>
                  <a:lnTo>
                    <a:pt x="4300" y="44336"/>
                  </a:lnTo>
                  <a:lnTo>
                    <a:pt x="4159" y="45111"/>
                  </a:lnTo>
                  <a:lnTo>
                    <a:pt x="4159" y="45816"/>
                  </a:lnTo>
                  <a:lnTo>
                    <a:pt x="4159" y="46098"/>
                  </a:lnTo>
                  <a:lnTo>
                    <a:pt x="4229" y="46380"/>
                  </a:lnTo>
                  <a:lnTo>
                    <a:pt x="4370" y="46591"/>
                  </a:lnTo>
                  <a:lnTo>
                    <a:pt x="4511" y="46803"/>
                  </a:lnTo>
                  <a:lnTo>
                    <a:pt x="4723" y="46944"/>
                  </a:lnTo>
                  <a:lnTo>
                    <a:pt x="4934" y="47084"/>
                  </a:lnTo>
                  <a:lnTo>
                    <a:pt x="5216" y="47155"/>
                  </a:lnTo>
                  <a:lnTo>
                    <a:pt x="5992" y="47155"/>
                  </a:lnTo>
                  <a:lnTo>
                    <a:pt x="6414" y="47014"/>
                  </a:lnTo>
                  <a:lnTo>
                    <a:pt x="7049" y="46803"/>
                  </a:lnTo>
                  <a:lnTo>
                    <a:pt x="7683" y="46521"/>
                  </a:lnTo>
                  <a:lnTo>
                    <a:pt x="8388" y="46168"/>
                  </a:lnTo>
                  <a:lnTo>
                    <a:pt x="9093" y="45745"/>
                  </a:lnTo>
                  <a:lnTo>
                    <a:pt x="9798" y="45252"/>
                  </a:lnTo>
                  <a:lnTo>
                    <a:pt x="10432" y="44688"/>
                  </a:lnTo>
                  <a:lnTo>
                    <a:pt x="11066" y="44124"/>
                  </a:lnTo>
                  <a:lnTo>
                    <a:pt x="11630" y="43490"/>
                  </a:lnTo>
                  <a:lnTo>
                    <a:pt x="12194" y="42855"/>
                  </a:lnTo>
                  <a:lnTo>
                    <a:pt x="12687" y="42151"/>
                  </a:lnTo>
                  <a:lnTo>
                    <a:pt x="13040" y="41446"/>
                  </a:lnTo>
                  <a:lnTo>
                    <a:pt x="13392" y="40741"/>
                  </a:lnTo>
                  <a:lnTo>
                    <a:pt x="13604" y="40036"/>
                  </a:lnTo>
                  <a:lnTo>
                    <a:pt x="13674" y="39261"/>
                  </a:lnTo>
                  <a:lnTo>
                    <a:pt x="13674" y="38556"/>
                  </a:lnTo>
                  <a:lnTo>
                    <a:pt x="13533" y="37851"/>
                  </a:lnTo>
                  <a:lnTo>
                    <a:pt x="13392" y="37640"/>
                  </a:lnTo>
                  <a:lnTo>
                    <a:pt x="13181" y="37358"/>
                  </a:lnTo>
                  <a:lnTo>
                    <a:pt x="12758" y="36794"/>
                  </a:lnTo>
                  <a:lnTo>
                    <a:pt x="12335" y="36300"/>
                  </a:lnTo>
                  <a:lnTo>
                    <a:pt x="12194" y="36018"/>
                  </a:lnTo>
                  <a:lnTo>
                    <a:pt x="12124" y="35807"/>
                  </a:lnTo>
                  <a:lnTo>
                    <a:pt x="12194" y="35455"/>
                  </a:lnTo>
                  <a:lnTo>
                    <a:pt x="12335" y="34961"/>
                  </a:lnTo>
                  <a:lnTo>
                    <a:pt x="12828" y="33763"/>
                  </a:lnTo>
                  <a:lnTo>
                    <a:pt x="13815" y="31719"/>
                  </a:lnTo>
                  <a:lnTo>
                    <a:pt x="14591" y="29675"/>
                  </a:lnTo>
                  <a:lnTo>
                    <a:pt x="15295" y="27560"/>
                  </a:lnTo>
                  <a:lnTo>
                    <a:pt x="16000" y="25516"/>
                  </a:lnTo>
                  <a:lnTo>
                    <a:pt x="16635" y="23402"/>
                  </a:lnTo>
                  <a:lnTo>
                    <a:pt x="16635" y="24177"/>
                  </a:lnTo>
                  <a:lnTo>
                    <a:pt x="16705" y="24952"/>
                  </a:lnTo>
                  <a:lnTo>
                    <a:pt x="16846" y="25728"/>
                  </a:lnTo>
                  <a:lnTo>
                    <a:pt x="16987" y="26503"/>
                  </a:lnTo>
                  <a:lnTo>
                    <a:pt x="17198" y="27208"/>
                  </a:lnTo>
                  <a:lnTo>
                    <a:pt x="17480" y="27983"/>
                  </a:lnTo>
                  <a:lnTo>
                    <a:pt x="17762" y="28688"/>
                  </a:lnTo>
                  <a:lnTo>
                    <a:pt x="18115" y="29393"/>
                  </a:lnTo>
                  <a:lnTo>
                    <a:pt x="18538" y="30027"/>
                  </a:lnTo>
                  <a:lnTo>
                    <a:pt x="18961" y="30662"/>
                  </a:lnTo>
                  <a:lnTo>
                    <a:pt x="19454" y="31296"/>
                  </a:lnTo>
                  <a:lnTo>
                    <a:pt x="20018" y="31860"/>
                  </a:lnTo>
                  <a:lnTo>
                    <a:pt x="20582" y="32353"/>
                  </a:lnTo>
                  <a:lnTo>
                    <a:pt x="21216" y="32847"/>
                  </a:lnTo>
                  <a:lnTo>
                    <a:pt x="21850" y="33270"/>
                  </a:lnTo>
                  <a:lnTo>
                    <a:pt x="22555" y="33622"/>
                  </a:lnTo>
                  <a:lnTo>
                    <a:pt x="23049" y="33904"/>
                  </a:lnTo>
                  <a:lnTo>
                    <a:pt x="23612" y="34045"/>
                  </a:lnTo>
                  <a:lnTo>
                    <a:pt x="23894" y="34115"/>
                  </a:lnTo>
                  <a:lnTo>
                    <a:pt x="24106" y="34115"/>
                  </a:lnTo>
                  <a:lnTo>
                    <a:pt x="24317" y="34045"/>
                  </a:lnTo>
                  <a:lnTo>
                    <a:pt x="24458" y="33833"/>
                  </a:lnTo>
                  <a:lnTo>
                    <a:pt x="24458" y="33692"/>
                  </a:lnTo>
                  <a:lnTo>
                    <a:pt x="24458" y="33411"/>
                  </a:lnTo>
                  <a:lnTo>
                    <a:pt x="24247" y="32635"/>
                  </a:lnTo>
                  <a:lnTo>
                    <a:pt x="23965" y="31719"/>
                  </a:lnTo>
                  <a:lnTo>
                    <a:pt x="23542" y="30591"/>
                  </a:lnTo>
                  <a:lnTo>
                    <a:pt x="22767" y="28547"/>
                  </a:lnTo>
                  <a:lnTo>
                    <a:pt x="22203" y="27137"/>
                  </a:lnTo>
                  <a:lnTo>
                    <a:pt x="21780" y="25798"/>
                  </a:lnTo>
                  <a:lnTo>
                    <a:pt x="21216" y="24389"/>
                  </a:lnTo>
                  <a:lnTo>
                    <a:pt x="20652" y="23120"/>
                  </a:lnTo>
                  <a:lnTo>
                    <a:pt x="19877" y="21851"/>
                  </a:lnTo>
                  <a:lnTo>
                    <a:pt x="19454" y="21146"/>
                  </a:lnTo>
                  <a:lnTo>
                    <a:pt x="19102" y="20653"/>
                  </a:lnTo>
                  <a:lnTo>
                    <a:pt x="18467" y="19878"/>
                  </a:lnTo>
                  <a:lnTo>
                    <a:pt x="18256" y="19455"/>
                  </a:lnTo>
                  <a:lnTo>
                    <a:pt x="18115" y="19032"/>
                  </a:lnTo>
                  <a:lnTo>
                    <a:pt x="18044" y="18468"/>
                  </a:lnTo>
                  <a:lnTo>
                    <a:pt x="18044" y="17763"/>
                  </a:lnTo>
                  <a:lnTo>
                    <a:pt x="18185" y="16283"/>
                  </a:lnTo>
                  <a:lnTo>
                    <a:pt x="18397" y="14732"/>
                  </a:lnTo>
                  <a:lnTo>
                    <a:pt x="19031" y="11701"/>
                  </a:lnTo>
                  <a:lnTo>
                    <a:pt x="19595" y="8671"/>
                  </a:lnTo>
                  <a:lnTo>
                    <a:pt x="19877" y="7120"/>
                  </a:lnTo>
                  <a:lnTo>
                    <a:pt x="20018" y="5640"/>
                  </a:lnTo>
                  <a:lnTo>
                    <a:pt x="20370" y="6767"/>
                  </a:lnTo>
                  <a:lnTo>
                    <a:pt x="20793" y="7825"/>
                  </a:lnTo>
                  <a:lnTo>
                    <a:pt x="21286" y="8741"/>
                  </a:lnTo>
                  <a:lnTo>
                    <a:pt x="21921" y="9587"/>
                  </a:lnTo>
                  <a:lnTo>
                    <a:pt x="22555" y="10433"/>
                  </a:lnTo>
                  <a:lnTo>
                    <a:pt x="23331" y="11278"/>
                  </a:lnTo>
                  <a:lnTo>
                    <a:pt x="24811" y="12900"/>
                  </a:lnTo>
                  <a:lnTo>
                    <a:pt x="25868" y="14239"/>
                  </a:lnTo>
                  <a:lnTo>
                    <a:pt x="26432" y="14944"/>
                  </a:lnTo>
                  <a:lnTo>
                    <a:pt x="27066" y="15507"/>
                  </a:lnTo>
                  <a:lnTo>
                    <a:pt x="27348" y="15789"/>
                  </a:lnTo>
                  <a:lnTo>
                    <a:pt x="27701" y="15930"/>
                  </a:lnTo>
                  <a:lnTo>
                    <a:pt x="27982" y="16001"/>
                  </a:lnTo>
                  <a:lnTo>
                    <a:pt x="28194" y="15930"/>
                  </a:lnTo>
                  <a:lnTo>
                    <a:pt x="28476" y="15860"/>
                  </a:lnTo>
                  <a:lnTo>
                    <a:pt x="28687" y="15578"/>
                  </a:lnTo>
                  <a:lnTo>
                    <a:pt x="28899" y="15226"/>
                  </a:lnTo>
                  <a:lnTo>
                    <a:pt x="29110" y="14662"/>
                  </a:lnTo>
                  <a:lnTo>
                    <a:pt x="29181" y="14168"/>
                  </a:lnTo>
                  <a:lnTo>
                    <a:pt x="29251" y="13675"/>
                  </a:lnTo>
                  <a:lnTo>
                    <a:pt x="29251" y="13111"/>
                  </a:lnTo>
                  <a:lnTo>
                    <a:pt x="29181" y="12477"/>
                  </a:lnTo>
                  <a:lnTo>
                    <a:pt x="28969" y="11278"/>
                  </a:lnTo>
                  <a:lnTo>
                    <a:pt x="28617" y="10080"/>
                  </a:lnTo>
                  <a:lnTo>
                    <a:pt x="28123" y="8811"/>
                  </a:lnTo>
                  <a:lnTo>
                    <a:pt x="27630" y="7684"/>
                  </a:lnTo>
                  <a:lnTo>
                    <a:pt x="27066" y="6626"/>
                  </a:lnTo>
                  <a:lnTo>
                    <a:pt x="26573" y="5781"/>
                  </a:lnTo>
                  <a:lnTo>
                    <a:pt x="26150" y="5217"/>
                  </a:lnTo>
                  <a:lnTo>
                    <a:pt x="25516" y="4512"/>
                  </a:lnTo>
                  <a:lnTo>
                    <a:pt x="24670" y="3807"/>
                  </a:lnTo>
                  <a:lnTo>
                    <a:pt x="23753" y="3102"/>
                  </a:lnTo>
                  <a:lnTo>
                    <a:pt x="22767" y="2538"/>
                  </a:lnTo>
                  <a:lnTo>
                    <a:pt x="22273" y="2256"/>
                  </a:lnTo>
                  <a:lnTo>
                    <a:pt x="21780" y="2115"/>
                  </a:lnTo>
                  <a:lnTo>
                    <a:pt x="21357" y="2045"/>
                  </a:lnTo>
                  <a:lnTo>
                    <a:pt x="20934" y="2045"/>
                  </a:lnTo>
                  <a:lnTo>
                    <a:pt x="20511" y="2186"/>
                  </a:lnTo>
                  <a:lnTo>
                    <a:pt x="20229" y="2397"/>
                  </a:lnTo>
                  <a:lnTo>
                    <a:pt x="20088" y="1129"/>
                  </a:lnTo>
                  <a:lnTo>
                    <a:pt x="19947" y="1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Shape 129"/>
            <p:cNvGrpSpPr>
              <a:grpSpLocks/>
            </p:cNvGrpSpPr>
            <p:nvPr/>
          </p:nvGrpSpPr>
          <p:grpSpPr bwMode="auto">
            <a:xfrm>
              <a:off x="818425" y="1333615"/>
              <a:ext cx="924588" cy="1372129"/>
              <a:chOff x="3112200" y="1333615"/>
              <a:chExt cx="924588" cy="1372129"/>
            </a:xfrm>
          </p:grpSpPr>
          <p:sp>
            <p:nvSpPr>
              <p:cNvPr id="42" name="Shape 130"/>
              <p:cNvSpPr>
                <a:spLocks/>
              </p:cNvSpPr>
              <p:nvPr/>
            </p:nvSpPr>
            <p:spPr bwMode="auto">
              <a:xfrm>
                <a:off x="3173839" y="1333615"/>
                <a:ext cx="818695" cy="1280443"/>
              </a:xfrm>
              <a:custGeom>
                <a:avLst/>
                <a:gdLst>
                  <a:gd name="T0" fmla="*/ 0 w 32776"/>
                  <a:gd name="T1" fmla="*/ 0 h 51172"/>
                  <a:gd name="T2" fmla="*/ 32776 w 32776"/>
                  <a:gd name="T3" fmla="*/ 51172 h 51172"/>
                </a:gdLst>
                <a:ahLst/>
                <a:cxnLst>
                  <a:cxn ang="0">
                    <a:pos x="14873" y="635"/>
                  </a:cxn>
                  <a:cxn ang="0">
                    <a:pos x="13040" y="5146"/>
                  </a:cxn>
                  <a:cxn ang="0">
                    <a:pos x="13816" y="12124"/>
                  </a:cxn>
                  <a:cxn ang="0">
                    <a:pos x="14591" y="17692"/>
                  </a:cxn>
                  <a:cxn ang="0">
                    <a:pos x="12829" y="19595"/>
                  </a:cxn>
                  <a:cxn ang="0">
                    <a:pos x="2468" y="22696"/>
                  </a:cxn>
                  <a:cxn ang="0">
                    <a:pos x="1" y="24106"/>
                  </a:cxn>
                  <a:cxn ang="0">
                    <a:pos x="11490" y="23331"/>
                  </a:cxn>
                  <a:cxn ang="0">
                    <a:pos x="8670" y="32353"/>
                  </a:cxn>
                  <a:cxn ang="0">
                    <a:pos x="9446" y="32071"/>
                  </a:cxn>
                  <a:cxn ang="0">
                    <a:pos x="12758" y="30379"/>
                  </a:cxn>
                  <a:cxn ang="0">
                    <a:pos x="12899" y="33339"/>
                  </a:cxn>
                  <a:cxn ang="0">
                    <a:pos x="13957" y="33621"/>
                  </a:cxn>
                  <a:cxn ang="0">
                    <a:pos x="14309" y="30802"/>
                  </a:cxn>
                  <a:cxn ang="0">
                    <a:pos x="12124" y="26220"/>
                  </a:cxn>
                  <a:cxn ang="0">
                    <a:pos x="12829" y="22908"/>
                  </a:cxn>
                  <a:cxn ang="0">
                    <a:pos x="17974" y="24670"/>
                  </a:cxn>
                  <a:cxn ang="0">
                    <a:pos x="21569" y="34538"/>
                  </a:cxn>
                  <a:cxn ang="0">
                    <a:pos x="19384" y="39119"/>
                  </a:cxn>
                  <a:cxn ang="0">
                    <a:pos x="14521" y="41586"/>
                  </a:cxn>
                  <a:cxn ang="0">
                    <a:pos x="12758" y="41798"/>
                  </a:cxn>
                  <a:cxn ang="0">
                    <a:pos x="13604" y="43137"/>
                  </a:cxn>
                  <a:cxn ang="0">
                    <a:pos x="18468" y="41093"/>
                  </a:cxn>
                  <a:cxn ang="0">
                    <a:pos x="18327" y="45181"/>
                  </a:cxn>
                  <a:cxn ang="0">
                    <a:pos x="17128" y="47084"/>
                  </a:cxn>
                  <a:cxn ang="0">
                    <a:pos x="17551" y="48846"/>
                  </a:cxn>
                  <a:cxn ang="0">
                    <a:pos x="20018" y="47507"/>
                  </a:cxn>
                  <a:cxn ang="0">
                    <a:pos x="19807" y="45745"/>
                  </a:cxn>
                  <a:cxn ang="0">
                    <a:pos x="20794" y="38767"/>
                  </a:cxn>
                  <a:cxn ang="0">
                    <a:pos x="25446" y="42925"/>
                  </a:cxn>
                  <a:cxn ang="0">
                    <a:pos x="26432" y="50819"/>
                  </a:cxn>
                  <a:cxn ang="0">
                    <a:pos x="27630" y="50608"/>
                  </a:cxn>
                  <a:cxn ang="0">
                    <a:pos x="27208" y="44828"/>
                  </a:cxn>
                  <a:cxn ang="0">
                    <a:pos x="25586" y="37075"/>
                  </a:cxn>
                  <a:cxn ang="0">
                    <a:pos x="29252" y="38626"/>
                  </a:cxn>
                  <a:cxn ang="0">
                    <a:pos x="31719" y="40458"/>
                  </a:cxn>
                  <a:cxn ang="0">
                    <a:pos x="32635" y="39542"/>
                  </a:cxn>
                  <a:cxn ang="0">
                    <a:pos x="32212" y="38273"/>
                  </a:cxn>
                  <a:cxn ang="0">
                    <a:pos x="30097" y="38062"/>
                  </a:cxn>
                  <a:cxn ang="0">
                    <a:pos x="26080" y="36511"/>
                  </a:cxn>
                  <a:cxn ang="0">
                    <a:pos x="24177" y="35031"/>
                  </a:cxn>
                  <a:cxn ang="0">
                    <a:pos x="21428" y="22132"/>
                  </a:cxn>
                  <a:cxn ang="0">
                    <a:pos x="25446" y="26925"/>
                  </a:cxn>
                  <a:cxn ang="0">
                    <a:pos x="26291" y="27489"/>
                  </a:cxn>
                  <a:cxn ang="0">
                    <a:pos x="29815" y="26009"/>
                  </a:cxn>
                  <a:cxn ang="0">
                    <a:pos x="31930" y="26361"/>
                  </a:cxn>
                  <a:cxn ang="0">
                    <a:pos x="24741" y="22485"/>
                  </a:cxn>
                  <a:cxn ang="0">
                    <a:pos x="18468" y="20652"/>
                  </a:cxn>
                  <a:cxn ang="0">
                    <a:pos x="16917" y="18820"/>
                  </a:cxn>
                  <a:cxn ang="0">
                    <a:pos x="16283" y="10855"/>
                  </a:cxn>
                  <a:cxn ang="0">
                    <a:pos x="24529" y="12758"/>
                  </a:cxn>
                  <a:cxn ang="0">
                    <a:pos x="17269" y="10221"/>
                  </a:cxn>
                  <a:cxn ang="0">
                    <a:pos x="14732" y="9304"/>
                  </a:cxn>
                  <a:cxn ang="0">
                    <a:pos x="13957" y="4864"/>
                  </a:cxn>
                </a:cxnLst>
                <a:rect l="T0" t="T1" r="T2" b="T3"/>
                <a:pathLst>
                  <a:path w="32776" h="51172" extrusionOk="0">
                    <a:moveTo>
                      <a:pt x="15155" y="0"/>
                    </a:moveTo>
                    <a:lnTo>
                      <a:pt x="15026" y="431"/>
                    </a:lnTo>
                    <a:lnTo>
                      <a:pt x="15084" y="353"/>
                    </a:lnTo>
                    <a:lnTo>
                      <a:pt x="15155" y="0"/>
                    </a:lnTo>
                    <a:close/>
                    <a:moveTo>
                      <a:pt x="15026" y="431"/>
                    </a:moveTo>
                    <a:lnTo>
                      <a:pt x="14873" y="635"/>
                    </a:lnTo>
                    <a:lnTo>
                      <a:pt x="14380" y="1339"/>
                    </a:lnTo>
                    <a:lnTo>
                      <a:pt x="13957" y="2044"/>
                    </a:lnTo>
                    <a:lnTo>
                      <a:pt x="13745" y="2397"/>
                    </a:lnTo>
                    <a:lnTo>
                      <a:pt x="13604" y="2820"/>
                    </a:lnTo>
                    <a:lnTo>
                      <a:pt x="13252" y="3947"/>
                    </a:lnTo>
                    <a:lnTo>
                      <a:pt x="13040" y="5146"/>
                    </a:lnTo>
                    <a:lnTo>
                      <a:pt x="12970" y="6273"/>
                    </a:lnTo>
                    <a:lnTo>
                      <a:pt x="12899" y="7472"/>
                    </a:lnTo>
                    <a:lnTo>
                      <a:pt x="12970" y="8670"/>
                    </a:lnTo>
                    <a:lnTo>
                      <a:pt x="13181" y="9798"/>
                    </a:lnTo>
                    <a:lnTo>
                      <a:pt x="13463" y="10996"/>
                    </a:lnTo>
                    <a:lnTo>
                      <a:pt x="13816" y="12124"/>
                    </a:lnTo>
                    <a:lnTo>
                      <a:pt x="14098" y="13251"/>
                    </a:lnTo>
                    <a:lnTo>
                      <a:pt x="14380" y="14379"/>
                    </a:lnTo>
                    <a:lnTo>
                      <a:pt x="14591" y="15436"/>
                    </a:lnTo>
                    <a:lnTo>
                      <a:pt x="14662" y="16564"/>
                    </a:lnTo>
                    <a:lnTo>
                      <a:pt x="14662" y="17128"/>
                    </a:lnTo>
                    <a:lnTo>
                      <a:pt x="14591" y="17692"/>
                    </a:lnTo>
                    <a:lnTo>
                      <a:pt x="14380" y="18115"/>
                    </a:lnTo>
                    <a:lnTo>
                      <a:pt x="14168" y="18538"/>
                    </a:lnTo>
                    <a:lnTo>
                      <a:pt x="13886" y="18820"/>
                    </a:lnTo>
                    <a:lnTo>
                      <a:pt x="13604" y="19172"/>
                    </a:lnTo>
                    <a:lnTo>
                      <a:pt x="13252" y="19383"/>
                    </a:lnTo>
                    <a:lnTo>
                      <a:pt x="12829" y="19595"/>
                    </a:lnTo>
                    <a:lnTo>
                      <a:pt x="11983" y="19947"/>
                    </a:lnTo>
                    <a:lnTo>
                      <a:pt x="10996" y="20229"/>
                    </a:lnTo>
                    <a:lnTo>
                      <a:pt x="9023" y="20652"/>
                    </a:lnTo>
                    <a:lnTo>
                      <a:pt x="7190" y="21146"/>
                    </a:lnTo>
                    <a:lnTo>
                      <a:pt x="4018" y="22132"/>
                    </a:lnTo>
                    <a:lnTo>
                      <a:pt x="2468" y="22696"/>
                    </a:lnTo>
                    <a:lnTo>
                      <a:pt x="1129" y="23260"/>
                    </a:lnTo>
                    <a:lnTo>
                      <a:pt x="635" y="23472"/>
                    </a:lnTo>
                    <a:lnTo>
                      <a:pt x="212" y="23754"/>
                    </a:lnTo>
                    <a:lnTo>
                      <a:pt x="1" y="23965"/>
                    </a:lnTo>
                    <a:lnTo>
                      <a:pt x="1" y="24035"/>
                    </a:lnTo>
                    <a:lnTo>
                      <a:pt x="1" y="24106"/>
                    </a:lnTo>
                    <a:lnTo>
                      <a:pt x="494" y="23965"/>
                    </a:lnTo>
                    <a:lnTo>
                      <a:pt x="1763" y="23613"/>
                    </a:lnTo>
                    <a:lnTo>
                      <a:pt x="5851" y="22555"/>
                    </a:lnTo>
                    <a:lnTo>
                      <a:pt x="10080" y="21568"/>
                    </a:lnTo>
                    <a:lnTo>
                      <a:pt x="12477" y="21075"/>
                    </a:lnTo>
                    <a:lnTo>
                      <a:pt x="11490" y="23331"/>
                    </a:lnTo>
                    <a:lnTo>
                      <a:pt x="10785" y="25163"/>
                    </a:lnTo>
                    <a:lnTo>
                      <a:pt x="10010" y="27207"/>
                    </a:lnTo>
                    <a:lnTo>
                      <a:pt x="9305" y="29251"/>
                    </a:lnTo>
                    <a:lnTo>
                      <a:pt x="8811" y="31013"/>
                    </a:lnTo>
                    <a:lnTo>
                      <a:pt x="8670" y="31718"/>
                    </a:lnTo>
                    <a:lnTo>
                      <a:pt x="8670" y="32353"/>
                    </a:lnTo>
                    <a:lnTo>
                      <a:pt x="8670" y="32705"/>
                    </a:lnTo>
                    <a:lnTo>
                      <a:pt x="8741" y="32846"/>
                    </a:lnTo>
                    <a:lnTo>
                      <a:pt x="8882" y="32916"/>
                    </a:lnTo>
                    <a:lnTo>
                      <a:pt x="8952" y="32916"/>
                    </a:lnTo>
                    <a:lnTo>
                      <a:pt x="9093" y="32705"/>
                    </a:lnTo>
                    <a:lnTo>
                      <a:pt x="9446" y="32071"/>
                    </a:lnTo>
                    <a:lnTo>
                      <a:pt x="10362" y="29815"/>
                    </a:lnTo>
                    <a:lnTo>
                      <a:pt x="11701" y="26220"/>
                    </a:lnTo>
                    <a:lnTo>
                      <a:pt x="11983" y="27207"/>
                    </a:lnTo>
                    <a:lnTo>
                      <a:pt x="12265" y="28265"/>
                    </a:lnTo>
                    <a:lnTo>
                      <a:pt x="12617" y="29322"/>
                    </a:lnTo>
                    <a:lnTo>
                      <a:pt x="12758" y="30379"/>
                    </a:lnTo>
                    <a:lnTo>
                      <a:pt x="13181" y="32071"/>
                    </a:lnTo>
                    <a:lnTo>
                      <a:pt x="12970" y="32141"/>
                    </a:lnTo>
                    <a:lnTo>
                      <a:pt x="12829" y="32282"/>
                    </a:lnTo>
                    <a:lnTo>
                      <a:pt x="12758" y="32494"/>
                    </a:lnTo>
                    <a:lnTo>
                      <a:pt x="12688" y="32705"/>
                    </a:lnTo>
                    <a:lnTo>
                      <a:pt x="12899" y="33339"/>
                    </a:lnTo>
                    <a:lnTo>
                      <a:pt x="13040" y="33621"/>
                    </a:lnTo>
                    <a:lnTo>
                      <a:pt x="13181" y="33762"/>
                    </a:lnTo>
                    <a:lnTo>
                      <a:pt x="13322" y="33903"/>
                    </a:lnTo>
                    <a:lnTo>
                      <a:pt x="13604" y="33903"/>
                    </a:lnTo>
                    <a:lnTo>
                      <a:pt x="13675" y="33833"/>
                    </a:lnTo>
                    <a:lnTo>
                      <a:pt x="13957" y="33621"/>
                    </a:lnTo>
                    <a:lnTo>
                      <a:pt x="14168" y="33269"/>
                    </a:lnTo>
                    <a:lnTo>
                      <a:pt x="14380" y="32705"/>
                    </a:lnTo>
                    <a:lnTo>
                      <a:pt x="14450" y="32141"/>
                    </a:lnTo>
                    <a:lnTo>
                      <a:pt x="14450" y="31718"/>
                    </a:lnTo>
                    <a:lnTo>
                      <a:pt x="14380" y="31225"/>
                    </a:lnTo>
                    <a:lnTo>
                      <a:pt x="14309" y="30802"/>
                    </a:lnTo>
                    <a:lnTo>
                      <a:pt x="14168" y="30379"/>
                    </a:lnTo>
                    <a:lnTo>
                      <a:pt x="13745" y="29533"/>
                    </a:lnTo>
                    <a:lnTo>
                      <a:pt x="13322" y="28687"/>
                    </a:lnTo>
                    <a:lnTo>
                      <a:pt x="12829" y="27842"/>
                    </a:lnTo>
                    <a:lnTo>
                      <a:pt x="12477" y="27066"/>
                    </a:lnTo>
                    <a:lnTo>
                      <a:pt x="12124" y="26220"/>
                    </a:lnTo>
                    <a:lnTo>
                      <a:pt x="12054" y="25868"/>
                    </a:lnTo>
                    <a:lnTo>
                      <a:pt x="11983" y="25445"/>
                    </a:lnTo>
                    <a:lnTo>
                      <a:pt x="11983" y="25093"/>
                    </a:lnTo>
                    <a:lnTo>
                      <a:pt x="12054" y="24740"/>
                    </a:lnTo>
                    <a:lnTo>
                      <a:pt x="12336" y="23824"/>
                    </a:lnTo>
                    <a:lnTo>
                      <a:pt x="12829" y="22908"/>
                    </a:lnTo>
                    <a:lnTo>
                      <a:pt x="13322" y="21921"/>
                    </a:lnTo>
                    <a:lnTo>
                      <a:pt x="13886" y="20934"/>
                    </a:lnTo>
                    <a:lnTo>
                      <a:pt x="14521" y="20088"/>
                    </a:lnTo>
                    <a:lnTo>
                      <a:pt x="15507" y="18749"/>
                    </a:lnTo>
                    <a:lnTo>
                      <a:pt x="16706" y="21709"/>
                    </a:lnTo>
                    <a:lnTo>
                      <a:pt x="17974" y="24670"/>
                    </a:lnTo>
                    <a:lnTo>
                      <a:pt x="20653" y="30520"/>
                    </a:lnTo>
                    <a:lnTo>
                      <a:pt x="21428" y="32212"/>
                    </a:lnTo>
                    <a:lnTo>
                      <a:pt x="21639" y="32846"/>
                    </a:lnTo>
                    <a:lnTo>
                      <a:pt x="21710" y="33410"/>
                    </a:lnTo>
                    <a:lnTo>
                      <a:pt x="21710" y="33974"/>
                    </a:lnTo>
                    <a:lnTo>
                      <a:pt x="21569" y="34538"/>
                    </a:lnTo>
                    <a:lnTo>
                      <a:pt x="21216" y="35242"/>
                    </a:lnTo>
                    <a:lnTo>
                      <a:pt x="20794" y="36088"/>
                    </a:lnTo>
                    <a:lnTo>
                      <a:pt x="20300" y="37146"/>
                    </a:lnTo>
                    <a:lnTo>
                      <a:pt x="19877" y="38203"/>
                    </a:lnTo>
                    <a:lnTo>
                      <a:pt x="19666" y="38626"/>
                    </a:lnTo>
                    <a:lnTo>
                      <a:pt x="19384" y="39119"/>
                    </a:lnTo>
                    <a:lnTo>
                      <a:pt x="19032" y="39472"/>
                    </a:lnTo>
                    <a:lnTo>
                      <a:pt x="18609" y="39824"/>
                    </a:lnTo>
                    <a:lnTo>
                      <a:pt x="18186" y="40035"/>
                    </a:lnTo>
                    <a:lnTo>
                      <a:pt x="17692" y="40317"/>
                    </a:lnTo>
                    <a:lnTo>
                      <a:pt x="16565" y="40811"/>
                    </a:lnTo>
                    <a:lnTo>
                      <a:pt x="14521" y="41586"/>
                    </a:lnTo>
                    <a:lnTo>
                      <a:pt x="14239" y="41586"/>
                    </a:lnTo>
                    <a:lnTo>
                      <a:pt x="13957" y="41516"/>
                    </a:lnTo>
                    <a:lnTo>
                      <a:pt x="13322" y="41445"/>
                    </a:lnTo>
                    <a:lnTo>
                      <a:pt x="13040" y="41516"/>
                    </a:lnTo>
                    <a:lnTo>
                      <a:pt x="12829" y="41657"/>
                    </a:lnTo>
                    <a:lnTo>
                      <a:pt x="12758" y="41798"/>
                    </a:lnTo>
                    <a:lnTo>
                      <a:pt x="12688" y="41938"/>
                    </a:lnTo>
                    <a:lnTo>
                      <a:pt x="12688" y="42432"/>
                    </a:lnTo>
                    <a:lnTo>
                      <a:pt x="12758" y="42784"/>
                    </a:lnTo>
                    <a:lnTo>
                      <a:pt x="12899" y="42996"/>
                    </a:lnTo>
                    <a:lnTo>
                      <a:pt x="13181" y="43066"/>
                    </a:lnTo>
                    <a:lnTo>
                      <a:pt x="13604" y="43137"/>
                    </a:lnTo>
                    <a:lnTo>
                      <a:pt x="14027" y="43066"/>
                    </a:lnTo>
                    <a:lnTo>
                      <a:pt x="14450" y="42925"/>
                    </a:lnTo>
                    <a:lnTo>
                      <a:pt x="15507" y="42502"/>
                    </a:lnTo>
                    <a:lnTo>
                      <a:pt x="16635" y="42009"/>
                    </a:lnTo>
                    <a:lnTo>
                      <a:pt x="17622" y="41516"/>
                    </a:lnTo>
                    <a:lnTo>
                      <a:pt x="18468" y="41093"/>
                    </a:lnTo>
                    <a:lnTo>
                      <a:pt x="19032" y="40881"/>
                    </a:lnTo>
                    <a:lnTo>
                      <a:pt x="18820" y="41868"/>
                    </a:lnTo>
                    <a:lnTo>
                      <a:pt x="18750" y="43066"/>
                    </a:lnTo>
                    <a:lnTo>
                      <a:pt x="18609" y="44194"/>
                    </a:lnTo>
                    <a:lnTo>
                      <a:pt x="18538" y="44687"/>
                    </a:lnTo>
                    <a:lnTo>
                      <a:pt x="18327" y="45181"/>
                    </a:lnTo>
                    <a:lnTo>
                      <a:pt x="18186" y="45463"/>
                    </a:lnTo>
                    <a:lnTo>
                      <a:pt x="18045" y="45745"/>
                    </a:lnTo>
                    <a:lnTo>
                      <a:pt x="17551" y="46238"/>
                    </a:lnTo>
                    <a:lnTo>
                      <a:pt x="17410" y="46449"/>
                    </a:lnTo>
                    <a:lnTo>
                      <a:pt x="17199" y="46802"/>
                    </a:lnTo>
                    <a:lnTo>
                      <a:pt x="17128" y="47084"/>
                    </a:lnTo>
                    <a:lnTo>
                      <a:pt x="17058" y="47436"/>
                    </a:lnTo>
                    <a:lnTo>
                      <a:pt x="17058" y="47859"/>
                    </a:lnTo>
                    <a:lnTo>
                      <a:pt x="17128" y="48212"/>
                    </a:lnTo>
                    <a:lnTo>
                      <a:pt x="17269" y="48494"/>
                    </a:lnTo>
                    <a:lnTo>
                      <a:pt x="17410" y="48705"/>
                    </a:lnTo>
                    <a:lnTo>
                      <a:pt x="17551" y="48846"/>
                    </a:lnTo>
                    <a:lnTo>
                      <a:pt x="17763" y="48987"/>
                    </a:lnTo>
                    <a:lnTo>
                      <a:pt x="18256" y="48987"/>
                    </a:lnTo>
                    <a:lnTo>
                      <a:pt x="18750" y="48846"/>
                    </a:lnTo>
                    <a:lnTo>
                      <a:pt x="19243" y="48494"/>
                    </a:lnTo>
                    <a:lnTo>
                      <a:pt x="19666" y="48071"/>
                    </a:lnTo>
                    <a:lnTo>
                      <a:pt x="20018" y="47507"/>
                    </a:lnTo>
                    <a:lnTo>
                      <a:pt x="20018" y="47366"/>
                    </a:lnTo>
                    <a:lnTo>
                      <a:pt x="20018" y="47154"/>
                    </a:lnTo>
                    <a:lnTo>
                      <a:pt x="19948" y="46943"/>
                    </a:lnTo>
                    <a:lnTo>
                      <a:pt x="19877" y="46661"/>
                    </a:lnTo>
                    <a:lnTo>
                      <a:pt x="19807" y="46379"/>
                    </a:lnTo>
                    <a:lnTo>
                      <a:pt x="19807" y="45745"/>
                    </a:lnTo>
                    <a:lnTo>
                      <a:pt x="19736" y="44969"/>
                    </a:lnTo>
                    <a:lnTo>
                      <a:pt x="19666" y="44123"/>
                    </a:lnTo>
                    <a:lnTo>
                      <a:pt x="19736" y="43348"/>
                    </a:lnTo>
                    <a:lnTo>
                      <a:pt x="19877" y="42150"/>
                    </a:lnTo>
                    <a:lnTo>
                      <a:pt x="20159" y="41022"/>
                    </a:lnTo>
                    <a:lnTo>
                      <a:pt x="20794" y="38767"/>
                    </a:lnTo>
                    <a:lnTo>
                      <a:pt x="21498" y="36511"/>
                    </a:lnTo>
                    <a:lnTo>
                      <a:pt x="22344" y="34326"/>
                    </a:lnTo>
                    <a:lnTo>
                      <a:pt x="23190" y="36441"/>
                    </a:lnTo>
                    <a:lnTo>
                      <a:pt x="24036" y="38555"/>
                    </a:lnTo>
                    <a:lnTo>
                      <a:pt x="24811" y="40740"/>
                    </a:lnTo>
                    <a:lnTo>
                      <a:pt x="25446" y="42925"/>
                    </a:lnTo>
                    <a:lnTo>
                      <a:pt x="25516" y="43630"/>
                    </a:lnTo>
                    <a:lnTo>
                      <a:pt x="25657" y="44687"/>
                    </a:lnTo>
                    <a:lnTo>
                      <a:pt x="25868" y="47366"/>
                    </a:lnTo>
                    <a:lnTo>
                      <a:pt x="26080" y="48775"/>
                    </a:lnTo>
                    <a:lnTo>
                      <a:pt x="26221" y="49903"/>
                    </a:lnTo>
                    <a:lnTo>
                      <a:pt x="26432" y="50819"/>
                    </a:lnTo>
                    <a:lnTo>
                      <a:pt x="26573" y="51031"/>
                    </a:lnTo>
                    <a:lnTo>
                      <a:pt x="26714" y="51172"/>
                    </a:lnTo>
                    <a:lnTo>
                      <a:pt x="27208" y="51172"/>
                    </a:lnTo>
                    <a:lnTo>
                      <a:pt x="27349" y="51031"/>
                    </a:lnTo>
                    <a:lnTo>
                      <a:pt x="27490" y="50890"/>
                    </a:lnTo>
                    <a:lnTo>
                      <a:pt x="27630" y="50608"/>
                    </a:lnTo>
                    <a:lnTo>
                      <a:pt x="27701" y="50326"/>
                    </a:lnTo>
                    <a:lnTo>
                      <a:pt x="27771" y="49480"/>
                    </a:lnTo>
                    <a:lnTo>
                      <a:pt x="27771" y="48494"/>
                    </a:lnTo>
                    <a:lnTo>
                      <a:pt x="27630" y="47366"/>
                    </a:lnTo>
                    <a:lnTo>
                      <a:pt x="27490" y="46168"/>
                    </a:lnTo>
                    <a:lnTo>
                      <a:pt x="27208" y="44828"/>
                    </a:lnTo>
                    <a:lnTo>
                      <a:pt x="26644" y="42150"/>
                    </a:lnTo>
                    <a:lnTo>
                      <a:pt x="25939" y="39753"/>
                    </a:lnTo>
                    <a:lnTo>
                      <a:pt x="25375" y="37850"/>
                    </a:lnTo>
                    <a:lnTo>
                      <a:pt x="25023" y="36793"/>
                    </a:lnTo>
                    <a:lnTo>
                      <a:pt x="25586" y="37075"/>
                    </a:lnTo>
                    <a:lnTo>
                      <a:pt x="26080" y="37216"/>
                    </a:lnTo>
                    <a:lnTo>
                      <a:pt x="27208" y="37568"/>
                    </a:lnTo>
                    <a:lnTo>
                      <a:pt x="27701" y="37780"/>
                    </a:lnTo>
                    <a:lnTo>
                      <a:pt x="28265" y="37991"/>
                    </a:lnTo>
                    <a:lnTo>
                      <a:pt x="28758" y="38273"/>
                    </a:lnTo>
                    <a:lnTo>
                      <a:pt x="29252" y="38626"/>
                    </a:lnTo>
                    <a:lnTo>
                      <a:pt x="29675" y="39049"/>
                    </a:lnTo>
                    <a:lnTo>
                      <a:pt x="30168" y="39683"/>
                    </a:lnTo>
                    <a:lnTo>
                      <a:pt x="30732" y="40247"/>
                    </a:lnTo>
                    <a:lnTo>
                      <a:pt x="30943" y="40388"/>
                    </a:lnTo>
                    <a:lnTo>
                      <a:pt x="31225" y="40458"/>
                    </a:lnTo>
                    <a:lnTo>
                      <a:pt x="31719" y="40458"/>
                    </a:lnTo>
                    <a:lnTo>
                      <a:pt x="31930" y="40388"/>
                    </a:lnTo>
                    <a:lnTo>
                      <a:pt x="32071" y="40317"/>
                    </a:lnTo>
                    <a:lnTo>
                      <a:pt x="32282" y="40176"/>
                    </a:lnTo>
                    <a:lnTo>
                      <a:pt x="32423" y="40035"/>
                    </a:lnTo>
                    <a:lnTo>
                      <a:pt x="32564" y="39824"/>
                    </a:lnTo>
                    <a:lnTo>
                      <a:pt x="32635" y="39542"/>
                    </a:lnTo>
                    <a:lnTo>
                      <a:pt x="32776" y="38908"/>
                    </a:lnTo>
                    <a:lnTo>
                      <a:pt x="32705" y="38696"/>
                    </a:lnTo>
                    <a:lnTo>
                      <a:pt x="32705" y="38555"/>
                    </a:lnTo>
                    <a:lnTo>
                      <a:pt x="32635" y="38414"/>
                    </a:lnTo>
                    <a:lnTo>
                      <a:pt x="32494" y="38344"/>
                    </a:lnTo>
                    <a:lnTo>
                      <a:pt x="32212" y="38273"/>
                    </a:lnTo>
                    <a:lnTo>
                      <a:pt x="31860" y="38273"/>
                    </a:lnTo>
                    <a:lnTo>
                      <a:pt x="31437" y="38344"/>
                    </a:lnTo>
                    <a:lnTo>
                      <a:pt x="31084" y="38414"/>
                    </a:lnTo>
                    <a:lnTo>
                      <a:pt x="30802" y="38414"/>
                    </a:lnTo>
                    <a:lnTo>
                      <a:pt x="30450" y="38273"/>
                    </a:lnTo>
                    <a:lnTo>
                      <a:pt x="30097" y="38062"/>
                    </a:lnTo>
                    <a:lnTo>
                      <a:pt x="29252" y="37568"/>
                    </a:lnTo>
                    <a:lnTo>
                      <a:pt x="28406" y="37075"/>
                    </a:lnTo>
                    <a:lnTo>
                      <a:pt x="27912" y="36864"/>
                    </a:lnTo>
                    <a:lnTo>
                      <a:pt x="27490" y="36723"/>
                    </a:lnTo>
                    <a:lnTo>
                      <a:pt x="26855" y="36582"/>
                    </a:lnTo>
                    <a:lnTo>
                      <a:pt x="26080" y="36511"/>
                    </a:lnTo>
                    <a:lnTo>
                      <a:pt x="25305" y="36370"/>
                    </a:lnTo>
                    <a:lnTo>
                      <a:pt x="25023" y="36300"/>
                    </a:lnTo>
                    <a:lnTo>
                      <a:pt x="24811" y="36229"/>
                    </a:lnTo>
                    <a:lnTo>
                      <a:pt x="24600" y="36018"/>
                    </a:lnTo>
                    <a:lnTo>
                      <a:pt x="24459" y="35736"/>
                    </a:lnTo>
                    <a:lnTo>
                      <a:pt x="24177" y="35031"/>
                    </a:lnTo>
                    <a:lnTo>
                      <a:pt x="23683" y="33621"/>
                    </a:lnTo>
                    <a:lnTo>
                      <a:pt x="18186" y="21568"/>
                    </a:lnTo>
                    <a:lnTo>
                      <a:pt x="19032" y="21639"/>
                    </a:lnTo>
                    <a:lnTo>
                      <a:pt x="19877" y="21709"/>
                    </a:lnTo>
                    <a:lnTo>
                      <a:pt x="20653" y="21921"/>
                    </a:lnTo>
                    <a:lnTo>
                      <a:pt x="21428" y="22132"/>
                    </a:lnTo>
                    <a:lnTo>
                      <a:pt x="22203" y="22414"/>
                    </a:lnTo>
                    <a:lnTo>
                      <a:pt x="22838" y="22837"/>
                    </a:lnTo>
                    <a:lnTo>
                      <a:pt x="23401" y="23260"/>
                    </a:lnTo>
                    <a:lnTo>
                      <a:pt x="23824" y="23824"/>
                    </a:lnTo>
                    <a:lnTo>
                      <a:pt x="24529" y="25022"/>
                    </a:lnTo>
                    <a:lnTo>
                      <a:pt x="25446" y="26925"/>
                    </a:lnTo>
                    <a:lnTo>
                      <a:pt x="26291" y="28758"/>
                    </a:lnTo>
                    <a:lnTo>
                      <a:pt x="26573" y="29392"/>
                    </a:lnTo>
                    <a:lnTo>
                      <a:pt x="26644" y="29815"/>
                    </a:lnTo>
                    <a:lnTo>
                      <a:pt x="26644" y="29040"/>
                    </a:lnTo>
                    <a:lnTo>
                      <a:pt x="26503" y="28265"/>
                    </a:lnTo>
                    <a:lnTo>
                      <a:pt x="26291" y="27489"/>
                    </a:lnTo>
                    <a:lnTo>
                      <a:pt x="26080" y="26714"/>
                    </a:lnTo>
                    <a:lnTo>
                      <a:pt x="25586" y="25093"/>
                    </a:lnTo>
                    <a:lnTo>
                      <a:pt x="25023" y="23683"/>
                    </a:lnTo>
                    <a:lnTo>
                      <a:pt x="26291" y="24317"/>
                    </a:lnTo>
                    <a:lnTo>
                      <a:pt x="28547" y="25445"/>
                    </a:lnTo>
                    <a:lnTo>
                      <a:pt x="29815" y="26009"/>
                    </a:lnTo>
                    <a:lnTo>
                      <a:pt x="30873" y="26432"/>
                    </a:lnTo>
                    <a:lnTo>
                      <a:pt x="31578" y="26714"/>
                    </a:lnTo>
                    <a:lnTo>
                      <a:pt x="31860" y="26714"/>
                    </a:lnTo>
                    <a:lnTo>
                      <a:pt x="31930" y="26643"/>
                    </a:lnTo>
                    <a:lnTo>
                      <a:pt x="31930" y="26502"/>
                    </a:lnTo>
                    <a:lnTo>
                      <a:pt x="31930" y="26361"/>
                    </a:lnTo>
                    <a:lnTo>
                      <a:pt x="31648" y="26079"/>
                    </a:lnTo>
                    <a:lnTo>
                      <a:pt x="31155" y="25657"/>
                    </a:lnTo>
                    <a:lnTo>
                      <a:pt x="30520" y="25234"/>
                    </a:lnTo>
                    <a:lnTo>
                      <a:pt x="28829" y="24317"/>
                    </a:lnTo>
                    <a:lnTo>
                      <a:pt x="26785" y="23331"/>
                    </a:lnTo>
                    <a:lnTo>
                      <a:pt x="24741" y="22485"/>
                    </a:lnTo>
                    <a:lnTo>
                      <a:pt x="22767" y="21709"/>
                    </a:lnTo>
                    <a:lnTo>
                      <a:pt x="21216" y="21146"/>
                    </a:lnTo>
                    <a:lnTo>
                      <a:pt x="20371" y="20864"/>
                    </a:lnTo>
                    <a:lnTo>
                      <a:pt x="19525" y="20793"/>
                    </a:lnTo>
                    <a:lnTo>
                      <a:pt x="18820" y="20723"/>
                    </a:lnTo>
                    <a:lnTo>
                      <a:pt x="18468" y="20652"/>
                    </a:lnTo>
                    <a:lnTo>
                      <a:pt x="18186" y="20511"/>
                    </a:lnTo>
                    <a:lnTo>
                      <a:pt x="17833" y="20370"/>
                    </a:lnTo>
                    <a:lnTo>
                      <a:pt x="17551" y="20159"/>
                    </a:lnTo>
                    <a:lnTo>
                      <a:pt x="17340" y="19877"/>
                    </a:lnTo>
                    <a:lnTo>
                      <a:pt x="17199" y="19595"/>
                    </a:lnTo>
                    <a:lnTo>
                      <a:pt x="16917" y="18820"/>
                    </a:lnTo>
                    <a:lnTo>
                      <a:pt x="16424" y="17410"/>
                    </a:lnTo>
                    <a:lnTo>
                      <a:pt x="15789" y="15718"/>
                    </a:lnTo>
                    <a:lnTo>
                      <a:pt x="15155" y="13956"/>
                    </a:lnTo>
                    <a:lnTo>
                      <a:pt x="14662" y="12194"/>
                    </a:lnTo>
                    <a:lnTo>
                      <a:pt x="14309" y="10432"/>
                    </a:lnTo>
                    <a:lnTo>
                      <a:pt x="16283" y="10855"/>
                    </a:lnTo>
                    <a:lnTo>
                      <a:pt x="19807" y="11701"/>
                    </a:lnTo>
                    <a:lnTo>
                      <a:pt x="23120" y="12546"/>
                    </a:lnTo>
                    <a:lnTo>
                      <a:pt x="24177" y="12828"/>
                    </a:lnTo>
                    <a:lnTo>
                      <a:pt x="24529" y="12969"/>
                    </a:lnTo>
                    <a:lnTo>
                      <a:pt x="24600" y="12899"/>
                    </a:lnTo>
                    <a:lnTo>
                      <a:pt x="24529" y="12758"/>
                    </a:lnTo>
                    <a:lnTo>
                      <a:pt x="24318" y="12546"/>
                    </a:lnTo>
                    <a:lnTo>
                      <a:pt x="23965" y="12265"/>
                    </a:lnTo>
                    <a:lnTo>
                      <a:pt x="23401" y="12053"/>
                    </a:lnTo>
                    <a:lnTo>
                      <a:pt x="22062" y="11560"/>
                    </a:lnTo>
                    <a:lnTo>
                      <a:pt x="20441" y="11066"/>
                    </a:lnTo>
                    <a:lnTo>
                      <a:pt x="17269" y="10221"/>
                    </a:lnTo>
                    <a:lnTo>
                      <a:pt x="16142" y="9868"/>
                    </a:lnTo>
                    <a:lnTo>
                      <a:pt x="15507" y="9727"/>
                    </a:lnTo>
                    <a:lnTo>
                      <a:pt x="15296" y="9727"/>
                    </a:lnTo>
                    <a:lnTo>
                      <a:pt x="15084" y="9657"/>
                    </a:lnTo>
                    <a:lnTo>
                      <a:pt x="14873" y="9516"/>
                    </a:lnTo>
                    <a:lnTo>
                      <a:pt x="14732" y="9304"/>
                    </a:lnTo>
                    <a:lnTo>
                      <a:pt x="14450" y="8740"/>
                    </a:lnTo>
                    <a:lnTo>
                      <a:pt x="14239" y="8035"/>
                    </a:lnTo>
                    <a:lnTo>
                      <a:pt x="14098" y="7331"/>
                    </a:lnTo>
                    <a:lnTo>
                      <a:pt x="13957" y="6626"/>
                    </a:lnTo>
                    <a:lnTo>
                      <a:pt x="13886" y="5639"/>
                    </a:lnTo>
                    <a:lnTo>
                      <a:pt x="13957" y="4864"/>
                    </a:lnTo>
                    <a:lnTo>
                      <a:pt x="14027" y="4159"/>
                    </a:lnTo>
                    <a:lnTo>
                      <a:pt x="14380" y="2749"/>
                    </a:lnTo>
                    <a:lnTo>
                      <a:pt x="14732" y="1410"/>
                    </a:lnTo>
                    <a:lnTo>
                      <a:pt x="15026" y="43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Shape 131"/>
              <p:cNvSpPr>
                <a:spLocks/>
              </p:cNvSpPr>
              <p:nvPr/>
            </p:nvSpPr>
            <p:spPr bwMode="auto">
              <a:xfrm>
                <a:off x="3757041" y="2555569"/>
                <a:ext cx="58478" cy="60070"/>
              </a:xfrm>
              <a:custGeom>
                <a:avLst/>
                <a:gdLst>
                  <a:gd name="T0" fmla="*/ 0 w 2326"/>
                  <a:gd name="T1" fmla="*/ 0 h 2398"/>
                  <a:gd name="T2" fmla="*/ 2326 w 2326"/>
                  <a:gd name="T3" fmla="*/ 2398 h 239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423" y="212"/>
                  </a:cxn>
                  <a:cxn ang="0">
                    <a:pos x="211" y="424"/>
                  </a:cxn>
                  <a:cxn ang="0">
                    <a:pos x="141" y="565"/>
                  </a:cxn>
                  <a:cxn ang="0">
                    <a:pos x="0" y="776"/>
                  </a:cxn>
                  <a:cxn ang="0">
                    <a:pos x="0" y="1199"/>
                  </a:cxn>
                  <a:cxn ang="0">
                    <a:pos x="70" y="1693"/>
                  </a:cxn>
                  <a:cxn ang="0">
                    <a:pos x="141" y="1834"/>
                  </a:cxn>
                  <a:cxn ang="0">
                    <a:pos x="282" y="2045"/>
                  </a:cxn>
                  <a:cxn ang="0">
                    <a:pos x="423" y="2186"/>
                  </a:cxn>
                  <a:cxn ang="0">
                    <a:pos x="634" y="2327"/>
                  </a:cxn>
                  <a:cxn ang="0">
                    <a:pos x="916" y="2397"/>
                  </a:cxn>
                  <a:cxn ang="0">
                    <a:pos x="1198" y="2397"/>
                  </a:cxn>
                  <a:cxn ang="0">
                    <a:pos x="1410" y="2327"/>
                  </a:cxn>
                  <a:cxn ang="0">
                    <a:pos x="1692" y="2256"/>
                  </a:cxn>
                  <a:cxn ang="0">
                    <a:pos x="1903" y="2115"/>
                  </a:cxn>
                  <a:cxn ang="0">
                    <a:pos x="2044" y="1974"/>
                  </a:cxn>
                  <a:cxn ang="0">
                    <a:pos x="2185" y="1834"/>
                  </a:cxn>
                  <a:cxn ang="0">
                    <a:pos x="2255" y="1622"/>
                  </a:cxn>
                  <a:cxn ang="0">
                    <a:pos x="2326" y="1129"/>
                  </a:cxn>
                  <a:cxn ang="0">
                    <a:pos x="2185" y="706"/>
                  </a:cxn>
                  <a:cxn ang="0">
                    <a:pos x="2115" y="494"/>
                  </a:cxn>
                  <a:cxn ang="0">
                    <a:pos x="1974" y="353"/>
                  </a:cxn>
                  <a:cxn ang="0">
                    <a:pos x="1833" y="212"/>
                  </a:cxn>
                  <a:cxn ang="0">
                    <a:pos x="1621" y="71"/>
                  </a:cxn>
                  <a:cxn ang="0">
                    <a:pos x="1339" y="1"/>
                  </a:cxn>
                </a:cxnLst>
                <a:rect l="T0" t="T1" r="T2" b="T3"/>
                <a:pathLst>
                  <a:path w="2326" h="239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423" y="212"/>
                    </a:lnTo>
                    <a:lnTo>
                      <a:pt x="211" y="424"/>
                    </a:lnTo>
                    <a:lnTo>
                      <a:pt x="141" y="565"/>
                    </a:lnTo>
                    <a:lnTo>
                      <a:pt x="0" y="776"/>
                    </a:lnTo>
                    <a:lnTo>
                      <a:pt x="0" y="1199"/>
                    </a:lnTo>
                    <a:lnTo>
                      <a:pt x="70" y="1693"/>
                    </a:lnTo>
                    <a:lnTo>
                      <a:pt x="141" y="1834"/>
                    </a:lnTo>
                    <a:lnTo>
                      <a:pt x="282" y="2045"/>
                    </a:lnTo>
                    <a:lnTo>
                      <a:pt x="423" y="2186"/>
                    </a:lnTo>
                    <a:lnTo>
                      <a:pt x="634" y="2327"/>
                    </a:lnTo>
                    <a:lnTo>
                      <a:pt x="916" y="2397"/>
                    </a:lnTo>
                    <a:lnTo>
                      <a:pt x="1198" y="2397"/>
                    </a:lnTo>
                    <a:lnTo>
                      <a:pt x="1410" y="2327"/>
                    </a:lnTo>
                    <a:lnTo>
                      <a:pt x="1692" y="2256"/>
                    </a:lnTo>
                    <a:lnTo>
                      <a:pt x="1903" y="2115"/>
                    </a:lnTo>
                    <a:lnTo>
                      <a:pt x="2044" y="1974"/>
                    </a:lnTo>
                    <a:lnTo>
                      <a:pt x="2185" y="1834"/>
                    </a:lnTo>
                    <a:lnTo>
                      <a:pt x="2255" y="1622"/>
                    </a:lnTo>
                    <a:lnTo>
                      <a:pt x="2326" y="1129"/>
                    </a:lnTo>
                    <a:lnTo>
                      <a:pt x="2185" y="706"/>
                    </a:lnTo>
                    <a:lnTo>
                      <a:pt x="2115" y="494"/>
                    </a:lnTo>
                    <a:lnTo>
                      <a:pt x="1974" y="353"/>
                    </a:lnTo>
                    <a:lnTo>
                      <a:pt x="1833" y="212"/>
                    </a:lnTo>
                    <a:lnTo>
                      <a:pt x="1621" y="71"/>
                    </a:lnTo>
                    <a:lnTo>
                      <a:pt x="1339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Shape 132"/>
              <p:cNvSpPr>
                <a:spLocks/>
              </p:cNvSpPr>
              <p:nvPr/>
            </p:nvSpPr>
            <p:spPr bwMode="auto">
              <a:xfrm>
                <a:off x="3763363" y="2631447"/>
                <a:ext cx="75864" cy="74297"/>
              </a:xfrm>
              <a:custGeom>
                <a:avLst/>
                <a:gdLst>
                  <a:gd name="T0" fmla="*/ 0 w 3032"/>
                  <a:gd name="T1" fmla="*/ 0 h 2962"/>
                  <a:gd name="T2" fmla="*/ 3032 w 3032"/>
                  <a:gd name="T3" fmla="*/ 2962 h 2962"/>
                </a:gdLst>
                <a:ahLst/>
                <a:cxnLst>
                  <a:cxn ang="0">
                    <a:pos x="1199" y="1"/>
                  </a:cxn>
                  <a:cxn ang="0">
                    <a:pos x="917" y="71"/>
                  </a:cxn>
                  <a:cxn ang="0">
                    <a:pos x="635" y="212"/>
                  </a:cxn>
                  <a:cxn ang="0">
                    <a:pos x="424" y="424"/>
                  </a:cxn>
                  <a:cxn ang="0">
                    <a:pos x="212" y="706"/>
                  </a:cxn>
                  <a:cxn ang="0">
                    <a:pos x="71" y="988"/>
                  </a:cxn>
                  <a:cxn ang="0">
                    <a:pos x="1" y="1269"/>
                  </a:cxn>
                  <a:cxn ang="0">
                    <a:pos x="1" y="1551"/>
                  </a:cxn>
                  <a:cxn ang="0">
                    <a:pos x="71" y="1763"/>
                  </a:cxn>
                  <a:cxn ang="0">
                    <a:pos x="142" y="2045"/>
                  </a:cxn>
                  <a:cxn ang="0">
                    <a:pos x="353" y="2327"/>
                  </a:cxn>
                  <a:cxn ang="0">
                    <a:pos x="494" y="2538"/>
                  </a:cxn>
                  <a:cxn ang="0">
                    <a:pos x="706" y="2679"/>
                  </a:cxn>
                  <a:cxn ang="0">
                    <a:pos x="988" y="2820"/>
                  </a:cxn>
                  <a:cxn ang="0">
                    <a:pos x="1270" y="2961"/>
                  </a:cxn>
                  <a:cxn ang="0">
                    <a:pos x="1834" y="2961"/>
                  </a:cxn>
                  <a:cxn ang="0">
                    <a:pos x="2115" y="2891"/>
                  </a:cxn>
                  <a:cxn ang="0">
                    <a:pos x="2327" y="2750"/>
                  </a:cxn>
                  <a:cxn ang="0">
                    <a:pos x="2609" y="2538"/>
                  </a:cxn>
                  <a:cxn ang="0">
                    <a:pos x="2820" y="2256"/>
                  </a:cxn>
                  <a:cxn ang="0">
                    <a:pos x="2961" y="1974"/>
                  </a:cxn>
                  <a:cxn ang="0">
                    <a:pos x="3032" y="1763"/>
                  </a:cxn>
                  <a:cxn ang="0">
                    <a:pos x="3032" y="1481"/>
                  </a:cxn>
                  <a:cxn ang="0">
                    <a:pos x="2961" y="1199"/>
                  </a:cxn>
                  <a:cxn ang="0">
                    <a:pos x="2820" y="917"/>
                  </a:cxn>
                  <a:cxn ang="0">
                    <a:pos x="2679" y="635"/>
                  </a:cxn>
                  <a:cxn ang="0">
                    <a:pos x="2468" y="424"/>
                  </a:cxn>
                  <a:cxn ang="0">
                    <a:pos x="2256" y="283"/>
                  </a:cxn>
                  <a:cxn ang="0">
                    <a:pos x="2045" y="142"/>
                  </a:cxn>
                  <a:cxn ang="0">
                    <a:pos x="1763" y="1"/>
                  </a:cxn>
                </a:cxnLst>
                <a:rect l="T0" t="T1" r="T2" b="T3"/>
                <a:pathLst>
                  <a:path w="3032" h="2962" extrusionOk="0">
                    <a:moveTo>
                      <a:pt x="1199" y="1"/>
                    </a:moveTo>
                    <a:lnTo>
                      <a:pt x="917" y="71"/>
                    </a:lnTo>
                    <a:lnTo>
                      <a:pt x="635" y="212"/>
                    </a:lnTo>
                    <a:lnTo>
                      <a:pt x="424" y="424"/>
                    </a:lnTo>
                    <a:lnTo>
                      <a:pt x="212" y="706"/>
                    </a:lnTo>
                    <a:lnTo>
                      <a:pt x="71" y="988"/>
                    </a:lnTo>
                    <a:lnTo>
                      <a:pt x="1" y="1269"/>
                    </a:lnTo>
                    <a:lnTo>
                      <a:pt x="1" y="1551"/>
                    </a:lnTo>
                    <a:lnTo>
                      <a:pt x="71" y="1763"/>
                    </a:lnTo>
                    <a:lnTo>
                      <a:pt x="142" y="2045"/>
                    </a:lnTo>
                    <a:lnTo>
                      <a:pt x="353" y="2327"/>
                    </a:lnTo>
                    <a:lnTo>
                      <a:pt x="494" y="2538"/>
                    </a:lnTo>
                    <a:lnTo>
                      <a:pt x="706" y="2679"/>
                    </a:lnTo>
                    <a:lnTo>
                      <a:pt x="988" y="2820"/>
                    </a:lnTo>
                    <a:lnTo>
                      <a:pt x="1270" y="2961"/>
                    </a:lnTo>
                    <a:lnTo>
                      <a:pt x="1834" y="2961"/>
                    </a:lnTo>
                    <a:lnTo>
                      <a:pt x="2115" y="2891"/>
                    </a:lnTo>
                    <a:lnTo>
                      <a:pt x="2327" y="2750"/>
                    </a:lnTo>
                    <a:lnTo>
                      <a:pt x="2609" y="2538"/>
                    </a:lnTo>
                    <a:lnTo>
                      <a:pt x="2820" y="2256"/>
                    </a:lnTo>
                    <a:lnTo>
                      <a:pt x="2961" y="1974"/>
                    </a:lnTo>
                    <a:lnTo>
                      <a:pt x="3032" y="1763"/>
                    </a:lnTo>
                    <a:lnTo>
                      <a:pt x="3032" y="1481"/>
                    </a:lnTo>
                    <a:lnTo>
                      <a:pt x="2961" y="1199"/>
                    </a:lnTo>
                    <a:lnTo>
                      <a:pt x="2820" y="917"/>
                    </a:lnTo>
                    <a:lnTo>
                      <a:pt x="2679" y="635"/>
                    </a:lnTo>
                    <a:lnTo>
                      <a:pt x="2468" y="424"/>
                    </a:lnTo>
                    <a:lnTo>
                      <a:pt x="2256" y="283"/>
                    </a:lnTo>
                    <a:lnTo>
                      <a:pt x="2045" y="142"/>
                    </a:lnTo>
                    <a:lnTo>
                      <a:pt x="1763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Shape 133"/>
              <p:cNvSpPr>
                <a:spLocks/>
              </p:cNvSpPr>
              <p:nvPr/>
            </p:nvSpPr>
            <p:spPr bwMode="auto">
              <a:xfrm>
                <a:off x="3851871" y="2620381"/>
                <a:ext cx="64800" cy="69555"/>
              </a:xfrm>
              <a:custGeom>
                <a:avLst/>
                <a:gdLst>
                  <a:gd name="T0" fmla="*/ 0 w 2608"/>
                  <a:gd name="T1" fmla="*/ 0 h 2750"/>
                  <a:gd name="T2" fmla="*/ 2608 w 2608"/>
                  <a:gd name="T3" fmla="*/ 2750 h 2750"/>
                </a:gdLst>
                <a:ahLst/>
                <a:cxnLst>
                  <a:cxn ang="0">
                    <a:pos x="1128" y="1"/>
                  </a:cxn>
                  <a:cxn ang="0">
                    <a:pos x="705" y="142"/>
                  </a:cxn>
                  <a:cxn ang="0">
                    <a:pos x="493" y="283"/>
                  </a:cxn>
                  <a:cxn ang="0">
                    <a:pos x="353" y="424"/>
                  </a:cxn>
                  <a:cxn ang="0">
                    <a:pos x="212" y="635"/>
                  </a:cxn>
                  <a:cxn ang="0">
                    <a:pos x="71" y="847"/>
                  </a:cxn>
                  <a:cxn ang="0">
                    <a:pos x="0" y="1129"/>
                  </a:cxn>
                  <a:cxn ang="0">
                    <a:pos x="71" y="1411"/>
                  </a:cxn>
                  <a:cxn ang="0">
                    <a:pos x="71" y="1763"/>
                  </a:cxn>
                  <a:cxn ang="0">
                    <a:pos x="212" y="2045"/>
                  </a:cxn>
                  <a:cxn ang="0">
                    <a:pos x="353" y="2256"/>
                  </a:cxn>
                  <a:cxn ang="0">
                    <a:pos x="564" y="2468"/>
                  </a:cxn>
                  <a:cxn ang="0">
                    <a:pos x="775" y="2609"/>
                  </a:cxn>
                  <a:cxn ang="0">
                    <a:pos x="987" y="2679"/>
                  </a:cxn>
                  <a:cxn ang="0">
                    <a:pos x="1269" y="2750"/>
                  </a:cxn>
                  <a:cxn ang="0">
                    <a:pos x="1692" y="2750"/>
                  </a:cxn>
                  <a:cxn ang="0">
                    <a:pos x="1974" y="2609"/>
                  </a:cxn>
                  <a:cxn ang="0">
                    <a:pos x="2115" y="2538"/>
                  </a:cxn>
                  <a:cxn ang="0">
                    <a:pos x="2326" y="2327"/>
                  </a:cxn>
                  <a:cxn ang="0">
                    <a:pos x="2467" y="2115"/>
                  </a:cxn>
                  <a:cxn ang="0">
                    <a:pos x="2538" y="1904"/>
                  </a:cxn>
                  <a:cxn ang="0">
                    <a:pos x="2608" y="1552"/>
                  </a:cxn>
                  <a:cxn ang="0">
                    <a:pos x="2608" y="1199"/>
                  </a:cxn>
                  <a:cxn ang="0">
                    <a:pos x="2538" y="917"/>
                  </a:cxn>
                  <a:cxn ang="0">
                    <a:pos x="2397" y="635"/>
                  </a:cxn>
                  <a:cxn ang="0">
                    <a:pos x="2256" y="424"/>
                  </a:cxn>
                  <a:cxn ang="0">
                    <a:pos x="2044" y="283"/>
                  </a:cxn>
                  <a:cxn ang="0">
                    <a:pos x="1833" y="142"/>
                  </a:cxn>
                  <a:cxn ang="0">
                    <a:pos x="1621" y="71"/>
                  </a:cxn>
                  <a:cxn ang="0">
                    <a:pos x="1128" y="1"/>
                  </a:cxn>
                </a:cxnLst>
                <a:rect l="T0" t="T1" r="T2" b="T3"/>
                <a:pathLst>
                  <a:path w="2608" h="2750" extrusionOk="0">
                    <a:moveTo>
                      <a:pt x="1128" y="1"/>
                    </a:moveTo>
                    <a:lnTo>
                      <a:pt x="705" y="142"/>
                    </a:lnTo>
                    <a:lnTo>
                      <a:pt x="493" y="283"/>
                    </a:lnTo>
                    <a:lnTo>
                      <a:pt x="353" y="424"/>
                    </a:lnTo>
                    <a:lnTo>
                      <a:pt x="212" y="635"/>
                    </a:lnTo>
                    <a:lnTo>
                      <a:pt x="71" y="847"/>
                    </a:lnTo>
                    <a:lnTo>
                      <a:pt x="0" y="1129"/>
                    </a:lnTo>
                    <a:lnTo>
                      <a:pt x="71" y="1411"/>
                    </a:lnTo>
                    <a:lnTo>
                      <a:pt x="71" y="1763"/>
                    </a:lnTo>
                    <a:lnTo>
                      <a:pt x="212" y="2045"/>
                    </a:lnTo>
                    <a:lnTo>
                      <a:pt x="353" y="2256"/>
                    </a:lnTo>
                    <a:lnTo>
                      <a:pt x="564" y="2468"/>
                    </a:lnTo>
                    <a:lnTo>
                      <a:pt x="775" y="2609"/>
                    </a:lnTo>
                    <a:lnTo>
                      <a:pt x="987" y="2679"/>
                    </a:lnTo>
                    <a:lnTo>
                      <a:pt x="1269" y="2750"/>
                    </a:lnTo>
                    <a:lnTo>
                      <a:pt x="1692" y="2750"/>
                    </a:lnTo>
                    <a:lnTo>
                      <a:pt x="1974" y="2609"/>
                    </a:lnTo>
                    <a:lnTo>
                      <a:pt x="2115" y="2538"/>
                    </a:lnTo>
                    <a:lnTo>
                      <a:pt x="2326" y="2327"/>
                    </a:lnTo>
                    <a:lnTo>
                      <a:pt x="2467" y="2115"/>
                    </a:lnTo>
                    <a:lnTo>
                      <a:pt x="2538" y="1904"/>
                    </a:lnTo>
                    <a:lnTo>
                      <a:pt x="2608" y="1552"/>
                    </a:lnTo>
                    <a:lnTo>
                      <a:pt x="2608" y="1199"/>
                    </a:lnTo>
                    <a:lnTo>
                      <a:pt x="2538" y="917"/>
                    </a:lnTo>
                    <a:lnTo>
                      <a:pt x="2397" y="635"/>
                    </a:lnTo>
                    <a:lnTo>
                      <a:pt x="2256" y="424"/>
                    </a:lnTo>
                    <a:lnTo>
                      <a:pt x="2044" y="283"/>
                    </a:lnTo>
                    <a:lnTo>
                      <a:pt x="1833" y="142"/>
                    </a:lnTo>
                    <a:lnTo>
                      <a:pt x="1621" y="71"/>
                    </a:lnTo>
                    <a:lnTo>
                      <a:pt x="1128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Shape 134"/>
              <p:cNvSpPr>
                <a:spLocks/>
              </p:cNvSpPr>
              <p:nvPr/>
            </p:nvSpPr>
            <p:spPr bwMode="auto">
              <a:xfrm>
                <a:off x="3883481" y="2544503"/>
                <a:ext cx="66381" cy="69555"/>
              </a:xfrm>
              <a:custGeom>
                <a:avLst/>
                <a:gdLst>
                  <a:gd name="T0" fmla="*/ 0 w 2680"/>
                  <a:gd name="T1" fmla="*/ 0 h 2749"/>
                  <a:gd name="T2" fmla="*/ 2680 w 2680"/>
                  <a:gd name="T3" fmla="*/ 2749 h 2749"/>
                </a:gdLst>
                <a:ahLst/>
                <a:cxnLst>
                  <a:cxn ang="0">
                    <a:pos x="1270" y="0"/>
                  </a:cxn>
                  <a:cxn ang="0">
                    <a:pos x="917" y="71"/>
                  </a:cxn>
                  <a:cxn ang="0">
                    <a:pos x="706" y="211"/>
                  </a:cxn>
                  <a:cxn ang="0">
                    <a:pos x="424" y="352"/>
                  </a:cxn>
                  <a:cxn ang="0">
                    <a:pos x="283" y="564"/>
                  </a:cxn>
                  <a:cxn ang="0">
                    <a:pos x="142" y="846"/>
                  </a:cxn>
                  <a:cxn ang="0">
                    <a:pos x="71" y="1057"/>
                  </a:cxn>
                  <a:cxn ang="0">
                    <a:pos x="1" y="1339"/>
                  </a:cxn>
                  <a:cxn ang="0">
                    <a:pos x="1" y="1621"/>
                  </a:cxn>
                  <a:cxn ang="0">
                    <a:pos x="71" y="1833"/>
                  </a:cxn>
                  <a:cxn ang="0">
                    <a:pos x="142" y="2115"/>
                  </a:cxn>
                  <a:cxn ang="0">
                    <a:pos x="283" y="2326"/>
                  </a:cxn>
                  <a:cxn ang="0">
                    <a:pos x="494" y="2467"/>
                  </a:cxn>
                  <a:cxn ang="0">
                    <a:pos x="706" y="2608"/>
                  </a:cxn>
                  <a:cxn ang="0">
                    <a:pos x="917" y="2749"/>
                  </a:cxn>
                  <a:cxn ang="0">
                    <a:pos x="1551" y="2749"/>
                  </a:cxn>
                  <a:cxn ang="0">
                    <a:pos x="1833" y="2608"/>
                  </a:cxn>
                  <a:cxn ang="0">
                    <a:pos x="2115" y="2537"/>
                  </a:cxn>
                  <a:cxn ang="0">
                    <a:pos x="2327" y="2326"/>
                  </a:cxn>
                  <a:cxn ang="0">
                    <a:pos x="2468" y="2185"/>
                  </a:cxn>
                  <a:cxn ang="0">
                    <a:pos x="2538" y="1974"/>
                  </a:cxn>
                  <a:cxn ang="0">
                    <a:pos x="2609" y="1762"/>
                  </a:cxn>
                  <a:cxn ang="0">
                    <a:pos x="2679" y="1269"/>
                  </a:cxn>
                  <a:cxn ang="0">
                    <a:pos x="2538" y="846"/>
                  </a:cxn>
                  <a:cxn ang="0">
                    <a:pos x="2256" y="423"/>
                  </a:cxn>
                  <a:cxn ang="0">
                    <a:pos x="2045" y="282"/>
                  </a:cxn>
                  <a:cxn ang="0">
                    <a:pos x="1833" y="141"/>
                  </a:cxn>
                  <a:cxn ang="0">
                    <a:pos x="1551" y="0"/>
                  </a:cxn>
                </a:cxnLst>
                <a:rect l="T0" t="T1" r="T2" b="T3"/>
                <a:pathLst>
                  <a:path w="2680" h="2749" extrusionOk="0">
                    <a:moveTo>
                      <a:pt x="1270" y="0"/>
                    </a:moveTo>
                    <a:lnTo>
                      <a:pt x="917" y="71"/>
                    </a:lnTo>
                    <a:lnTo>
                      <a:pt x="706" y="211"/>
                    </a:lnTo>
                    <a:lnTo>
                      <a:pt x="424" y="352"/>
                    </a:lnTo>
                    <a:lnTo>
                      <a:pt x="283" y="564"/>
                    </a:lnTo>
                    <a:lnTo>
                      <a:pt x="142" y="846"/>
                    </a:lnTo>
                    <a:lnTo>
                      <a:pt x="71" y="1057"/>
                    </a:lnTo>
                    <a:lnTo>
                      <a:pt x="1" y="1339"/>
                    </a:lnTo>
                    <a:lnTo>
                      <a:pt x="1" y="1621"/>
                    </a:lnTo>
                    <a:lnTo>
                      <a:pt x="71" y="1833"/>
                    </a:lnTo>
                    <a:lnTo>
                      <a:pt x="142" y="2115"/>
                    </a:lnTo>
                    <a:lnTo>
                      <a:pt x="283" y="2326"/>
                    </a:lnTo>
                    <a:lnTo>
                      <a:pt x="494" y="2467"/>
                    </a:lnTo>
                    <a:lnTo>
                      <a:pt x="706" y="2608"/>
                    </a:lnTo>
                    <a:lnTo>
                      <a:pt x="917" y="2749"/>
                    </a:lnTo>
                    <a:lnTo>
                      <a:pt x="1551" y="2749"/>
                    </a:lnTo>
                    <a:lnTo>
                      <a:pt x="1833" y="2608"/>
                    </a:lnTo>
                    <a:lnTo>
                      <a:pt x="2115" y="2537"/>
                    </a:lnTo>
                    <a:lnTo>
                      <a:pt x="2327" y="2326"/>
                    </a:lnTo>
                    <a:lnTo>
                      <a:pt x="2468" y="2185"/>
                    </a:lnTo>
                    <a:lnTo>
                      <a:pt x="2538" y="1974"/>
                    </a:lnTo>
                    <a:lnTo>
                      <a:pt x="2609" y="1762"/>
                    </a:lnTo>
                    <a:lnTo>
                      <a:pt x="2679" y="1269"/>
                    </a:lnTo>
                    <a:lnTo>
                      <a:pt x="2538" y="846"/>
                    </a:lnTo>
                    <a:lnTo>
                      <a:pt x="2256" y="423"/>
                    </a:lnTo>
                    <a:lnTo>
                      <a:pt x="2045" y="282"/>
                    </a:lnTo>
                    <a:lnTo>
                      <a:pt x="1833" y="141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Shape 135"/>
              <p:cNvSpPr>
                <a:spLocks/>
              </p:cNvSpPr>
              <p:nvPr/>
            </p:nvSpPr>
            <p:spPr bwMode="auto">
              <a:xfrm>
                <a:off x="3877159" y="2455979"/>
                <a:ext cx="55317" cy="61651"/>
              </a:xfrm>
              <a:custGeom>
                <a:avLst/>
                <a:gdLst>
                  <a:gd name="T0" fmla="*/ 0 w 2257"/>
                  <a:gd name="T1" fmla="*/ 0 h 2468"/>
                  <a:gd name="T2" fmla="*/ 2257 w 2257"/>
                  <a:gd name="T3" fmla="*/ 2468 h 2468"/>
                </a:gdLst>
                <a:ahLst/>
                <a:cxnLst>
                  <a:cxn ang="0">
                    <a:pos x="1481" y="0"/>
                  </a:cxn>
                  <a:cxn ang="0">
                    <a:pos x="1199" y="71"/>
                  </a:cxn>
                  <a:cxn ang="0">
                    <a:pos x="988" y="141"/>
                  </a:cxn>
                  <a:cxn ang="0">
                    <a:pos x="706" y="212"/>
                  </a:cxn>
                  <a:cxn ang="0">
                    <a:pos x="494" y="423"/>
                  </a:cxn>
                  <a:cxn ang="0">
                    <a:pos x="353" y="635"/>
                  </a:cxn>
                  <a:cxn ang="0">
                    <a:pos x="142" y="917"/>
                  </a:cxn>
                  <a:cxn ang="0">
                    <a:pos x="71" y="1128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03"/>
                  </a:cxn>
                  <a:cxn ang="0">
                    <a:pos x="283" y="2115"/>
                  </a:cxn>
                  <a:cxn ang="0">
                    <a:pos x="494" y="2326"/>
                  </a:cxn>
                  <a:cxn ang="0">
                    <a:pos x="847" y="2397"/>
                  </a:cxn>
                  <a:cxn ang="0">
                    <a:pos x="1270" y="2467"/>
                  </a:cxn>
                  <a:cxn ang="0">
                    <a:pos x="1552" y="2326"/>
                  </a:cxn>
                  <a:cxn ang="0">
                    <a:pos x="1833" y="2185"/>
                  </a:cxn>
                  <a:cxn ang="0">
                    <a:pos x="2045" y="1903"/>
                  </a:cxn>
                  <a:cxn ang="0">
                    <a:pos x="2186" y="1621"/>
                  </a:cxn>
                  <a:cxn ang="0">
                    <a:pos x="2256" y="1269"/>
                  </a:cxn>
                  <a:cxn ang="0">
                    <a:pos x="2256" y="917"/>
                  </a:cxn>
                  <a:cxn ang="0">
                    <a:pos x="2186" y="564"/>
                  </a:cxn>
                  <a:cxn ang="0">
                    <a:pos x="1974" y="282"/>
                  </a:cxn>
                  <a:cxn ang="0">
                    <a:pos x="1692" y="141"/>
                  </a:cxn>
                  <a:cxn ang="0">
                    <a:pos x="1481" y="0"/>
                  </a:cxn>
                </a:cxnLst>
                <a:rect l="T0" t="T1" r="T2" b="T3"/>
                <a:pathLst>
                  <a:path w="2257" h="2468" extrusionOk="0">
                    <a:moveTo>
                      <a:pt x="1481" y="0"/>
                    </a:moveTo>
                    <a:lnTo>
                      <a:pt x="1199" y="71"/>
                    </a:lnTo>
                    <a:lnTo>
                      <a:pt x="988" y="141"/>
                    </a:lnTo>
                    <a:lnTo>
                      <a:pt x="706" y="212"/>
                    </a:lnTo>
                    <a:lnTo>
                      <a:pt x="494" y="423"/>
                    </a:lnTo>
                    <a:lnTo>
                      <a:pt x="353" y="635"/>
                    </a:lnTo>
                    <a:lnTo>
                      <a:pt x="142" y="917"/>
                    </a:lnTo>
                    <a:lnTo>
                      <a:pt x="71" y="1128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03"/>
                    </a:lnTo>
                    <a:lnTo>
                      <a:pt x="283" y="2115"/>
                    </a:lnTo>
                    <a:lnTo>
                      <a:pt x="494" y="2326"/>
                    </a:lnTo>
                    <a:lnTo>
                      <a:pt x="847" y="2397"/>
                    </a:lnTo>
                    <a:lnTo>
                      <a:pt x="1270" y="2467"/>
                    </a:lnTo>
                    <a:lnTo>
                      <a:pt x="1552" y="2326"/>
                    </a:lnTo>
                    <a:lnTo>
                      <a:pt x="1833" y="2185"/>
                    </a:lnTo>
                    <a:lnTo>
                      <a:pt x="2045" y="1903"/>
                    </a:lnTo>
                    <a:lnTo>
                      <a:pt x="2186" y="1621"/>
                    </a:lnTo>
                    <a:lnTo>
                      <a:pt x="2256" y="1269"/>
                    </a:lnTo>
                    <a:lnTo>
                      <a:pt x="2256" y="917"/>
                    </a:lnTo>
                    <a:lnTo>
                      <a:pt x="2186" y="564"/>
                    </a:lnTo>
                    <a:lnTo>
                      <a:pt x="1974" y="282"/>
                    </a:lnTo>
                    <a:lnTo>
                      <a:pt x="1692" y="141"/>
                    </a:lnTo>
                    <a:lnTo>
                      <a:pt x="1481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Shape 136"/>
              <p:cNvSpPr>
                <a:spLocks/>
              </p:cNvSpPr>
              <p:nvPr/>
            </p:nvSpPr>
            <p:spPr bwMode="auto">
              <a:xfrm>
                <a:off x="3673275" y="2435429"/>
                <a:ext cx="45835" cy="47424"/>
              </a:xfrm>
              <a:custGeom>
                <a:avLst/>
                <a:gdLst>
                  <a:gd name="T0" fmla="*/ 0 w 1833"/>
                  <a:gd name="T1" fmla="*/ 0 h 1905"/>
                  <a:gd name="T2" fmla="*/ 1833 w 1833"/>
                  <a:gd name="T3" fmla="*/ 1905 h 1905"/>
                </a:gdLst>
                <a:ahLst/>
                <a:cxnLst>
                  <a:cxn ang="0">
                    <a:pos x="1058" y="1"/>
                  </a:cxn>
                  <a:cxn ang="0">
                    <a:pos x="635" y="71"/>
                  </a:cxn>
                  <a:cxn ang="0">
                    <a:pos x="423" y="142"/>
                  </a:cxn>
                  <a:cxn ang="0">
                    <a:pos x="282" y="212"/>
                  </a:cxn>
                  <a:cxn ang="0">
                    <a:pos x="141" y="353"/>
                  </a:cxn>
                  <a:cxn ang="0">
                    <a:pos x="71" y="494"/>
                  </a:cxn>
                  <a:cxn ang="0">
                    <a:pos x="0" y="847"/>
                  </a:cxn>
                  <a:cxn ang="0">
                    <a:pos x="71" y="1199"/>
                  </a:cxn>
                  <a:cxn ang="0">
                    <a:pos x="212" y="1552"/>
                  </a:cxn>
                  <a:cxn ang="0">
                    <a:pos x="494" y="1763"/>
                  </a:cxn>
                  <a:cxn ang="0">
                    <a:pos x="776" y="1904"/>
                  </a:cxn>
                  <a:cxn ang="0">
                    <a:pos x="987" y="1904"/>
                  </a:cxn>
                  <a:cxn ang="0">
                    <a:pos x="1198" y="1834"/>
                  </a:cxn>
                  <a:cxn ang="0">
                    <a:pos x="1551" y="1622"/>
                  </a:cxn>
                  <a:cxn ang="0">
                    <a:pos x="1762" y="1340"/>
                  </a:cxn>
                  <a:cxn ang="0">
                    <a:pos x="1833" y="988"/>
                  </a:cxn>
                  <a:cxn ang="0">
                    <a:pos x="1762" y="635"/>
                  </a:cxn>
                  <a:cxn ang="0">
                    <a:pos x="1621" y="353"/>
                  </a:cxn>
                  <a:cxn ang="0">
                    <a:pos x="1410" y="142"/>
                  </a:cxn>
                  <a:cxn ang="0">
                    <a:pos x="1058" y="1"/>
                  </a:cxn>
                </a:cxnLst>
                <a:rect l="T0" t="T1" r="T2" b="T3"/>
                <a:pathLst>
                  <a:path w="1833" h="1905" extrusionOk="0">
                    <a:moveTo>
                      <a:pt x="1058" y="1"/>
                    </a:moveTo>
                    <a:lnTo>
                      <a:pt x="635" y="71"/>
                    </a:lnTo>
                    <a:lnTo>
                      <a:pt x="423" y="142"/>
                    </a:lnTo>
                    <a:lnTo>
                      <a:pt x="282" y="212"/>
                    </a:lnTo>
                    <a:lnTo>
                      <a:pt x="141" y="353"/>
                    </a:lnTo>
                    <a:lnTo>
                      <a:pt x="71" y="494"/>
                    </a:lnTo>
                    <a:lnTo>
                      <a:pt x="0" y="847"/>
                    </a:lnTo>
                    <a:lnTo>
                      <a:pt x="71" y="1199"/>
                    </a:lnTo>
                    <a:lnTo>
                      <a:pt x="212" y="1552"/>
                    </a:lnTo>
                    <a:lnTo>
                      <a:pt x="494" y="1763"/>
                    </a:lnTo>
                    <a:lnTo>
                      <a:pt x="776" y="1904"/>
                    </a:lnTo>
                    <a:lnTo>
                      <a:pt x="987" y="1904"/>
                    </a:lnTo>
                    <a:lnTo>
                      <a:pt x="1198" y="1834"/>
                    </a:lnTo>
                    <a:lnTo>
                      <a:pt x="1551" y="1622"/>
                    </a:lnTo>
                    <a:lnTo>
                      <a:pt x="1762" y="1340"/>
                    </a:lnTo>
                    <a:lnTo>
                      <a:pt x="1833" y="988"/>
                    </a:lnTo>
                    <a:lnTo>
                      <a:pt x="1762" y="635"/>
                    </a:lnTo>
                    <a:lnTo>
                      <a:pt x="1621" y="353"/>
                    </a:lnTo>
                    <a:lnTo>
                      <a:pt x="1410" y="142"/>
                    </a:lnTo>
                    <a:lnTo>
                      <a:pt x="1058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Shape 137"/>
              <p:cNvSpPr>
                <a:spLocks/>
              </p:cNvSpPr>
              <p:nvPr/>
            </p:nvSpPr>
            <p:spPr bwMode="auto">
              <a:xfrm>
                <a:off x="3834485" y="2060780"/>
                <a:ext cx="72703" cy="61651"/>
              </a:xfrm>
              <a:custGeom>
                <a:avLst/>
                <a:gdLst>
                  <a:gd name="T0" fmla="*/ 0 w 2891"/>
                  <a:gd name="T1" fmla="*/ 0 h 2468"/>
                  <a:gd name="T2" fmla="*/ 2891 w 2891"/>
                  <a:gd name="T3" fmla="*/ 2468 h 246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282" y="353"/>
                  </a:cxn>
                  <a:cxn ang="0">
                    <a:pos x="141" y="776"/>
                  </a:cxn>
                  <a:cxn ang="0">
                    <a:pos x="0" y="1340"/>
                  </a:cxn>
                  <a:cxn ang="0">
                    <a:pos x="71" y="1692"/>
                  </a:cxn>
                  <a:cxn ang="0">
                    <a:pos x="141" y="1974"/>
                  </a:cxn>
                  <a:cxn ang="0">
                    <a:pos x="353" y="2186"/>
                  </a:cxn>
                  <a:cxn ang="0">
                    <a:pos x="564" y="2327"/>
                  </a:cxn>
                  <a:cxn ang="0">
                    <a:pos x="846" y="2397"/>
                  </a:cxn>
                  <a:cxn ang="0">
                    <a:pos x="1058" y="2468"/>
                  </a:cxn>
                  <a:cxn ang="0">
                    <a:pos x="1339" y="2468"/>
                  </a:cxn>
                  <a:cxn ang="0">
                    <a:pos x="1551" y="2397"/>
                  </a:cxn>
                  <a:cxn ang="0">
                    <a:pos x="2115" y="2468"/>
                  </a:cxn>
                  <a:cxn ang="0">
                    <a:pos x="2538" y="2397"/>
                  </a:cxn>
                  <a:cxn ang="0">
                    <a:pos x="2749" y="2256"/>
                  </a:cxn>
                  <a:cxn ang="0">
                    <a:pos x="2890" y="1974"/>
                  </a:cxn>
                  <a:cxn ang="0">
                    <a:pos x="2820" y="1692"/>
                  </a:cxn>
                  <a:cxn ang="0">
                    <a:pos x="2749" y="1340"/>
                  </a:cxn>
                  <a:cxn ang="0">
                    <a:pos x="2538" y="988"/>
                  </a:cxn>
                  <a:cxn ang="0">
                    <a:pos x="2256" y="706"/>
                  </a:cxn>
                  <a:cxn ang="0">
                    <a:pos x="1903" y="424"/>
                  </a:cxn>
                  <a:cxn ang="0">
                    <a:pos x="1551" y="212"/>
                  </a:cxn>
                  <a:cxn ang="0">
                    <a:pos x="1198" y="71"/>
                  </a:cxn>
                  <a:cxn ang="0">
                    <a:pos x="846" y="1"/>
                  </a:cxn>
                </a:cxnLst>
                <a:rect l="T0" t="T1" r="T2" b="T3"/>
                <a:pathLst>
                  <a:path w="2891" h="246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282" y="353"/>
                    </a:lnTo>
                    <a:lnTo>
                      <a:pt x="141" y="776"/>
                    </a:lnTo>
                    <a:lnTo>
                      <a:pt x="0" y="1340"/>
                    </a:lnTo>
                    <a:lnTo>
                      <a:pt x="71" y="1692"/>
                    </a:lnTo>
                    <a:lnTo>
                      <a:pt x="141" y="1974"/>
                    </a:lnTo>
                    <a:lnTo>
                      <a:pt x="353" y="2186"/>
                    </a:lnTo>
                    <a:lnTo>
                      <a:pt x="564" y="2327"/>
                    </a:lnTo>
                    <a:lnTo>
                      <a:pt x="846" y="2397"/>
                    </a:lnTo>
                    <a:lnTo>
                      <a:pt x="1058" y="2468"/>
                    </a:lnTo>
                    <a:lnTo>
                      <a:pt x="1339" y="2468"/>
                    </a:lnTo>
                    <a:lnTo>
                      <a:pt x="1551" y="2397"/>
                    </a:lnTo>
                    <a:lnTo>
                      <a:pt x="2115" y="2468"/>
                    </a:lnTo>
                    <a:lnTo>
                      <a:pt x="2538" y="2397"/>
                    </a:lnTo>
                    <a:lnTo>
                      <a:pt x="2749" y="2256"/>
                    </a:lnTo>
                    <a:lnTo>
                      <a:pt x="2890" y="1974"/>
                    </a:lnTo>
                    <a:lnTo>
                      <a:pt x="2820" y="1692"/>
                    </a:lnTo>
                    <a:lnTo>
                      <a:pt x="2749" y="1340"/>
                    </a:lnTo>
                    <a:lnTo>
                      <a:pt x="2538" y="988"/>
                    </a:lnTo>
                    <a:lnTo>
                      <a:pt x="2256" y="706"/>
                    </a:lnTo>
                    <a:lnTo>
                      <a:pt x="1903" y="424"/>
                    </a:lnTo>
                    <a:lnTo>
                      <a:pt x="1551" y="212"/>
                    </a:lnTo>
                    <a:lnTo>
                      <a:pt x="1198" y="71"/>
                    </a:lnTo>
                    <a:lnTo>
                      <a:pt x="846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Shape 138"/>
              <p:cNvSpPr>
                <a:spLocks/>
              </p:cNvSpPr>
              <p:nvPr/>
            </p:nvSpPr>
            <p:spPr bwMode="auto">
              <a:xfrm>
                <a:off x="3973568" y="1962771"/>
                <a:ext cx="63220" cy="67975"/>
              </a:xfrm>
              <a:custGeom>
                <a:avLst/>
                <a:gdLst>
                  <a:gd name="T0" fmla="*/ 0 w 2538"/>
                  <a:gd name="T1" fmla="*/ 0 h 2679"/>
                  <a:gd name="T2" fmla="*/ 2538 w 2538"/>
                  <a:gd name="T3" fmla="*/ 2679 h 2679"/>
                </a:gdLst>
                <a:ahLst/>
                <a:cxnLst>
                  <a:cxn ang="0">
                    <a:pos x="1340" y="0"/>
                  </a:cxn>
                  <a:cxn ang="0">
                    <a:pos x="1128" y="71"/>
                  </a:cxn>
                  <a:cxn ang="0">
                    <a:pos x="846" y="141"/>
                  </a:cxn>
                  <a:cxn ang="0">
                    <a:pos x="635" y="353"/>
                  </a:cxn>
                  <a:cxn ang="0">
                    <a:pos x="423" y="564"/>
                  </a:cxn>
                  <a:cxn ang="0">
                    <a:pos x="212" y="776"/>
                  </a:cxn>
                  <a:cxn ang="0">
                    <a:pos x="71" y="1057"/>
                  </a:cxn>
                  <a:cxn ang="0">
                    <a:pos x="0" y="1339"/>
                  </a:cxn>
                  <a:cxn ang="0">
                    <a:pos x="0" y="1621"/>
                  </a:cxn>
                  <a:cxn ang="0">
                    <a:pos x="0" y="1903"/>
                  </a:cxn>
                  <a:cxn ang="0">
                    <a:pos x="141" y="2115"/>
                  </a:cxn>
                  <a:cxn ang="0">
                    <a:pos x="282" y="2326"/>
                  </a:cxn>
                  <a:cxn ang="0">
                    <a:pos x="564" y="2538"/>
                  </a:cxn>
                  <a:cxn ang="0">
                    <a:pos x="776" y="2608"/>
                  </a:cxn>
                  <a:cxn ang="0">
                    <a:pos x="987" y="2679"/>
                  </a:cxn>
                  <a:cxn ang="0">
                    <a:pos x="1410" y="2608"/>
                  </a:cxn>
                  <a:cxn ang="0">
                    <a:pos x="1763" y="2397"/>
                  </a:cxn>
                  <a:cxn ang="0">
                    <a:pos x="2115" y="2115"/>
                  </a:cxn>
                  <a:cxn ang="0">
                    <a:pos x="2326" y="1833"/>
                  </a:cxn>
                  <a:cxn ang="0">
                    <a:pos x="2467" y="1410"/>
                  </a:cxn>
                  <a:cxn ang="0">
                    <a:pos x="2538" y="987"/>
                  </a:cxn>
                  <a:cxn ang="0">
                    <a:pos x="2467" y="776"/>
                  </a:cxn>
                  <a:cxn ang="0">
                    <a:pos x="2397" y="635"/>
                  </a:cxn>
                  <a:cxn ang="0">
                    <a:pos x="2185" y="282"/>
                  </a:cxn>
                  <a:cxn ang="0">
                    <a:pos x="1904" y="141"/>
                  </a:cxn>
                  <a:cxn ang="0">
                    <a:pos x="1622" y="0"/>
                  </a:cxn>
                </a:cxnLst>
                <a:rect l="T0" t="T1" r="T2" b="T3"/>
                <a:pathLst>
                  <a:path w="2538" h="2679" extrusionOk="0">
                    <a:moveTo>
                      <a:pt x="1340" y="0"/>
                    </a:moveTo>
                    <a:lnTo>
                      <a:pt x="1128" y="71"/>
                    </a:lnTo>
                    <a:lnTo>
                      <a:pt x="846" y="141"/>
                    </a:lnTo>
                    <a:lnTo>
                      <a:pt x="635" y="353"/>
                    </a:lnTo>
                    <a:lnTo>
                      <a:pt x="423" y="564"/>
                    </a:lnTo>
                    <a:lnTo>
                      <a:pt x="212" y="776"/>
                    </a:lnTo>
                    <a:lnTo>
                      <a:pt x="71" y="1057"/>
                    </a:lnTo>
                    <a:lnTo>
                      <a:pt x="0" y="1339"/>
                    </a:lnTo>
                    <a:lnTo>
                      <a:pt x="0" y="1621"/>
                    </a:lnTo>
                    <a:lnTo>
                      <a:pt x="0" y="1903"/>
                    </a:lnTo>
                    <a:lnTo>
                      <a:pt x="141" y="2115"/>
                    </a:lnTo>
                    <a:lnTo>
                      <a:pt x="282" y="2326"/>
                    </a:lnTo>
                    <a:lnTo>
                      <a:pt x="564" y="2538"/>
                    </a:lnTo>
                    <a:lnTo>
                      <a:pt x="776" y="2608"/>
                    </a:lnTo>
                    <a:lnTo>
                      <a:pt x="987" y="2679"/>
                    </a:lnTo>
                    <a:lnTo>
                      <a:pt x="1410" y="2608"/>
                    </a:lnTo>
                    <a:lnTo>
                      <a:pt x="1763" y="2397"/>
                    </a:lnTo>
                    <a:lnTo>
                      <a:pt x="2115" y="2115"/>
                    </a:lnTo>
                    <a:lnTo>
                      <a:pt x="2326" y="1833"/>
                    </a:lnTo>
                    <a:lnTo>
                      <a:pt x="2467" y="1410"/>
                    </a:lnTo>
                    <a:lnTo>
                      <a:pt x="2538" y="987"/>
                    </a:lnTo>
                    <a:lnTo>
                      <a:pt x="2467" y="776"/>
                    </a:lnTo>
                    <a:lnTo>
                      <a:pt x="2397" y="635"/>
                    </a:lnTo>
                    <a:lnTo>
                      <a:pt x="2185" y="282"/>
                    </a:lnTo>
                    <a:lnTo>
                      <a:pt x="1904" y="141"/>
                    </a:lnTo>
                    <a:lnTo>
                      <a:pt x="1622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Shape 139"/>
              <p:cNvSpPr>
                <a:spLocks/>
              </p:cNvSpPr>
              <p:nvPr/>
            </p:nvSpPr>
            <p:spPr bwMode="auto">
              <a:xfrm>
                <a:off x="3941958" y="1932736"/>
                <a:ext cx="50576" cy="42681"/>
              </a:xfrm>
              <a:custGeom>
                <a:avLst/>
                <a:gdLst>
                  <a:gd name="T0" fmla="*/ 0 w 2045"/>
                  <a:gd name="T1" fmla="*/ 0 h 1693"/>
                  <a:gd name="T2" fmla="*/ 2045 w 2045"/>
                  <a:gd name="T3" fmla="*/ 1693 h 1693"/>
                </a:gdLst>
                <a:ahLst/>
                <a:cxnLst>
                  <a:cxn ang="0">
                    <a:pos x="847" y="1"/>
                  </a:cxn>
                  <a:cxn ang="0">
                    <a:pos x="635" y="71"/>
                  </a:cxn>
                  <a:cxn ang="0">
                    <a:pos x="353" y="212"/>
                  </a:cxn>
                  <a:cxn ang="0">
                    <a:pos x="142" y="283"/>
                  </a:cxn>
                  <a:cxn ang="0">
                    <a:pos x="1" y="494"/>
                  </a:cxn>
                  <a:cxn ang="0">
                    <a:pos x="1" y="706"/>
                  </a:cxn>
                  <a:cxn ang="0">
                    <a:pos x="1" y="917"/>
                  </a:cxn>
                  <a:cxn ang="0">
                    <a:pos x="142" y="1199"/>
                  </a:cxn>
                  <a:cxn ang="0">
                    <a:pos x="424" y="1481"/>
                  </a:cxn>
                  <a:cxn ang="0">
                    <a:pos x="565" y="1622"/>
                  </a:cxn>
                  <a:cxn ang="0">
                    <a:pos x="776" y="1693"/>
                  </a:cxn>
                  <a:cxn ang="0">
                    <a:pos x="1199" y="1693"/>
                  </a:cxn>
                  <a:cxn ang="0">
                    <a:pos x="1551" y="1481"/>
                  </a:cxn>
                  <a:cxn ang="0">
                    <a:pos x="1833" y="1199"/>
                  </a:cxn>
                  <a:cxn ang="0">
                    <a:pos x="1974" y="917"/>
                  </a:cxn>
                  <a:cxn ang="0">
                    <a:pos x="2045" y="635"/>
                  </a:cxn>
                  <a:cxn ang="0">
                    <a:pos x="1974" y="424"/>
                  </a:cxn>
                  <a:cxn ang="0">
                    <a:pos x="1833" y="212"/>
                  </a:cxn>
                  <a:cxn ang="0">
                    <a:pos x="1622" y="142"/>
                  </a:cxn>
                  <a:cxn ang="0">
                    <a:pos x="1410" y="71"/>
                  </a:cxn>
                  <a:cxn ang="0">
                    <a:pos x="1129" y="1"/>
                  </a:cxn>
                </a:cxnLst>
                <a:rect l="T0" t="T1" r="T2" b="T3"/>
                <a:pathLst>
                  <a:path w="2045" h="1693" extrusionOk="0">
                    <a:moveTo>
                      <a:pt x="847" y="1"/>
                    </a:moveTo>
                    <a:lnTo>
                      <a:pt x="635" y="71"/>
                    </a:lnTo>
                    <a:lnTo>
                      <a:pt x="353" y="212"/>
                    </a:lnTo>
                    <a:lnTo>
                      <a:pt x="142" y="283"/>
                    </a:lnTo>
                    <a:lnTo>
                      <a:pt x="1" y="494"/>
                    </a:lnTo>
                    <a:lnTo>
                      <a:pt x="1" y="706"/>
                    </a:lnTo>
                    <a:lnTo>
                      <a:pt x="1" y="917"/>
                    </a:lnTo>
                    <a:lnTo>
                      <a:pt x="142" y="1199"/>
                    </a:lnTo>
                    <a:lnTo>
                      <a:pt x="424" y="1481"/>
                    </a:lnTo>
                    <a:lnTo>
                      <a:pt x="565" y="1622"/>
                    </a:lnTo>
                    <a:lnTo>
                      <a:pt x="776" y="1693"/>
                    </a:lnTo>
                    <a:lnTo>
                      <a:pt x="1199" y="1693"/>
                    </a:lnTo>
                    <a:lnTo>
                      <a:pt x="1551" y="1481"/>
                    </a:lnTo>
                    <a:lnTo>
                      <a:pt x="1833" y="1199"/>
                    </a:lnTo>
                    <a:lnTo>
                      <a:pt x="1974" y="917"/>
                    </a:lnTo>
                    <a:lnTo>
                      <a:pt x="2045" y="635"/>
                    </a:lnTo>
                    <a:lnTo>
                      <a:pt x="1974" y="424"/>
                    </a:lnTo>
                    <a:lnTo>
                      <a:pt x="1833" y="212"/>
                    </a:lnTo>
                    <a:lnTo>
                      <a:pt x="1622" y="142"/>
                    </a:lnTo>
                    <a:lnTo>
                      <a:pt x="1410" y="71"/>
                    </a:lnTo>
                    <a:lnTo>
                      <a:pt x="1129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Shape 140"/>
              <p:cNvSpPr>
                <a:spLocks/>
              </p:cNvSpPr>
              <p:nvPr/>
            </p:nvSpPr>
            <p:spPr bwMode="auto">
              <a:xfrm>
                <a:off x="3354015" y="2168274"/>
                <a:ext cx="50576" cy="50585"/>
              </a:xfrm>
              <a:custGeom>
                <a:avLst/>
                <a:gdLst>
                  <a:gd name="T0" fmla="*/ 0 w 2045"/>
                  <a:gd name="T1" fmla="*/ 0 h 2045"/>
                  <a:gd name="T2" fmla="*/ 2045 w 2045"/>
                  <a:gd name="T3" fmla="*/ 2045 h 2045"/>
                </a:gdLst>
                <a:ahLst/>
                <a:cxnLst>
                  <a:cxn ang="0">
                    <a:pos x="846" y="0"/>
                  </a:cxn>
                  <a:cxn ang="0">
                    <a:pos x="635" y="71"/>
                  </a:cxn>
                  <a:cxn ang="0">
                    <a:pos x="494" y="141"/>
                  </a:cxn>
                  <a:cxn ang="0">
                    <a:pos x="282" y="353"/>
                  </a:cxn>
                  <a:cxn ang="0">
                    <a:pos x="141" y="494"/>
                  </a:cxn>
                  <a:cxn ang="0">
                    <a:pos x="71" y="705"/>
                  </a:cxn>
                  <a:cxn ang="0">
                    <a:pos x="0" y="917"/>
                  </a:cxn>
                  <a:cxn ang="0">
                    <a:pos x="0" y="1058"/>
                  </a:cxn>
                  <a:cxn ang="0">
                    <a:pos x="141" y="1410"/>
                  </a:cxn>
                  <a:cxn ang="0">
                    <a:pos x="353" y="1762"/>
                  </a:cxn>
                  <a:cxn ang="0">
                    <a:pos x="705" y="1974"/>
                  </a:cxn>
                  <a:cxn ang="0">
                    <a:pos x="1058" y="2044"/>
                  </a:cxn>
                  <a:cxn ang="0">
                    <a:pos x="1269" y="2044"/>
                  </a:cxn>
                  <a:cxn ang="0">
                    <a:pos x="1410" y="1974"/>
                  </a:cxn>
                  <a:cxn ang="0">
                    <a:pos x="1621" y="1833"/>
                  </a:cxn>
                  <a:cxn ang="0">
                    <a:pos x="1762" y="1692"/>
                  </a:cxn>
                  <a:cxn ang="0">
                    <a:pos x="1903" y="1551"/>
                  </a:cxn>
                  <a:cxn ang="0">
                    <a:pos x="2044" y="1340"/>
                  </a:cxn>
                  <a:cxn ang="0">
                    <a:pos x="2044" y="1128"/>
                  </a:cxn>
                  <a:cxn ang="0">
                    <a:pos x="2044" y="987"/>
                  </a:cxn>
                  <a:cxn ang="0">
                    <a:pos x="1974" y="635"/>
                  </a:cxn>
                  <a:cxn ang="0">
                    <a:pos x="1692" y="282"/>
                  </a:cxn>
                  <a:cxn ang="0">
                    <a:pos x="1410" y="71"/>
                  </a:cxn>
                  <a:cxn ang="0">
                    <a:pos x="1058" y="0"/>
                  </a:cxn>
                </a:cxnLst>
                <a:rect l="T0" t="T1" r="T2" b="T3"/>
                <a:pathLst>
                  <a:path w="2045" h="2045" extrusionOk="0">
                    <a:moveTo>
                      <a:pt x="846" y="0"/>
                    </a:moveTo>
                    <a:lnTo>
                      <a:pt x="635" y="71"/>
                    </a:lnTo>
                    <a:lnTo>
                      <a:pt x="494" y="141"/>
                    </a:lnTo>
                    <a:lnTo>
                      <a:pt x="282" y="353"/>
                    </a:lnTo>
                    <a:lnTo>
                      <a:pt x="141" y="494"/>
                    </a:lnTo>
                    <a:lnTo>
                      <a:pt x="71" y="705"/>
                    </a:lnTo>
                    <a:lnTo>
                      <a:pt x="0" y="917"/>
                    </a:lnTo>
                    <a:lnTo>
                      <a:pt x="0" y="1058"/>
                    </a:lnTo>
                    <a:lnTo>
                      <a:pt x="141" y="1410"/>
                    </a:lnTo>
                    <a:lnTo>
                      <a:pt x="353" y="1762"/>
                    </a:lnTo>
                    <a:lnTo>
                      <a:pt x="705" y="1974"/>
                    </a:lnTo>
                    <a:lnTo>
                      <a:pt x="1058" y="2044"/>
                    </a:lnTo>
                    <a:lnTo>
                      <a:pt x="1269" y="2044"/>
                    </a:lnTo>
                    <a:lnTo>
                      <a:pt x="1410" y="1974"/>
                    </a:lnTo>
                    <a:lnTo>
                      <a:pt x="1621" y="1833"/>
                    </a:lnTo>
                    <a:lnTo>
                      <a:pt x="1762" y="1692"/>
                    </a:lnTo>
                    <a:lnTo>
                      <a:pt x="1903" y="1551"/>
                    </a:lnTo>
                    <a:lnTo>
                      <a:pt x="2044" y="1340"/>
                    </a:lnTo>
                    <a:lnTo>
                      <a:pt x="2044" y="1128"/>
                    </a:lnTo>
                    <a:lnTo>
                      <a:pt x="2044" y="987"/>
                    </a:lnTo>
                    <a:lnTo>
                      <a:pt x="1974" y="635"/>
                    </a:lnTo>
                    <a:lnTo>
                      <a:pt x="1692" y="282"/>
                    </a:lnTo>
                    <a:lnTo>
                      <a:pt x="1410" y="71"/>
                    </a:lnTo>
                    <a:lnTo>
                      <a:pt x="1058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Shape 141"/>
              <p:cNvSpPr>
                <a:spLocks/>
              </p:cNvSpPr>
              <p:nvPr/>
            </p:nvSpPr>
            <p:spPr bwMode="auto">
              <a:xfrm>
                <a:off x="3410913" y="2152466"/>
                <a:ext cx="31610" cy="23712"/>
              </a:xfrm>
              <a:custGeom>
                <a:avLst/>
                <a:gdLst>
                  <a:gd name="T0" fmla="*/ 0 w 1269"/>
                  <a:gd name="T1" fmla="*/ 0 h 987"/>
                  <a:gd name="T2" fmla="*/ 1269 w 1269"/>
                  <a:gd name="T3" fmla="*/ 987 h 987"/>
                </a:gdLst>
                <a:ahLst/>
                <a:cxnLst>
                  <a:cxn ang="0">
                    <a:pos x="705" y="0"/>
                  </a:cxn>
                  <a:cxn ang="0">
                    <a:pos x="423" y="71"/>
                  </a:cxn>
                  <a:cxn ang="0">
                    <a:pos x="141" y="282"/>
                  </a:cxn>
                  <a:cxn ang="0">
                    <a:pos x="71" y="352"/>
                  </a:cxn>
                  <a:cxn ang="0">
                    <a:pos x="0" y="493"/>
                  </a:cxn>
                  <a:cxn ang="0">
                    <a:pos x="71" y="564"/>
                  </a:cxn>
                  <a:cxn ang="0">
                    <a:pos x="141" y="705"/>
                  </a:cxn>
                  <a:cxn ang="0">
                    <a:pos x="282" y="846"/>
                  </a:cxn>
                  <a:cxn ang="0">
                    <a:pos x="564" y="916"/>
                  </a:cxn>
                  <a:cxn ang="0">
                    <a:pos x="776" y="987"/>
                  </a:cxn>
                  <a:cxn ang="0">
                    <a:pos x="987" y="987"/>
                  </a:cxn>
                  <a:cxn ang="0">
                    <a:pos x="1057" y="916"/>
                  </a:cxn>
                  <a:cxn ang="0">
                    <a:pos x="1128" y="775"/>
                  </a:cxn>
                  <a:cxn ang="0">
                    <a:pos x="1128" y="493"/>
                  </a:cxn>
                  <a:cxn ang="0">
                    <a:pos x="1198" y="282"/>
                  </a:cxn>
                  <a:cxn ang="0">
                    <a:pos x="1269" y="141"/>
                  </a:cxn>
                  <a:cxn ang="0">
                    <a:pos x="1198" y="71"/>
                  </a:cxn>
                  <a:cxn ang="0">
                    <a:pos x="1128" y="0"/>
                  </a:cxn>
                </a:cxnLst>
                <a:rect l="T0" t="T1" r="T2" b="T3"/>
                <a:pathLst>
                  <a:path w="1269" h="987" extrusionOk="0">
                    <a:moveTo>
                      <a:pt x="705" y="0"/>
                    </a:moveTo>
                    <a:lnTo>
                      <a:pt x="423" y="71"/>
                    </a:lnTo>
                    <a:lnTo>
                      <a:pt x="141" y="282"/>
                    </a:lnTo>
                    <a:lnTo>
                      <a:pt x="71" y="352"/>
                    </a:lnTo>
                    <a:lnTo>
                      <a:pt x="0" y="493"/>
                    </a:lnTo>
                    <a:lnTo>
                      <a:pt x="71" y="564"/>
                    </a:lnTo>
                    <a:lnTo>
                      <a:pt x="141" y="705"/>
                    </a:lnTo>
                    <a:lnTo>
                      <a:pt x="282" y="846"/>
                    </a:lnTo>
                    <a:lnTo>
                      <a:pt x="564" y="916"/>
                    </a:lnTo>
                    <a:lnTo>
                      <a:pt x="776" y="987"/>
                    </a:lnTo>
                    <a:lnTo>
                      <a:pt x="987" y="987"/>
                    </a:lnTo>
                    <a:lnTo>
                      <a:pt x="1057" y="916"/>
                    </a:lnTo>
                    <a:lnTo>
                      <a:pt x="1128" y="775"/>
                    </a:lnTo>
                    <a:lnTo>
                      <a:pt x="1128" y="493"/>
                    </a:lnTo>
                    <a:lnTo>
                      <a:pt x="1198" y="282"/>
                    </a:lnTo>
                    <a:lnTo>
                      <a:pt x="1269" y="141"/>
                    </a:lnTo>
                    <a:lnTo>
                      <a:pt x="1198" y="71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Shape 142"/>
              <p:cNvSpPr>
                <a:spLocks/>
              </p:cNvSpPr>
              <p:nvPr/>
            </p:nvSpPr>
            <p:spPr bwMode="auto">
              <a:xfrm>
                <a:off x="3112200" y="1921670"/>
                <a:ext cx="55317" cy="53747"/>
              </a:xfrm>
              <a:custGeom>
                <a:avLst/>
                <a:gdLst>
                  <a:gd name="T0" fmla="*/ 0 w 2185"/>
                  <a:gd name="T1" fmla="*/ 0 h 2186"/>
                  <a:gd name="T2" fmla="*/ 2185 w 2185"/>
                  <a:gd name="T3" fmla="*/ 2186 h 2186"/>
                </a:gdLst>
                <a:ahLst/>
                <a:cxnLst>
                  <a:cxn ang="0">
                    <a:pos x="987" y="1"/>
                  </a:cxn>
                  <a:cxn ang="0">
                    <a:pos x="634" y="71"/>
                  </a:cxn>
                  <a:cxn ang="0">
                    <a:pos x="352" y="283"/>
                  </a:cxn>
                  <a:cxn ang="0">
                    <a:pos x="141" y="564"/>
                  </a:cxn>
                  <a:cxn ang="0">
                    <a:pos x="0" y="846"/>
                  </a:cxn>
                  <a:cxn ang="0">
                    <a:pos x="0" y="1199"/>
                  </a:cxn>
                  <a:cxn ang="0">
                    <a:pos x="70" y="1551"/>
                  </a:cxn>
                  <a:cxn ang="0">
                    <a:pos x="352" y="1833"/>
                  </a:cxn>
                  <a:cxn ang="0">
                    <a:pos x="634" y="2045"/>
                  </a:cxn>
                  <a:cxn ang="0">
                    <a:pos x="846" y="2115"/>
                  </a:cxn>
                  <a:cxn ang="0">
                    <a:pos x="1128" y="2186"/>
                  </a:cxn>
                  <a:cxn ang="0">
                    <a:pos x="1339" y="2115"/>
                  </a:cxn>
                  <a:cxn ang="0">
                    <a:pos x="1551" y="2045"/>
                  </a:cxn>
                  <a:cxn ang="0">
                    <a:pos x="1762" y="1904"/>
                  </a:cxn>
                  <a:cxn ang="0">
                    <a:pos x="1903" y="1763"/>
                  </a:cxn>
                  <a:cxn ang="0">
                    <a:pos x="2044" y="1551"/>
                  </a:cxn>
                  <a:cxn ang="0">
                    <a:pos x="2115" y="1340"/>
                  </a:cxn>
                  <a:cxn ang="0">
                    <a:pos x="2185" y="1128"/>
                  </a:cxn>
                  <a:cxn ang="0">
                    <a:pos x="2185" y="846"/>
                  </a:cxn>
                  <a:cxn ang="0">
                    <a:pos x="2185" y="635"/>
                  </a:cxn>
                  <a:cxn ang="0">
                    <a:pos x="2044" y="423"/>
                  </a:cxn>
                  <a:cxn ang="0">
                    <a:pos x="1903" y="283"/>
                  </a:cxn>
                  <a:cxn ang="0">
                    <a:pos x="1692" y="71"/>
                  </a:cxn>
                  <a:cxn ang="0">
                    <a:pos x="1410" y="1"/>
                  </a:cxn>
                </a:cxnLst>
                <a:rect l="T0" t="T1" r="T2" b="T3"/>
                <a:pathLst>
                  <a:path w="2185" h="2186" extrusionOk="0">
                    <a:moveTo>
                      <a:pt x="987" y="1"/>
                    </a:moveTo>
                    <a:lnTo>
                      <a:pt x="634" y="71"/>
                    </a:lnTo>
                    <a:lnTo>
                      <a:pt x="352" y="283"/>
                    </a:lnTo>
                    <a:lnTo>
                      <a:pt x="141" y="564"/>
                    </a:lnTo>
                    <a:lnTo>
                      <a:pt x="0" y="846"/>
                    </a:lnTo>
                    <a:lnTo>
                      <a:pt x="0" y="1199"/>
                    </a:lnTo>
                    <a:lnTo>
                      <a:pt x="70" y="1551"/>
                    </a:lnTo>
                    <a:lnTo>
                      <a:pt x="352" y="1833"/>
                    </a:lnTo>
                    <a:lnTo>
                      <a:pt x="634" y="2045"/>
                    </a:lnTo>
                    <a:lnTo>
                      <a:pt x="846" y="2115"/>
                    </a:lnTo>
                    <a:lnTo>
                      <a:pt x="1128" y="2186"/>
                    </a:lnTo>
                    <a:lnTo>
                      <a:pt x="1339" y="2115"/>
                    </a:lnTo>
                    <a:lnTo>
                      <a:pt x="1551" y="2045"/>
                    </a:lnTo>
                    <a:lnTo>
                      <a:pt x="1762" y="1904"/>
                    </a:lnTo>
                    <a:lnTo>
                      <a:pt x="1903" y="1763"/>
                    </a:lnTo>
                    <a:lnTo>
                      <a:pt x="2044" y="1551"/>
                    </a:lnTo>
                    <a:lnTo>
                      <a:pt x="2115" y="1340"/>
                    </a:lnTo>
                    <a:lnTo>
                      <a:pt x="2185" y="1128"/>
                    </a:lnTo>
                    <a:lnTo>
                      <a:pt x="2185" y="846"/>
                    </a:lnTo>
                    <a:lnTo>
                      <a:pt x="2185" y="635"/>
                    </a:lnTo>
                    <a:lnTo>
                      <a:pt x="2044" y="423"/>
                    </a:lnTo>
                    <a:lnTo>
                      <a:pt x="1903" y="283"/>
                    </a:lnTo>
                    <a:lnTo>
                      <a:pt x="1692" y="71"/>
                    </a:lnTo>
                    <a:lnTo>
                      <a:pt x="1410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Shape 143"/>
              <p:cNvSpPr>
                <a:spLocks/>
              </p:cNvSpPr>
              <p:nvPr/>
            </p:nvSpPr>
            <p:spPr bwMode="auto">
              <a:xfrm>
                <a:off x="3151712" y="1836307"/>
                <a:ext cx="74284" cy="71136"/>
              </a:xfrm>
              <a:custGeom>
                <a:avLst/>
                <a:gdLst>
                  <a:gd name="T0" fmla="*/ 0 w 3032"/>
                  <a:gd name="T1" fmla="*/ 0 h 2820"/>
                  <a:gd name="T2" fmla="*/ 3032 w 3032"/>
                  <a:gd name="T3" fmla="*/ 2820 h 2820"/>
                </a:gdLst>
                <a:ahLst/>
                <a:cxnLst>
                  <a:cxn ang="0">
                    <a:pos x="1692" y="0"/>
                  </a:cxn>
                  <a:cxn ang="0">
                    <a:pos x="1410" y="71"/>
                  </a:cxn>
                  <a:cxn ang="0">
                    <a:pos x="1128" y="141"/>
                  </a:cxn>
                  <a:cxn ang="0">
                    <a:pos x="705" y="353"/>
                  </a:cxn>
                  <a:cxn ang="0">
                    <a:pos x="283" y="705"/>
                  </a:cxn>
                  <a:cxn ang="0">
                    <a:pos x="142" y="917"/>
                  </a:cxn>
                  <a:cxn ang="0">
                    <a:pos x="71" y="1199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74"/>
                  </a:cxn>
                  <a:cxn ang="0">
                    <a:pos x="212" y="2256"/>
                  </a:cxn>
                  <a:cxn ang="0">
                    <a:pos x="424" y="2467"/>
                  </a:cxn>
                  <a:cxn ang="0">
                    <a:pos x="705" y="2679"/>
                  </a:cxn>
                  <a:cxn ang="0">
                    <a:pos x="987" y="2749"/>
                  </a:cxn>
                  <a:cxn ang="0">
                    <a:pos x="1269" y="2820"/>
                  </a:cxn>
                  <a:cxn ang="0">
                    <a:pos x="1551" y="2749"/>
                  </a:cxn>
                  <a:cxn ang="0">
                    <a:pos x="1833" y="2679"/>
                  </a:cxn>
                  <a:cxn ang="0">
                    <a:pos x="2115" y="2608"/>
                  </a:cxn>
                  <a:cxn ang="0">
                    <a:pos x="2397" y="2397"/>
                  </a:cxn>
                  <a:cxn ang="0">
                    <a:pos x="2609" y="2256"/>
                  </a:cxn>
                  <a:cxn ang="0">
                    <a:pos x="2820" y="2044"/>
                  </a:cxn>
                  <a:cxn ang="0">
                    <a:pos x="2961" y="1762"/>
                  </a:cxn>
                  <a:cxn ang="0">
                    <a:pos x="3031" y="1551"/>
                  </a:cxn>
                  <a:cxn ang="0">
                    <a:pos x="3031" y="1269"/>
                  </a:cxn>
                  <a:cxn ang="0">
                    <a:pos x="2961" y="987"/>
                  </a:cxn>
                  <a:cxn ang="0">
                    <a:pos x="2820" y="705"/>
                  </a:cxn>
                  <a:cxn ang="0">
                    <a:pos x="2609" y="423"/>
                  </a:cxn>
                  <a:cxn ang="0">
                    <a:pos x="2397" y="282"/>
                  </a:cxn>
                  <a:cxn ang="0">
                    <a:pos x="2186" y="141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3032" h="2820" extrusionOk="0">
                    <a:moveTo>
                      <a:pt x="1692" y="0"/>
                    </a:moveTo>
                    <a:lnTo>
                      <a:pt x="1410" y="71"/>
                    </a:lnTo>
                    <a:lnTo>
                      <a:pt x="1128" y="141"/>
                    </a:lnTo>
                    <a:lnTo>
                      <a:pt x="705" y="353"/>
                    </a:lnTo>
                    <a:lnTo>
                      <a:pt x="283" y="705"/>
                    </a:lnTo>
                    <a:lnTo>
                      <a:pt x="142" y="917"/>
                    </a:lnTo>
                    <a:lnTo>
                      <a:pt x="71" y="1199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74"/>
                    </a:lnTo>
                    <a:lnTo>
                      <a:pt x="212" y="2256"/>
                    </a:lnTo>
                    <a:lnTo>
                      <a:pt x="424" y="2467"/>
                    </a:lnTo>
                    <a:lnTo>
                      <a:pt x="705" y="2679"/>
                    </a:lnTo>
                    <a:lnTo>
                      <a:pt x="987" y="2749"/>
                    </a:lnTo>
                    <a:lnTo>
                      <a:pt x="1269" y="2820"/>
                    </a:lnTo>
                    <a:lnTo>
                      <a:pt x="1551" y="2749"/>
                    </a:lnTo>
                    <a:lnTo>
                      <a:pt x="1833" y="2679"/>
                    </a:lnTo>
                    <a:lnTo>
                      <a:pt x="2115" y="2608"/>
                    </a:lnTo>
                    <a:lnTo>
                      <a:pt x="2397" y="2397"/>
                    </a:lnTo>
                    <a:lnTo>
                      <a:pt x="2609" y="2256"/>
                    </a:lnTo>
                    <a:lnTo>
                      <a:pt x="2820" y="2044"/>
                    </a:lnTo>
                    <a:lnTo>
                      <a:pt x="2961" y="1762"/>
                    </a:lnTo>
                    <a:lnTo>
                      <a:pt x="3031" y="1551"/>
                    </a:lnTo>
                    <a:lnTo>
                      <a:pt x="3031" y="1269"/>
                    </a:lnTo>
                    <a:lnTo>
                      <a:pt x="2961" y="987"/>
                    </a:lnTo>
                    <a:lnTo>
                      <a:pt x="2820" y="705"/>
                    </a:lnTo>
                    <a:lnTo>
                      <a:pt x="2609" y="423"/>
                    </a:lnTo>
                    <a:lnTo>
                      <a:pt x="2397" y="282"/>
                    </a:lnTo>
                    <a:lnTo>
                      <a:pt x="2186" y="141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Shape 144"/>
              <p:cNvSpPr>
                <a:spLocks/>
              </p:cNvSpPr>
              <p:nvPr/>
            </p:nvSpPr>
            <p:spPr bwMode="auto">
              <a:xfrm>
                <a:off x="3183322" y="1953286"/>
                <a:ext cx="39513" cy="37939"/>
              </a:xfrm>
              <a:custGeom>
                <a:avLst/>
                <a:gdLst>
                  <a:gd name="T0" fmla="*/ 0 w 1622"/>
                  <a:gd name="T1" fmla="*/ 0 h 1551"/>
                  <a:gd name="T2" fmla="*/ 1622 w 1622"/>
                  <a:gd name="T3" fmla="*/ 1551 h 1551"/>
                </a:gdLst>
                <a:ahLst/>
                <a:cxnLst>
                  <a:cxn ang="0">
                    <a:pos x="423" y="0"/>
                  </a:cxn>
                  <a:cxn ang="0">
                    <a:pos x="141" y="212"/>
                  </a:cxn>
                  <a:cxn ang="0">
                    <a:pos x="71" y="353"/>
                  </a:cxn>
                  <a:cxn ang="0">
                    <a:pos x="0" y="494"/>
                  </a:cxn>
                  <a:cxn ang="0">
                    <a:pos x="0" y="705"/>
                  </a:cxn>
                  <a:cxn ang="0">
                    <a:pos x="0" y="917"/>
                  </a:cxn>
                  <a:cxn ang="0">
                    <a:pos x="141" y="1199"/>
                  </a:cxn>
                  <a:cxn ang="0">
                    <a:pos x="282" y="1410"/>
                  </a:cxn>
                  <a:cxn ang="0">
                    <a:pos x="564" y="1480"/>
                  </a:cxn>
                  <a:cxn ang="0">
                    <a:pos x="776" y="1551"/>
                  </a:cxn>
                  <a:cxn ang="0">
                    <a:pos x="1058" y="1551"/>
                  </a:cxn>
                  <a:cxn ang="0">
                    <a:pos x="1269" y="1410"/>
                  </a:cxn>
                  <a:cxn ang="0">
                    <a:pos x="1410" y="1269"/>
                  </a:cxn>
                  <a:cxn ang="0">
                    <a:pos x="1551" y="987"/>
                  </a:cxn>
                  <a:cxn ang="0">
                    <a:pos x="1621" y="776"/>
                  </a:cxn>
                  <a:cxn ang="0">
                    <a:pos x="1551" y="564"/>
                  </a:cxn>
                  <a:cxn ang="0">
                    <a:pos x="1551" y="353"/>
                  </a:cxn>
                  <a:cxn ang="0">
                    <a:pos x="1410" y="212"/>
                  </a:cxn>
                  <a:cxn ang="0">
                    <a:pos x="1128" y="0"/>
                  </a:cxn>
                </a:cxnLst>
                <a:rect l="T0" t="T1" r="T2" b="T3"/>
                <a:pathLst>
                  <a:path w="1622" h="1551" extrusionOk="0">
                    <a:moveTo>
                      <a:pt x="423" y="0"/>
                    </a:moveTo>
                    <a:lnTo>
                      <a:pt x="141" y="212"/>
                    </a:lnTo>
                    <a:lnTo>
                      <a:pt x="71" y="353"/>
                    </a:lnTo>
                    <a:lnTo>
                      <a:pt x="0" y="494"/>
                    </a:lnTo>
                    <a:lnTo>
                      <a:pt x="0" y="705"/>
                    </a:lnTo>
                    <a:lnTo>
                      <a:pt x="0" y="917"/>
                    </a:lnTo>
                    <a:lnTo>
                      <a:pt x="141" y="1199"/>
                    </a:lnTo>
                    <a:lnTo>
                      <a:pt x="282" y="1410"/>
                    </a:lnTo>
                    <a:lnTo>
                      <a:pt x="564" y="1480"/>
                    </a:lnTo>
                    <a:lnTo>
                      <a:pt x="776" y="1551"/>
                    </a:lnTo>
                    <a:lnTo>
                      <a:pt x="1058" y="1551"/>
                    </a:lnTo>
                    <a:lnTo>
                      <a:pt x="1269" y="1410"/>
                    </a:lnTo>
                    <a:lnTo>
                      <a:pt x="1410" y="1269"/>
                    </a:lnTo>
                    <a:lnTo>
                      <a:pt x="1551" y="987"/>
                    </a:lnTo>
                    <a:lnTo>
                      <a:pt x="1621" y="776"/>
                    </a:lnTo>
                    <a:lnTo>
                      <a:pt x="1551" y="564"/>
                    </a:lnTo>
                    <a:lnTo>
                      <a:pt x="1551" y="353"/>
                    </a:lnTo>
                    <a:lnTo>
                      <a:pt x="1410" y="212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Shape 145"/>
              <p:cNvSpPr>
                <a:spLocks/>
              </p:cNvSpPr>
              <p:nvPr/>
            </p:nvSpPr>
            <p:spPr bwMode="auto">
              <a:xfrm>
                <a:off x="3709626" y="1667163"/>
                <a:ext cx="58478" cy="60070"/>
              </a:xfrm>
              <a:custGeom>
                <a:avLst/>
                <a:gdLst>
                  <a:gd name="T0" fmla="*/ 0 w 2327"/>
                  <a:gd name="T1" fmla="*/ 0 h 2398"/>
                  <a:gd name="T2" fmla="*/ 2327 w 2327"/>
                  <a:gd name="T3" fmla="*/ 2398 h 2398"/>
                </a:gdLst>
                <a:ahLst/>
                <a:cxnLst>
                  <a:cxn ang="0">
                    <a:pos x="1199" y="1"/>
                  </a:cxn>
                  <a:cxn ang="0">
                    <a:pos x="847" y="71"/>
                  </a:cxn>
                  <a:cxn ang="0">
                    <a:pos x="565" y="142"/>
                  </a:cxn>
                  <a:cxn ang="0">
                    <a:pos x="353" y="283"/>
                  </a:cxn>
                  <a:cxn ang="0">
                    <a:pos x="212" y="494"/>
                  </a:cxn>
                  <a:cxn ang="0">
                    <a:pos x="71" y="776"/>
                  </a:cxn>
                  <a:cxn ang="0">
                    <a:pos x="71" y="988"/>
                  </a:cxn>
                  <a:cxn ang="0">
                    <a:pos x="1" y="1270"/>
                  </a:cxn>
                  <a:cxn ang="0">
                    <a:pos x="71" y="1481"/>
                  </a:cxn>
                  <a:cxn ang="0">
                    <a:pos x="142" y="1763"/>
                  </a:cxn>
                  <a:cxn ang="0">
                    <a:pos x="283" y="1974"/>
                  </a:cxn>
                  <a:cxn ang="0">
                    <a:pos x="424" y="2186"/>
                  </a:cxn>
                  <a:cxn ang="0">
                    <a:pos x="635" y="2327"/>
                  </a:cxn>
                  <a:cxn ang="0">
                    <a:pos x="847" y="2397"/>
                  </a:cxn>
                  <a:cxn ang="0">
                    <a:pos x="1129" y="2397"/>
                  </a:cxn>
                  <a:cxn ang="0">
                    <a:pos x="1481" y="2327"/>
                  </a:cxn>
                  <a:cxn ang="0">
                    <a:pos x="1763" y="2186"/>
                  </a:cxn>
                  <a:cxn ang="0">
                    <a:pos x="2045" y="1904"/>
                  </a:cxn>
                  <a:cxn ang="0">
                    <a:pos x="2256" y="1551"/>
                  </a:cxn>
                  <a:cxn ang="0">
                    <a:pos x="2327" y="1199"/>
                  </a:cxn>
                  <a:cxn ang="0">
                    <a:pos x="2327" y="776"/>
                  </a:cxn>
                  <a:cxn ang="0">
                    <a:pos x="2256" y="494"/>
                  </a:cxn>
                  <a:cxn ang="0">
                    <a:pos x="1974" y="212"/>
                  </a:cxn>
                  <a:cxn ang="0">
                    <a:pos x="1763" y="142"/>
                  </a:cxn>
                  <a:cxn ang="0">
                    <a:pos x="1552" y="71"/>
                  </a:cxn>
                  <a:cxn ang="0">
                    <a:pos x="1199" y="1"/>
                  </a:cxn>
                </a:cxnLst>
                <a:rect l="T0" t="T1" r="T2" b="T3"/>
                <a:pathLst>
                  <a:path w="2327" h="2398" extrusionOk="0">
                    <a:moveTo>
                      <a:pt x="1199" y="1"/>
                    </a:moveTo>
                    <a:lnTo>
                      <a:pt x="847" y="71"/>
                    </a:lnTo>
                    <a:lnTo>
                      <a:pt x="565" y="142"/>
                    </a:lnTo>
                    <a:lnTo>
                      <a:pt x="353" y="283"/>
                    </a:lnTo>
                    <a:lnTo>
                      <a:pt x="212" y="494"/>
                    </a:lnTo>
                    <a:lnTo>
                      <a:pt x="71" y="776"/>
                    </a:lnTo>
                    <a:lnTo>
                      <a:pt x="71" y="988"/>
                    </a:lnTo>
                    <a:lnTo>
                      <a:pt x="1" y="1270"/>
                    </a:lnTo>
                    <a:lnTo>
                      <a:pt x="71" y="1481"/>
                    </a:lnTo>
                    <a:lnTo>
                      <a:pt x="142" y="1763"/>
                    </a:lnTo>
                    <a:lnTo>
                      <a:pt x="283" y="1974"/>
                    </a:lnTo>
                    <a:lnTo>
                      <a:pt x="424" y="2186"/>
                    </a:lnTo>
                    <a:lnTo>
                      <a:pt x="635" y="2327"/>
                    </a:lnTo>
                    <a:lnTo>
                      <a:pt x="847" y="2397"/>
                    </a:lnTo>
                    <a:lnTo>
                      <a:pt x="1129" y="2397"/>
                    </a:lnTo>
                    <a:lnTo>
                      <a:pt x="1481" y="2327"/>
                    </a:lnTo>
                    <a:lnTo>
                      <a:pt x="1763" y="2186"/>
                    </a:lnTo>
                    <a:lnTo>
                      <a:pt x="2045" y="1904"/>
                    </a:lnTo>
                    <a:lnTo>
                      <a:pt x="2256" y="1551"/>
                    </a:lnTo>
                    <a:lnTo>
                      <a:pt x="2327" y="1199"/>
                    </a:lnTo>
                    <a:lnTo>
                      <a:pt x="2327" y="776"/>
                    </a:lnTo>
                    <a:lnTo>
                      <a:pt x="2256" y="494"/>
                    </a:lnTo>
                    <a:lnTo>
                      <a:pt x="1974" y="212"/>
                    </a:lnTo>
                    <a:lnTo>
                      <a:pt x="1763" y="142"/>
                    </a:lnTo>
                    <a:lnTo>
                      <a:pt x="1552" y="71"/>
                    </a:lnTo>
                    <a:lnTo>
                      <a:pt x="1199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Shape 146"/>
              <p:cNvSpPr>
                <a:spLocks/>
              </p:cNvSpPr>
              <p:nvPr/>
            </p:nvSpPr>
            <p:spPr bwMode="auto">
              <a:xfrm>
                <a:off x="3766524" y="1591285"/>
                <a:ext cx="53737" cy="52166"/>
              </a:xfrm>
              <a:custGeom>
                <a:avLst/>
                <a:gdLst>
                  <a:gd name="T0" fmla="*/ 0 w 2116"/>
                  <a:gd name="T1" fmla="*/ 0 h 2116"/>
                  <a:gd name="T2" fmla="*/ 2116 w 2116"/>
                  <a:gd name="T3" fmla="*/ 2116 h 2116"/>
                </a:gdLst>
                <a:ahLst/>
                <a:cxnLst>
                  <a:cxn ang="0">
                    <a:pos x="1270" y="1"/>
                  </a:cxn>
                  <a:cxn ang="0">
                    <a:pos x="988" y="71"/>
                  </a:cxn>
                  <a:cxn ang="0">
                    <a:pos x="706" y="142"/>
                  </a:cxn>
                  <a:cxn ang="0">
                    <a:pos x="353" y="353"/>
                  </a:cxn>
                  <a:cxn ang="0">
                    <a:pos x="142" y="635"/>
                  </a:cxn>
                  <a:cxn ang="0">
                    <a:pos x="1" y="988"/>
                  </a:cxn>
                  <a:cxn ang="0">
                    <a:pos x="1" y="1270"/>
                  </a:cxn>
                  <a:cxn ang="0">
                    <a:pos x="71" y="1622"/>
                  </a:cxn>
                  <a:cxn ang="0">
                    <a:pos x="283" y="1904"/>
                  </a:cxn>
                  <a:cxn ang="0">
                    <a:pos x="565" y="2045"/>
                  </a:cxn>
                  <a:cxn ang="0">
                    <a:pos x="988" y="2116"/>
                  </a:cxn>
                  <a:cxn ang="0">
                    <a:pos x="1270" y="2116"/>
                  </a:cxn>
                  <a:cxn ang="0">
                    <a:pos x="1552" y="2045"/>
                  </a:cxn>
                  <a:cxn ang="0">
                    <a:pos x="1763" y="1904"/>
                  </a:cxn>
                  <a:cxn ang="0">
                    <a:pos x="1904" y="1763"/>
                  </a:cxn>
                  <a:cxn ang="0">
                    <a:pos x="2045" y="1552"/>
                  </a:cxn>
                  <a:cxn ang="0">
                    <a:pos x="2115" y="1340"/>
                  </a:cxn>
                  <a:cxn ang="0">
                    <a:pos x="2115" y="917"/>
                  </a:cxn>
                  <a:cxn ang="0">
                    <a:pos x="2045" y="706"/>
                  </a:cxn>
                  <a:cxn ang="0">
                    <a:pos x="1974" y="494"/>
                  </a:cxn>
                  <a:cxn ang="0">
                    <a:pos x="1833" y="283"/>
                  </a:cxn>
                  <a:cxn ang="0">
                    <a:pos x="1693" y="142"/>
                  </a:cxn>
                  <a:cxn ang="0">
                    <a:pos x="1481" y="71"/>
                  </a:cxn>
                  <a:cxn ang="0">
                    <a:pos x="1270" y="1"/>
                  </a:cxn>
                </a:cxnLst>
                <a:rect l="T0" t="T1" r="T2" b="T3"/>
                <a:pathLst>
                  <a:path w="2116" h="2116" extrusionOk="0">
                    <a:moveTo>
                      <a:pt x="1270" y="1"/>
                    </a:moveTo>
                    <a:lnTo>
                      <a:pt x="988" y="71"/>
                    </a:lnTo>
                    <a:lnTo>
                      <a:pt x="706" y="142"/>
                    </a:lnTo>
                    <a:lnTo>
                      <a:pt x="353" y="353"/>
                    </a:lnTo>
                    <a:lnTo>
                      <a:pt x="142" y="635"/>
                    </a:lnTo>
                    <a:lnTo>
                      <a:pt x="1" y="988"/>
                    </a:lnTo>
                    <a:lnTo>
                      <a:pt x="1" y="1270"/>
                    </a:lnTo>
                    <a:lnTo>
                      <a:pt x="71" y="1622"/>
                    </a:lnTo>
                    <a:lnTo>
                      <a:pt x="283" y="1904"/>
                    </a:lnTo>
                    <a:lnTo>
                      <a:pt x="565" y="2045"/>
                    </a:lnTo>
                    <a:lnTo>
                      <a:pt x="988" y="2116"/>
                    </a:lnTo>
                    <a:lnTo>
                      <a:pt x="1270" y="2116"/>
                    </a:lnTo>
                    <a:lnTo>
                      <a:pt x="1552" y="2045"/>
                    </a:lnTo>
                    <a:lnTo>
                      <a:pt x="1763" y="1904"/>
                    </a:lnTo>
                    <a:lnTo>
                      <a:pt x="1904" y="1763"/>
                    </a:lnTo>
                    <a:lnTo>
                      <a:pt x="2045" y="1552"/>
                    </a:lnTo>
                    <a:lnTo>
                      <a:pt x="2115" y="1340"/>
                    </a:lnTo>
                    <a:lnTo>
                      <a:pt x="2115" y="917"/>
                    </a:lnTo>
                    <a:lnTo>
                      <a:pt x="2045" y="706"/>
                    </a:lnTo>
                    <a:lnTo>
                      <a:pt x="1974" y="494"/>
                    </a:lnTo>
                    <a:lnTo>
                      <a:pt x="1833" y="283"/>
                    </a:lnTo>
                    <a:lnTo>
                      <a:pt x="1693" y="142"/>
                    </a:lnTo>
                    <a:lnTo>
                      <a:pt x="1481" y="71"/>
                    </a:lnTo>
                    <a:lnTo>
                      <a:pt x="1270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Shape 147"/>
              <p:cNvSpPr>
                <a:spLocks/>
              </p:cNvSpPr>
              <p:nvPr/>
            </p:nvSpPr>
            <p:spPr bwMode="auto">
              <a:xfrm>
                <a:off x="3812358" y="1635547"/>
                <a:ext cx="36352" cy="39519"/>
              </a:xfrm>
              <a:custGeom>
                <a:avLst/>
                <a:gdLst>
                  <a:gd name="T0" fmla="*/ 0 w 1411"/>
                  <a:gd name="T1" fmla="*/ 0 h 1622"/>
                  <a:gd name="T2" fmla="*/ 1411 w 1411"/>
                  <a:gd name="T3" fmla="*/ 1622 h 1622"/>
                </a:gdLst>
                <a:ahLst/>
                <a:cxnLst>
                  <a:cxn ang="0">
                    <a:pos x="564" y="0"/>
                  </a:cxn>
                  <a:cxn ang="0">
                    <a:pos x="423" y="71"/>
                  </a:cxn>
                  <a:cxn ang="0">
                    <a:pos x="212" y="353"/>
                  </a:cxn>
                  <a:cxn ang="0">
                    <a:pos x="71" y="775"/>
                  </a:cxn>
                  <a:cxn ang="0">
                    <a:pos x="0" y="1198"/>
                  </a:cxn>
                  <a:cxn ang="0">
                    <a:pos x="71" y="1339"/>
                  </a:cxn>
                  <a:cxn ang="0">
                    <a:pos x="141" y="1480"/>
                  </a:cxn>
                  <a:cxn ang="0">
                    <a:pos x="282" y="1551"/>
                  </a:cxn>
                  <a:cxn ang="0">
                    <a:pos x="494" y="1621"/>
                  </a:cxn>
                  <a:cxn ang="0">
                    <a:pos x="705" y="1551"/>
                  </a:cxn>
                  <a:cxn ang="0">
                    <a:pos x="1058" y="1410"/>
                  </a:cxn>
                  <a:cxn ang="0">
                    <a:pos x="1269" y="1269"/>
                  </a:cxn>
                  <a:cxn ang="0">
                    <a:pos x="1340" y="1128"/>
                  </a:cxn>
                  <a:cxn ang="0">
                    <a:pos x="1410" y="916"/>
                  </a:cxn>
                  <a:cxn ang="0">
                    <a:pos x="1410" y="775"/>
                  </a:cxn>
                  <a:cxn ang="0">
                    <a:pos x="1199" y="493"/>
                  </a:cxn>
                  <a:cxn ang="0">
                    <a:pos x="987" y="212"/>
                  </a:cxn>
                  <a:cxn ang="0">
                    <a:pos x="846" y="71"/>
                  </a:cxn>
                  <a:cxn ang="0">
                    <a:pos x="705" y="0"/>
                  </a:cxn>
                </a:cxnLst>
                <a:rect l="T0" t="T1" r="T2" b="T3"/>
                <a:pathLst>
                  <a:path w="1411" h="1622" extrusionOk="0">
                    <a:moveTo>
                      <a:pt x="564" y="0"/>
                    </a:moveTo>
                    <a:lnTo>
                      <a:pt x="423" y="71"/>
                    </a:lnTo>
                    <a:lnTo>
                      <a:pt x="212" y="353"/>
                    </a:lnTo>
                    <a:lnTo>
                      <a:pt x="71" y="775"/>
                    </a:lnTo>
                    <a:lnTo>
                      <a:pt x="0" y="1198"/>
                    </a:lnTo>
                    <a:lnTo>
                      <a:pt x="71" y="1339"/>
                    </a:lnTo>
                    <a:lnTo>
                      <a:pt x="141" y="1480"/>
                    </a:lnTo>
                    <a:lnTo>
                      <a:pt x="282" y="1551"/>
                    </a:lnTo>
                    <a:lnTo>
                      <a:pt x="494" y="1621"/>
                    </a:lnTo>
                    <a:lnTo>
                      <a:pt x="705" y="1551"/>
                    </a:lnTo>
                    <a:lnTo>
                      <a:pt x="1058" y="1410"/>
                    </a:lnTo>
                    <a:lnTo>
                      <a:pt x="1269" y="1269"/>
                    </a:lnTo>
                    <a:lnTo>
                      <a:pt x="1340" y="1128"/>
                    </a:lnTo>
                    <a:lnTo>
                      <a:pt x="1410" y="916"/>
                    </a:lnTo>
                    <a:lnTo>
                      <a:pt x="1410" y="775"/>
                    </a:lnTo>
                    <a:lnTo>
                      <a:pt x="1199" y="493"/>
                    </a:lnTo>
                    <a:lnTo>
                      <a:pt x="987" y="212"/>
                    </a:lnTo>
                    <a:lnTo>
                      <a:pt x="846" y="71"/>
                    </a:lnTo>
                    <a:lnTo>
                      <a:pt x="705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Shape 148"/>
              <p:cNvSpPr>
                <a:spLocks/>
              </p:cNvSpPr>
              <p:nvPr/>
            </p:nvSpPr>
            <p:spPr bwMode="auto">
              <a:xfrm>
                <a:off x="3774426" y="1668743"/>
                <a:ext cx="50576" cy="45844"/>
              </a:xfrm>
              <a:custGeom>
                <a:avLst/>
                <a:gdLst>
                  <a:gd name="T0" fmla="*/ 0 w 2045"/>
                  <a:gd name="T1" fmla="*/ 0 h 1833"/>
                  <a:gd name="T2" fmla="*/ 2045 w 2045"/>
                  <a:gd name="T3" fmla="*/ 1833 h 1833"/>
                </a:gdLst>
                <a:ahLst/>
                <a:cxnLst>
                  <a:cxn ang="0">
                    <a:pos x="776" y="0"/>
                  </a:cxn>
                  <a:cxn ang="0">
                    <a:pos x="424" y="141"/>
                  </a:cxn>
                  <a:cxn ang="0">
                    <a:pos x="283" y="212"/>
                  </a:cxn>
                  <a:cxn ang="0">
                    <a:pos x="142" y="353"/>
                  </a:cxn>
                  <a:cxn ang="0">
                    <a:pos x="71" y="564"/>
                  </a:cxn>
                  <a:cxn ang="0">
                    <a:pos x="1" y="705"/>
                  </a:cxn>
                  <a:cxn ang="0">
                    <a:pos x="1" y="987"/>
                  </a:cxn>
                  <a:cxn ang="0">
                    <a:pos x="71" y="1199"/>
                  </a:cxn>
                  <a:cxn ang="0">
                    <a:pos x="283" y="1480"/>
                  </a:cxn>
                  <a:cxn ang="0">
                    <a:pos x="565" y="1692"/>
                  </a:cxn>
                  <a:cxn ang="0">
                    <a:pos x="917" y="1833"/>
                  </a:cxn>
                  <a:cxn ang="0">
                    <a:pos x="1551" y="1833"/>
                  </a:cxn>
                  <a:cxn ang="0">
                    <a:pos x="1833" y="1621"/>
                  </a:cxn>
                  <a:cxn ang="0">
                    <a:pos x="1904" y="1480"/>
                  </a:cxn>
                  <a:cxn ang="0">
                    <a:pos x="1974" y="1340"/>
                  </a:cxn>
                  <a:cxn ang="0">
                    <a:pos x="2045" y="917"/>
                  </a:cxn>
                  <a:cxn ang="0">
                    <a:pos x="1974" y="635"/>
                  </a:cxn>
                  <a:cxn ang="0">
                    <a:pos x="1904" y="423"/>
                  </a:cxn>
                  <a:cxn ang="0">
                    <a:pos x="1763" y="282"/>
                  </a:cxn>
                  <a:cxn ang="0">
                    <a:pos x="1551" y="141"/>
                  </a:cxn>
                  <a:cxn ang="0">
                    <a:pos x="1199" y="0"/>
                  </a:cxn>
                </a:cxnLst>
                <a:rect l="T0" t="T1" r="T2" b="T3"/>
                <a:pathLst>
                  <a:path w="2045" h="1833" extrusionOk="0">
                    <a:moveTo>
                      <a:pt x="776" y="0"/>
                    </a:moveTo>
                    <a:lnTo>
                      <a:pt x="424" y="141"/>
                    </a:lnTo>
                    <a:lnTo>
                      <a:pt x="283" y="212"/>
                    </a:lnTo>
                    <a:lnTo>
                      <a:pt x="142" y="353"/>
                    </a:lnTo>
                    <a:lnTo>
                      <a:pt x="71" y="564"/>
                    </a:lnTo>
                    <a:lnTo>
                      <a:pt x="1" y="705"/>
                    </a:lnTo>
                    <a:lnTo>
                      <a:pt x="1" y="987"/>
                    </a:lnTo>
                    <a:lnTo>
                      <a:pt x="71" y="1199"/>
                    </a:lnTo>
                    <a:lnTo>
                      <a:pt x="283" y="1480"/>
                    </a:lnTo>
                    <a:lnTo>
                      <a:pt x="565" y="1692"/>
                    </a:lnTo>
                    <a:lnTo>
                      <a:pt x="917" y="1833"/>
                    </a:lnTo>
                    <a:lnTo>
                      <a:pt x="1551" y="1833"/>
                    </a:lnTo>
                    <a:lnTo>
                      <a:pt x="1833" y="1621"/>
                    </a:lnTo>
                    <a:lnTo>
                      <a:pt x="1904" y="1480"/>
                    </a:lnTo>
                    <a:lnTo>
                      <a:pt x="1974" y="1340"/>
                    </a:lnTo>
                    <a:lnTo>
                      <a:pt x="2045" y="917"/>
                    </a:lnTo>
                    <a:lnTo>
                      <a:pt x="1974" y="635"/>
                    </a:lnTo>
                    <a:lnTo>
                      <a:pt x="1904" y="423"/>
                    </a:lnTo>
                    <a:lnTo>
                      <a:pt x="1763" y="282"/>
                    </a:lnTo>
                    <a:lnTo>
                      <a:pt x="1551" y="141"/>
                    </a:lnTo>
                    <a:lnTo>
                      <a:pt x="1199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Shape 149"/>
            <p:cNvSpPr>
              <a:spLocks/>
            </p:cNvSpPr>
            <p:nvPr/>
          </p:nvSpPr>
          <p:spPr bwMode="auto">
            <a:xfrm>
              <a:off x="1177196" y="2516049"/>
              <a:ext cx="652744" cy="1566567"/>
            </a:xfrm>
            <a:custGeom>
              <a:avLst/>
              <a:gdLst>
                <a:gd name="T0" fmla="*/ 0 w 26080"/>
                <a:gd name="T1" fmla="*/ 0 h 62661"/>
                <a:gd name="T2" fmla="*/ 26080 w 26080"/>
                <a:gd name="T3" fmla="*/ 62661 h 62661"/>
              </a:gdLst>
              <a:ahLst/>
              <a:cxnLst>
                <a:cxn ang="0">
                  <a:pos x="14802" y="16917"/>
                </a:cxn>
                <a:cxn ang="0">
                  <a:pos x="18044" y="19383"/>
                </a:cxn>
                <a:cxn ang="0">
                  <a:pos x="13111" y="22555"/>
                </a:cxn>
                <a:cxn ang="0">
                  <a:pos x="8600" y="23683"/>
                </a:cxn>
                <a:cxn ang="0">
                  <a:pos x="9727" y="24317"/>
                </a:cxn>
                <a:cxn ang="0">
                  <a:pos x="9164" y="25586"/>
                </a:cxn>
                <a:cxn ang="0">
                  <a:pos x="18326" y="30168"/>
                </a:cxn>
                <a:cxn ang="0">
                  <a:pos x="22696" y="31366"/>
                </a:cxn>
                <a:cxn ang="0">
                  <a:pos x="20934" y="33410"/>
                </a:cxn>
                <a:cxn ang="0">
                  <a:pos x="22767" y="34115"/>
                </a:cxn>
                <a:cxn ang="0">
                  <a:pos x="20511" y="39612"/>
                </a:cxn>
                <a:cxn ang="0">
                  <a:pos x="7260" y="41234"/>
                </a:cxn>
                <a:cxn ang="0">
                  <a:pos x="22767" y="41375"/>
                </a:cxn>
                <a:cxn ang="0">
                  <a:pos x="2256" y="43489"/>
                </a:cxn>
                <a:cxn ang="0">
                  <a:pos x="4441" y="43419"/>
                </a:cxn>
                <a:cxn ang="0">
                  <a:pos x="12688" y="46238"/>
                </a:cxn>
                <a:cxn ang="0">
                  <a:pos x="2186" y="49128"/>
                </a:cxn>
                <a:cxn ang="0">
                  <a:pos x="16635" y="50185"/>
                </a:cxn>
                <a:cxn ang="0">
                  <a:pos x="11208" y="47789"/>
                </a:cxn>
                <a:cxn ang="0">
                  <a:pos x="13886" y="51524"/>
                </a:cxn>
                <a:cxn ang="0">
                  <a:pos x="11912" y="52229"/>
                </a:cxn>
                <a:cxn ang="0">
                  <a:pos x="10644" y="54273"/>
                </a:cxn>
                <a:cxn ang="0">
                  <a:pos x="10714" y="58361"/>
                </a:cxn>
                <a:cxn ang="0">
                  <a:pos x="9727" y="58784"/>
                </a:cxn>
                <a:cxn ang="0">
                  <a:pos x="20441" y="12899"/>
                </a:cxn>
                <a:cxn ang="0">
                  <a:pos x="20441" y="14872"/>
                </a:cxn>
                <a:cxn ang="0">
                  <a:pos x="12617" y="16987"/>
                </a:cxn>
                <a:cxn ang="0">
                  <a:pos x="9445" y="19031"/>
                </a:cxn>
                <a:cxn ang="0">
                  <a:pos x="8177" y="18961"/>
                </a:cxn>
                <a:cxn ang="0">
                  <a:pos x="8106" y="22062"/>
                </a:cxn>
                <a:cxn ang="0">
                  <a:pos x="7190" y="26291"/>
                </a:cxn>
                <a:cxn ang="0">
                  <a:pos x="9657" y="28969"/>
                </a:cxn>
                <a:cxn ang="0">
                  <a:pos x="11489" y="22555"/>
                </a:cxn>
                <a:cxn ang="0">
                  <a:pos x="15084" y="19806"/>
                </a:cxn>
                <a:cxn ang="0">
                  <a:pos x="18890" y="19736"/>
                </a:cxn>
                <a:cxn ang="0">
                  <a:pos x="19666" y="20088"/>
                </a:cxn>
                <a:cxn ang="0">
                  <a:pos x="6979" y="35524"/>
                </a:cxn>
                <a:cxn ang="0">
                  <a:pos x="5428" y="39260"/>
                </a:cxn>
                <a:cxn ang="0">
                  <a:pos x="1622" y="47013"/>
                </a:cxn>
                <a:cxn ang="0">
                  <a:pos x="3384" y="49974"/>
                </a:cxn>
                <a:cxn ang="0">
                  <a:pos x="6556" y="45392"/>
                </a:cxn>
                <a:cxn ang="0">
                  <a:pos x="6556" y="42291"/>
                </a:cxn>
                <a:cxn ang="0">
                  <a:pos x="9375" y="36018"/>
                </a:cxn>
                <a:cxn ang="0">
                  <a:pos x="8529" y="54485"/>
                </a:cxn>
                <a:cxn ang="0">
                  <a:pos x="8459" y="58150"/>
                </a:cxn>
                <a:cxn ang="0">
                  <a:pos x="11912" y="61181"/>
                </a:cxn>
                <a:cxn ang="0">
                  <a:pos x="14732" y="53639"/>
                </a:cxn>
                <a:cxn ang="0">
                  <a:pos x="16635" y="51806"/>
                </a:cxn>
                <a:cxn ang="0">
                  <a:pos x="14238" y="48212"/>
                </a:cxn>
                <a:cxn ang="0">
                  <a:pos x="14238" y="43278"/>
                </a:cxn>
                <a:cxn ang="0">
                  <a:pos x="17763" y="26925"/>
                </a:cxn>
                <a:cxn ang="0">
                  <a:pos x="17481" y="31295"/>
                </a:cxn>
                <a:cxn ang="0">
                  <a:pos x="19031" y="34256"/>
                </a:cxn>
                <a:cxn ang="0">
                  <a:pos x="19877" y="37709"/>
                </a:cxn>
                <a:cxn ang="0">
                  <a:pos x="21569" y="41022"/>
                </a:cxn>
                <a:cxn ang="0">
                  <a:pos x="25093" y="39542"/>
                </a:cxn>
                <a:cxn ang="0">
                  <a:pos x="26080" y="35665"/>
                </a:cxn>
                <a:cxn ang="0">
                  <a:pos x="22626" y="32141"/>
                </a:cxn>
                <a:cxn ang="0">
                  <a:pos x="22978" y="27912"/>
                </a:cxn>
                <a:cxn ang="0">
                  <a:pos x="25868" y="8670"/>
                </a:cxn>
              </a:cxnLst>
              <a:rect l="T0" t="T1" r="T2" b="T3"/>
              <a:pathLst>
                <a:path w="26080" h="62661" extrusionOk="0">
                  <a:moveTo>
                    <a:pt x="19525" y="13956"/>
                  </a:moveTo>
                  <a:lnTo>
                    <a:pt x="19807" y="14027"/>
                  </a:lnTo>
                  <a:lnTo>
                    <a:pt x="20088" y="14168"/>
                  </a:lnTo>
                  <a:lnTo>
                    <a:pt x="19595" y="14168"/>
                  </a:lnTo>
                  <a:lnTo>
                    <a:pt x="19243" y="14097"/>
                  </a:lnTo>
                  <a:lnTo>
                    <a:pt x="19313" y="14027"/>
                  </a:lnTo>
                  <a:lnTo>
                    <a:pt x="19313" y="13956"/>
                  </a:lnTo>
                  <a:close/>
                  <a:moveTo>
                    <a:pt x="16353" y="15366"/>
                  </a:moveTo>
                  <a:lnTo>
                    <a:pt x="16635" y="15507"/>
                  </a:lnTo>
                  <a:lnTo>
                    <a:pt x="16776" y="15648"/>
                  </a:lnTo>
                  <a:lnTo>
                    <a:pt x="16917" y="15930"/>
                  </a:lnTo>
                  <a:lnTo>
                    <a:pt x="16917" y="16353"/>
                  </a:lnTo>
                  <a:lnTo>
                    <a:pt x="16846" y="16423"/>
                  </a:lnTo>
                  <a:lnTo>
                    <a:pt x="16776" y="16564"/>
                  </a:lnTo>
                  <a:lnTo>
                    <a:pt x="16494" y="16705"/>
                  </a:lnTo>
                  <a:lnTo>
                    <a:pt x="16141" y="16776"/>
                  </a:lnTo>
                  <a:lnTo>
                    <a:pt x="15648" y="16846"/>
                  </a:lnTo>
                  <a:lnTo>
                    <a:pt x="14802" y="16917"/>
                  </a:lnTo>
                  <a:lnTo>
                    <a:pt x="14309" y="16846"/>
                  </a:lnTo>
                  <a:lnTo>
                    <a:pt x="13956" y="16776"/>
                  </a:lnTo>
                  <a:lnTo>
                    <a:pt x="13815" y="16635"/>
                  </a:lnTo>
                  <a:lnTo>
                    <a:pt x="13745" y="16494"/>
                  </a:lnTo>
                  <a:lnTo>
                    <a:pt x="13815" y="16282"/>
                  </a:lnTo>
                  <a:lnTo>
                    <a:pt x="14027" y="16141"/>
                  </a:lnTo>
                  <a:lnTo>
                    <a:pt x="14238" y="15930"/>
                  </a:lnTo>
                  <a:lnTo>
                    <a:pt x="14943" y="15577"/>
                  </a:lnTo>
                  <a:lnTo>
                    <a:pt x="15296" y="15436"/>
                  </a:lnTo>
                  <a:lnTo>
                    <a:pt x="15648" y="15366"/>
                  </a:lnTo>
                  <a:close/>
                  <a:moveTo>
                    <a:pt x="18397" y="17269"/>
                  </a:moveTo>
                  <a:lnTo>
                    <a:pt x="18820" y="17480"/>
                  </a:lnTo>
                  <a:lnTo>
                    <a:pt x="18890" y="17692"/>
                  </a:lnTo>
                  <a:lnTo>
                    <a:pt x="18890" y="17833"/>
                  </a:lnTo>
                  <a:lnTo>
                    <a:pt x="18820" y="17974"/>
                  </a:lnTo>
                  <a:lnTo>
                    <a:pt x="18749" y="18115"/>
                  </a:lnTo>
                  <a:lnTo>
                    <a:pt x="18326" y="18890"/>
                  </a:lnTo>
                  <a:lnTo>
                    <a:pt x="18044" y="19383"/>
                  </a:lnTo>
                  <a:lnTo>
                    <a:pt x="17763" y="19665"/>
                  </a:lnTo>
                  <a:lnTo>
                    <a:pt x="17551" y="19736"/>
                  </a:lnTo>
                  <a:lnTo>
                    <a:pt x="17340" y="19736"/>
                  </a:lnTo>
                  <a:lnTo>
                    <a:pt x="17199" y="19595"/>
                  </a:lnTo>
                  <a:lnTo>
                    <a:pt x="17128" y="19313"/>
                  </a:lnTo>
                  <a:lnTo>
                    <a:pt x="17058" y="18961"/>
                  </a:lnTo>
                  <a:lnTo>
                    <a:pt x="17128" y="18608"/>
                  </a:lnTo>
                  <a:lnTo>
                    <a:pt x="17199" y="18256"/>
                  </a:lnTo>
                  <a:lnTo>
                    <a:pt x="17340" y="17903"/>
                  </a:lnTo>
                  <a:lnTo>
                    <a:pt x="17481" y="17621"/>
                  </a:lnTo>
                  <a:lnTo>
                    <a:pt x="17763" y="17410"/>
                  </a:lnTo>
                  <a:lnTo>
                    <a:pt x="18044" y="17269"/>
                  </a:lnTo>
                  <a:close/>
                  <a:moveTo>
                    <a:pt x="13886" y="20441"/>
                  </a:moveTo>
                  <a:lnTo>
                    <a:pt x="13674" y="21005"/>
                  </a:lnTo>
                  <a:lnTo>
                    <a:pt x="13604" y="21568"/>
                  </a:lnTo>
                  <a:lnTo>
                    <a:pt x="13534" y="21850"/>
                  </a:lnTo>
                  <a:lnTo>
                    <a:pt x="13252" y="22344"/>
                  </a:lnTo>
                  <a:lnTo>
                    <a:pt x="13111" y="22555"/>
                  </a:lnTo>
                  <a:lnTo>
                    <a:pt x="12970" y="22696"/>
                  </a:lnTo>
                  <a:lnTo>
                    <a:pt x="12758" y="22767"/>
                  </a:lnTo>
                  <a:lnTo>
                    <a:pt x="12617" y="22696"/>
                  </a:lnTo>
                  <a:lnTo>
                    <a:pt x="12406" y="22485"/>
                  </a:lnTo>
                  <a:lnTo>
                    <a:pt x="12335" y="22344"/>
                  </a:lnTo>
                  <a:lnTo>
                    <a:pt x="12265" y="22132"/>
                  </a:lnTo>
                  <a:lnTo>
                    <a:pt x="12265" y="21921"/>
                  </a:lnTo>
                  <a:lnTo>
                    <a:pt x="12406" y="21639"/>
                  </a:lnTo>
                  <a:lnTo>
                    <a:pt x="12617" y="21287"/>
                  </a:lnTo>
                  <a:lnTo>
                    <a:pt x="12970" y="21005"/>
                  </a:lnTo>
                  <a:lnTo>
                    <a:pt x="13322" y="20723"/>
                  </a:lnTo>
                  <a:lnTo>
                    <a:pt x="13886" y="20441"/>
                  </a:lnTo>
                  <a:close/>
                  <a:moveTo>
                    <a:pt x="6979" y="22767"/>
                  </a:moveTo>
                  <a:lnTo>
                    <a:pt x="7401" y="22837"/>
                  </a:lnTo>
                  <a:lnTo>
                    <a:pt x="7824" y="23049"/>
                  </a:lnTo>
                  <a:lnTo>
                    <a:pt x="8247" y="23190"/>
                  </a:lnTo>
                  <a:lnTo>
                    <a:pt x="8811" y="23472"/>
                  </a:lnTo>
                  <a:lnTo>
                    <a:pt x="8600" y="23683"/>
                  </a:lnTo>
                  <a:lnTo>
                    <a:pt x="8247" y="23894"/>
                  </a:lnTo>
                  <a:lnTo>
                    <a:pt x="7754" y="24035"/>
                  </a:lnTo>
                  <a:lnTo>
                    <a:pt x="7260" y="24176"/>
                  </a:lnTo>
                  <a:lnTo>
                    <a:pt x="6767" y="24176"/>
                  </a:lnTo>
                  <a:lnTo>
                    <a:pt x="6415" y="24106"/>
                  </a:lnTo>
                  <a:lnTo>
                    <a:pt x="6274" y="23965"/>
                  </a:lnTo>
                  <a:lnTo>
                    <a:pt x="6203" y="23824"/>
                  </a:lnTo>
                  <a:lnTo>
                    <a:pt x="6133" y="23683"/>
                  </a:lnTo>
                  <a:lnTo>
                    <a:pt x="6133" y="23472"/>
                  </a:lnTo>
                  <a:lnTo>
                    <a:pt x="6203" y="23190"/>
                  </a:lnTo>
                  <a:lnTo>
                    <a:pt x="6274" y="23049"/>
                  </a:lnTo>
                  <a:lnTo>
                    <a:pt x="6415" y="22908"/>
                  </a:lnTo>
                  <a:lnTo>
                    <a:pt x="6556" y="22837"/>
                  </a:lnTo>
                  <a:lnTo>
                    <a:pt x="6979" y="22767"/>
                  </a:lnTo>
                  <a:close/>
                  <a:moveTo>
                    <a:pt x="9868" y="23965"/>
                  </a:moveTo>
                  <a:lnTo>
                    <a:pt x="9868" y="24247"/>
                  </a:lnTo>
                  <a:lnTo>
                    <a:pt x="9868" y="24458"/>
                  </a:lnTo>
                  <a:lnTo>
                    <a:pt x="9727" y="24317"/>
                  </a:lnTo>
                  <a:lnTo>
                    <a:pt x="9727" y="24247"/>
                  </a:lnTo>
                  <a:lnTo>
                    <a:pt x="9727" y="24106"/>
                  </a:lnTo>
                  <a:lnTo>
                    <a:pt x="9868" y="23965"/>
                  </a:lnTo>
                  <a:close/>
                  <a:moveTo>
                    <a:pt x="9868" y="24599"/>
                  </a:moveTo>
                  <a:lnTo>
                    <a:pt x="9939" y="26079"/>
                  </a:lnTo>
                  <a:lnTo>
                    <a:pt x="9868" y="26502"/>
                  </a:lnTo>
                  <a:lnTo>
                    <a:pt x="9798" y="26925"/>
                  </a:lnTo>
                  <a:lnTo>
                    <a:pt x="9657" y="27348"/>
                  </a:lnTo>
                  <a:lnTo>
                    <a:pt x="9445" y="27701"/>
                  </a:lnTo>
                  <a:lnTo>
                    <a:pt x="9234" y="27912"/>
                  </a:lnTo>
                  <a:lnTo>
                    <a:pt x="9023" y="27912"/>
                  </a:lnTo>
                  <a:lnTo>
                    <a:pt x="8952" y="27771"/>
                  </a:lnTo>
                  <a:lnTo>
                    <a:pt x="8882" y="27630"/>
                  </a:lnTo>
                  <a:lnTo>
                    <a:pt x="8670" y="27066"/>
                  </a:lnTo>
                  <a:lnTo>
                    <a:pt x="8670" y="26502"/>
                  </a:lnTo>
                  <a:lnTo>
                    <a:pt x="8741" y="26150"/>
                  </a:lnTo>
                  <a:lnTo>
                    <a:pt x="8952" y="25798"/>
                  </a:lnTo>
                  <a:lnTo>
                    <a:pt x="9164" y="25586"/>
                  </a:lnTo>
                  <a:lnTo>
                    <a:pt x="9657" y="25163"/>
                  </a:lnTo>
                  <a:lnTo>
                    <a:pt x="9798" y="24952"/>
                  </a:lnTo>
                  <a:lnTo>
                    <a:pt x="9868" y="24599"/>
                  </a:lnTo>
                  <a:close/>
                  <a:moveTo>
                    <a:pt x="19313" y="28335"/>
                  </a:moveTo>
                  <a:lnTo>
                    <a:pt x="19243" y="28687"/>
                  </a:lnTo>
                  <a:lnTo>
                    <a:pt x="19243" y="29040"/>
                  </a:lnTo>
                  <a:lnTo>
                    <a:pt x="19313" y="29181"/>
                  </a:lnTo>
                  <a:lnTo>
                    <a:pt x="19454" y="29322"/>
                  </a:lnTo>
                  <a:lnTo>
                    <a:pt x="19595" y="29392"/>
                  </a:lnTo>
                  <a:lnTo>
                    <a:pt x="19807" y="29392"/>
                  </a:lnTo>
                  <a:lnTo>
                    <a:pt x="19313" y="30238"/>
                  </a:lnTo>
                  <a:lnTo>
                    <a:pt x="19031" y="30661"/>
                  </a:lnTo>
                  <a:lnTo>
                    <a:pt x="18679" y="31084"/>
                  </a:lnTo>
                  <a:lnTo>
                    <a:pt x="18538" y="31013"/>
                  </a:lnTo>
                  <a:lnTo>
                    <a:pt x="18397" y="30872"/>
                  </a:lnTo>
                  <a:lnTo>
                    <a:pt x="18326" y="30731"/>
                  </a:lnTo>
                  <a:lnTo>
                    <a:pt x="18256" y="30590"/>
                  </a:lnTo>
                  <a:lnTo>
                    <a:pt x="18326" y="30168"/>
                  </a:lnTo>
                  <a:lnTo>
                    <a:pt x="18467" y="29745"/>
                  </a:lnTo>
                  <a:lnTo>
                    <a:pt x="18679" y="29251"/>
                  </a:lnTo>
                  <a:lnTo>
                    <a:pt x="18961" y="28899"/>
                  </a:lnTo>
                  <a:lnTo>
                    <a:pt x="19313" y="28335"/>
                  </a:lnTo>
                  <a:close/>
                  <a:moveTo>
                    <a:pt x="21569" y="28758"/>
                  </a:moveTo>
                  <a:lnTo>
                    <a:pt x="22062" y="28969"/>
                  </a:lnTo>
                  <a:lnTo>
                    <a:pt x="22555" y="29181"/>
                  </a:lnTo>
                  <a:lnTo>
                    <a:pt x="23049" y="29533"/>
                  </a:lnTo>
                  <a:lnTo>
                    <a:pt x="23472" y="29886"/>
                  </a:lnTo>
                  <a:lnTo>
                    <a:pt x="23754" y="30238"/>
                  </a:lnTo>
                  <a:lnTo>
                    <a:pt x="23824" y="30450"/>
                  </a:lnTo>
                  <a:lnTo>
                    <a:pt x="23824" y="30661"/>
                  </a:lnTo>
                  <a:lnTo>
                    <a:pt x="23754" y="30872"/>
                  </a:lnTo>
                  <a:lnTo>
                    <a:pt x="23613" y="31013"/>
                  </a:lnTo>
                  <a:lnTo>
                    <a:pt x="23401" y="31225"/>
                  </a:lnTo>
                  <a:lnTo>
                    <a:pt x="23190" y="31366"/>
                  </a:lnTo>
                  <a:lnTo>
                    <a:pt x="22908" y="31436"/>
                  </a:lnTo>
                  <a:lnTo>
                    <a:pt x="22696" y="31366"/>
                  </a:lnTo>
                  <a:lnTo>
                    <a:pt x="22485" y="31295"/>
                  </a:lnTo>
                  <a:lnTo>
                    <a:pt x="22203" y="31154"/>
                  </a:lnTo>
                  <a:lnTo>
                    <a:pt x="21780" y="30802"/>
                  </a:lnTo>
                  <a:lnTo>
                    <a:pt x="21428" y="30309"/>
                  </a:lnTo>
                  <a:lnTo>
                    <a:pt x="21216" y="29745"/>
                  </a:lnTo>
                  <a:lnTo>
                    <a:pt x="21146" y="29251"/>
                  </a:lnTo>
                  <a:lnTo>
                    <a:pt x="21146" y="28969"/>
                  </a:lnTo>
                  <a:lnTo>
                    <a:pt x="21216" y="28758"/>
                  </a:lnTo>
                  <a:close/>
                  <a:moveTo>
                    <a:pt x="20934" y="33410"/>
                  </a:moveTo>
                  <a:lnTo>
                    <a:pt x="21075" y="33692"/>
                  </a:lnTo>
                  <a:lnTo>
                    <a:pt x="21133" y="33749"/>
                  </a:lnTo>
                  <a:lnTo>
                    <a:pt x="21005" y="34326"/>
                  </a:lnTo>
                  <a:lnTo>
                    <a:pt x="20511" y="34467"/>
                  </a:lnTo>
                  <a:lnTo>
                    <a:pt x="20018" y="34538"/>
                  </a:lnTo>
                  <a:lnTo>
                    <a:pt x="20159" y="34185"/>
                  </a:lnTo>
                  <a:lnTo>
                    <a:pt x="20441" y="33903"/>
                  </a:lnTo>
                  <a:lnTo>
                    <a:pt x="20934" y="33410"/>
                  </a:lnTo>
                  <a:close/>
                  <a:moveTo>
                    <a:pt x="22767" y="34115"/>
                  </a:moveTo>
                  <a:lnTo>
                    <a:pt x="23260" y="34185"/>
                  </a:lnTo>
                  <a:lnTo>
                    <a:pt x="23754" y="34256"/>
                  </a:lnTo>
                  <a:lnTo>
                    <a:pt x="24247" y="34467"/>
                  </a:lnTo>
                  <a:lnTo>
                    <a:pt x="24670" y="34749"/>
                  </a:lnTo>
                  <a:lnTo>
                    <a:pt x="24811" y="34890"/>
                  </a:lnTo>
                  <a:lnTo>
                    <a:pt x="24881" y="35031"/>
                  </a:lnTo>
                  <a:lnTo>
                    <a:pt x="24881" y="35172"/>
                  </a:lnTo>
                  <a:lnTo>
                    <a:pt x="24811" y="35313"/>
                  </a:lnTo>
                  <a:lnTo>
                    <a:pt x="24599" y="35454"/>
                  </a:lnTo>
                  <a:lnTo>
                    <a:pt x="24247" y="35524"/>
                  </a:lnTo>
                  <a:lnTo>
                    <a:pt x="23824" y="35454"/>
                  </a:lnTo>
                  <a:lnTo>
                    <a:pt x="23613" y="35383"/>
                  </a:lnTo>
                  <a:lnTo>
                    <a:pt x="23401" y="35242"/>
                  </a:lnTo>
                  <a:lnTo>
                    <a:pt x="23190" y="35031"/>
                  </a:lnTo>
                  <a:lnTo>
                    <a:pt x="23049" y="34820"/>
                  </a:lnTo>
                  <a:lnTo>
                    <a:pt x="22837" y="34467"/>
                  </a:lnTo>
                  <a:lnTo>
                    <a:pt x="22767" y="34115"/>
                  </a:lnTo>
                  <a:close/>
                  <a:moveTo>
                    <a:pt x="7260" y="35877"/>
                  </a:moveTo>
                  <a:lnTo>
                    <a:pt x="6626" y="36723"/>
                  </a:lnTo>
                  <a:lnTo>
                    <a:pt x="5851" y="37498"/>
                  </a:lnTo>
                  <a:lnTo>
                    <a:pt x="5146" y="37991"/>
                  </a:lnTo>
                  <a:lnTo>
                    <a:pt x="4441" y="38485"/>
                  </a:lnTo>
                  <a:lnTo>
                    <a:pt x="4723" y="38273"/>
                  </a:lnTo>
                  <a:lnTo>
                    <a:pt x="4935" y="37991"/>
                  </a:lnTo>
                  <a:lnTo>
                    <a:pt x="5569" y="37216"/>
                  </a:lnTo>
                  <a:lnTo>
                    <a:pt x="5921" y="36793"/>
                  </a:lnTo>
                  <a:lnTo>
                    <a:pt x="6344" y="36370"/>
                  </a:lnTo>
                  <a:lnTo>
                    <a:pt x="6767" y="36088"/>
                  </a:lnTo>
                  <a:lnTo>
                    <a:pt x="7260" y="35877"/>
                  </a:lnTo>
                  <a:close/>
                  <a:moveTo>
                    <a:pt x="21639" y="37568"/>
                  </a:moveTo>
                  <a:lnTo>
                    <a:pt x="21569" y="37921"/>
                  </a:lnTo>
                  <a:lnTo>
                    <a:pt x="21357" y="38344"/>
                  </a:lnTo>
                  <a:lnTo>
                    <a:pt x="20934" y="38978"/>
                  </a:lnTo>
                  <a:lnTo>
                    <a:pt x="20723" y="39331"/>
                  </a:lnTo>
                  <a:lnTo>
                    <a:pt x="20511" y="39612"/>
                  </a:lnTo>
                  <a:lnTo>
                    <a:pt x="20229" y="39824"/>
                  </a:lnTo>
                  <a:lnTo>
                    <a:pt x="19948" y="40035"/>
                  </a:lnTo>
                  <a:lnTo>
                    <a:pt x="19807" y="40035"/>
                  </a:lnTo>
                  <a:lnTo>
                    <a:pt x="19736" y="39894"/>
                  </a:lnTo>
                  <a:lnTo>
                    <a:pt x="19736" y="39824"/>
                  </a:lnTo>
                  <a:lnTo>
                    <a:pt x="19807" y="39612"/>
                  </a:lnTo>
                  <a:lnTo>
                    <a:pt x="20088" y="39260"/>
                  </a:lnTo>
                  <a:lnTo>
                    <a:pt x="20441" y="38767"/>
                  </a:lnTo>
                  <a:lnTo>
                    <a:pt x="21287" y="37921"/>
                  </a:lnTo>
                  <a:lnTo>
                    <a:pt x="21639" y="37568"/>
                  </a:lnTo>
                  <a:close/>
                  <a:moveTo>
                    <a:pt x="7754" y="38203"/>
                  </a:moveTo>
                  <a:lnTo>
                    <a:pt x="7824" y="38767"/>
                  </a:lnTo>
                  <a:lnTo>
                    <a:pt x="7824" y="39331"/>
                  </a:lnTo>
                  <a:lnTo>
                    <a:pt x="7824" y="39894"/>
                  </a:lnTo>
                  <a:lnTo>
                    <a:pt x="7683" y="40388"/>
                  </a:lnTo>
                  <a:lnTo>
                    <a:pt x="7613" y="40811"/>
                  </a:lnTo>
                  <a:lnTo>
                    <a:pt x="7331" y="41163"/>
                  </a:lnTo>
                  <a:lnTo>
                    <a:pt x="7260" y="41234"/>
                  </a:lnTo>
                  <a:lnTo>
                    <a:pt x="7190" y="41163"/>
                  </a:lnTo>
                  <a:lnTo>
                    <a:pt x="7120" y="40952"/>
                  </a:lnTo>
                  <a:lnTo>
                    <a:pt x="7120" y="40529"/>
                  </a:lnTo>
                  <a:lnTo>
                    <a:pt x="7260" y="39965"/>
                  </a:lnTo>
                  <a:lnTo>
                    <a:pt x="7542" y="38837"/>
                  </a:lnTo>
                  <a:lnTo>
                    <a:pt x="7754" y="38203"/>
                  </a:lnTo>
                  <a:close/>
                  <a:moveTo>
                    <a:pt x="22908" y="38203"/>
                  </a:moveTo>
                  <a:lnTo>
                    <a:pt x="23472" y="38555"/>
                  </a:lnTo>
                  <a:lnTo>
                    <a:pt x="23824" y="38908"/>
                  </a:lnTo>
                  <a:lnTo>
                    <a:pt x="24036" y="39260"/>
                  </a:lnTo>
                  <a:lnTo>
                    <a:pt x="24106" y="39612"/>
                  </a:lnTo>
                  <a:lnTo>
                    <a:pt x="24106" y="40035"/>
                  </a:lnTo>
                  <a:lnTo>
                    <a:pt x="23965" y="40317"/>
                  </a:lnTo>
                  <a:lnTo>
                    <a:pt x="23754" y="40670"/>
                  </a:lnTo>
                  <a:lnTo>
                    <a:pt x="23542" y="40952"/>
                  </a:lnTo>
                  <a:lnTo>
                    <a:pt x="23331" y="41163"/>
                  </a:lnTo>
                  <a:lnTo>
                    <a:pt x="23049" y="41304"/>
                  </a:lnTo>
                  <a:lnTo>
                    <a:pt x="22767" y="41375"/>
                  </a:lnTo>
                  <a:lnTo>
                    <a:pt x="22555" y="41375"/>
                  </a:lnTo>
                  <a:lnTo>
                    <a:pt x="22414" y="41234"/>
                  </a:lnTo>
                  <a:lnTo>
                    <a:pt x="22344" y="41022"/>
                  </a:lnTo>
                  <a:lnTo>
                    <a:pt x="22344" y="40670"/>
                  </a:lnTo>
                  <a:lnTo>
                    <a:pt x="22414" y="40247"/>
                  </a:lnTo>
                  <a:lnTo>
                    <a:pt x="22696" y="39190"/>
                  </a:lnTo>
                  <a:lnTo>
                    <a:pt x="22908" y="38203"/>
                  </a:lnTo>
                  <a:close/>
                  <a:moveTo>
                    <a:pt x="3102" y="42784"/>
                  </a:moveTo>
                  <a:lnTo>
                    <a:pt x="3172" y="42925"/>
                  </a:lnTo>
                  <a:lnTo>
                    <a:pt x="3172" y="43137"/>
                  </a:lnTo>
                  <a:lnTo>
                    <a:pt x="2961" y="43630"/>
                  </a:lnTo>
                  <a:lnTo>
                    <a:pt x="2538" y="44405"/>
                  </a:lnTo>
                  <a:lnTo>
                    <a:pt x="1904" y="44828"/>
                  </a:lnTo>
                  <a:lnTo>
                    <a:pt x="1481" y="44828"/>
                  </a:lnTo>
                  <a:lnTo>
                    <a:pt x="1481" y="44687"/>
                  </a:lnTo>
                  <a:lnTo>
                    <a:pt x="1622" y="44405"/>
                  </a:lnTo>
                  <a:lnTo>
                    <a:pt x="1904" y="43983"/>
                  </a:lnTo>
                  <a:lnTo>
                    <a:pt x="2256" y="43489"/>
                  </a:lnTo>
                  <a:lnTo>
                    <a:pt x="2679" y="43066"/>
                  </a:lnTo>
                  <a:lnTo>
                    <a:pt x="3102" y="42784"/>
                  </a:lnTo>
                  <a:close/>
                  <a:moveTo>
                    <a:pt x="4441" y="43419"/>
                  </a:moveTo>
                  <a:lnTo>
                    <a:pt x="4935" y="43771"/>
                  </a:lnTo>
                  <a:lnTo>
                    <a:pt x="5075" y="43912"/>
                  </a:lnTo>
                  <a:lnTo>
                    <a:pt x="5146" y="44194"/>
                  </a:lnTo>
                  <a:lnTo>
                    <a:pt x="5146" y="44405"/>
                  </a:lnTo>
                  <a:lnTo>
                    <a:pt x="5146" y="44617"/>
                  </a:lnTo>
                  <a:lnTo>
                    <a:pt x="5005" y="45110"/>
                  </a:lnTo>
                  <a:lnTo>
                    <a:pt x="4794" y="45392"/>
                  </a:lnTo>
                  <a:lnTo>
                    <a:pt x="4653" y="45463"/>
                  </a:lnTo>
                  <a:lnTo>
                    <a:pt x="4512" y="45463"/>
                  </a:lnTo>
                  <a:lnTo>
                    <a:pt x="4441" y="45392"/>
                  </a:lnTo>
                  <a:lnTo>
                    <a:pt x="4300" y="45251"/>
                  </a:lnTo>
                  <a:lnTo>
                    <a:pt x="4300" y="44969"/>
                  </a:lnTo>
                  <a:lnTo>
                    <a:pt x="4300" y="44617"/>
                  </a:lnTo>
                  <a:lnTo>
                    <a:pt x="4300" y="44053"/>
                  </a:lnTo>
                  <a:lnTo>
                    <a:pt x="4441" y="43419"/>
                  </a:lnTo>
                  <a:close/>
                  <a:moveTo>
                    <a:pt x="12688" y="43912"/>
                  </a:moveTo>
                  <a:lnTo>
                    <a:pt x="13322" y="44053"/>
                  </a:lnTo>
                  <a:lnTo>
                    <a:pt x="13956" y="44335"/>
                  </a:lnTo>
                  <a:lnTo>
                    <a:pt x="14450" y="44687"/>
                  </a:lnTo>
                  <a:lnTo>
                    <a:pt x="14661" y="44899"/>
                  </a:lnTo>
                  <a:lnTo>
                    <a:pt x="14873" y="45181"/>
                  </a:lnTo>
                  <a:lnTo>
                    <a:pt x="14943" y="45322"/>
                  </a:lnTo>
                  <a:lnTo>
                    <a:pt x="15014" y="45392"/>
                  </a:lnTo>
                  <a:lnTo>
                    <a:pt x="15014" y="45533"/>
                  </a:lnTo>
                  <a:lnTo>
                    <a:pt x="14873" y="45674"/>
                  </a:lnTo>
                  <a:lnTo>
                    <a:pt x="14661" y="45674"/>
                  </a:lnTo>
                  <a:lnTo>
                    <a:pt x="14379" y="45533"/>
                  </a:lnTo>
                  <a:lnTo>
                    <a:pt x="14027" y="45322"/>
                  </a:lnTo>
                  <a:lnTo>
                    <a:pt x="13674" y="45040"/>
                  </a:lnTo>
                  <a:lnTo>
                    <a:pt x="13040" y="44405"/>
                  </a:lnTo>
                  <a:lnTo>
                    <a:pt x="12688" y="43912"/>
                  </a:lnTo>
                  <a:close/>
                  <a:moveTo>
                    <a:pt x="12617" y="46168"/>
                  </a:moveTo>
                  <a:lnTo>
                    <a:pt x="12688" y="46238"/>
                  </a:lnTo>
                  <a:lnTo>
                    <a:pt x="12688" y="46520"/>
                  </a:lnTo>
                  <a:lnTo>
                    <a:pt x="12688" y="46872"/>
                  </a:lnTo>
                  <a:lnTo>
                    <a:pt x="12547" y="47859"/>
                  </a:lnTo>
                  <a:lnTo>
                    <a:pt x="12406" y="48353"/>
                  </a:lnTo>
                  <a:lnTo>
                    <a:pt x="12265" y="48705"/>
                  </a:lnTo>
                  <a:lnTo>
                    <a:pt x="12053" y="48987"/>
                  </a:lnTo>
                  <a:lnTo>
                    <a:pt x="11912" y="49057"/>
                  </a:lnTo>
                  <a:lnTo>
                    <a:pt x="11771" y="49057"/>
                  </a:lnTo>
                  <a:lnTo>
                    <a:pt x="11701" y="48987"/>
                  </a:lnTo>
                  <a:lnTo>
                    <a:pt x="11701" y="48916"/>
                  </a:lnTo>
                  <a:lnTo>
                    <a:pt x="11701" y="48494"/>
                  </a:lnTo>
                  <a:lnTo>
                    <a:pt x="11771" y="48000"/>
                  </a:lnTo>
                  <a:lnTo>
                    <a:pt x="11983" y="47436"/>
                  </a:lnTo>
                  <a:lnTo>
                    <a:pt x="12194" y="46872"/>
                  </a:lnTo>
                  <a:lnTo>
                    <a:pt x="12406" y="46449"/>
                  </a:lnTo>
                  <a:lnTo>
                    <a:pt x="12547" y="46238"/>
                  </a:lnTo>
                  <a:lnTo>
                    <a:pt x="12617" y="46168"/>
                  </a:lnTo>
                  <a:close/>
                  <a:moveTo>
                    <a:pt x="2186" y="49128"/>
                  </a:moveTo>
                  <a:lnTo>
                    <a:pt x="2256" y="49692"/>
                  </a:lnTo>
                  <a:lnTo>
                    <a:pt x="2186" y="49833"/>
                  </a:lnTo>
                  <a:lnTo>
                    <a:pt x="2115" y="49974"/>
                  </a:lnTo>
                  <a:lnTo>
                    <a:pt x="1904" y="50185"/>
                  </a:lnTo>
                  <a:lnTo>
                    <a:pt x="1622" y="50256"/>
                  </a:lnTo>
                  <a:lnTo>
                    <a:pt x="1340" y="50185"/>
                  </a:lnTo>
                  <a:lnTo>
                    <a:pt x="1128" y="49974"/>
                  </a:lnTo>
                  <a:lnTo>
                    <a:pt x="987" y="49762"/>
                  </a:lnTo>
                  <a:lnTo>
                    <a:pt x="987" y="49621"/>
                  </a:lnTo>
                  <a:lnTo>
                    <a:pt x="1058" y="49480"/>
                  </a:lnTo>
                  <a:lnTo>
                    <a:pt x="1269" y="49128"/>
                  </a:lnTo>
                  <a:lnTo>
                    <a:pt x="1481" y="49269"/>
                  </a:lnTo>
                  <a:lnTo>
                    <a:pt x="1692" y="49410"/>
                  </a:lnTo>
                  <a:lnTo>
                    <a:pt x="1904" y="49339"/>
                  </a:lnTo>
                  <a:lnTo>
                    <a:pt x="2186" y="49128"/>
                  </a:lnTo>
                  <a:close/>
                  <a:moveTo>
                    <a:pt x="14732" y="49551"/>
                  </a:moveTo>
                  <a:lnTo>
                    <a:pt x="16423" y="50185"/>
                  </a:lnTo>
                  <a:lnTo>
                    <a:pt x="16635" y="50185"/>
                  </a:lnTo>
                  <a:lnTo>
                    <a:pt x="16705" y="50256"/>
                  </a:lnTo>
                  <a:lnTo>
                    <a:pt x="16705" y="50397"/>
                  </a:lnTo>
                  <a:lnTo>
                    <a:pt x="16635" y="50538"/>
                  </a:lnTo>
                  <a:lnTo>
                    <a:pt x="16141" y="50538"/>
                  </a:lnTo>
                  <a:lnTo>
                    <a:pt x="15859" y="50467"/>
                  </a:lnTo>
                  <a:lnTo>
                    <a:pt x="15578" y="50256"/>
                  </a:lnTo>
                  <a:lnTo>
                    <a:pt x="15155" y="49903"/>
                  </a:lnTo>
                  <a:lnTo>
                    <a:pt x="14732" y="49551"/>
                  </a:lnTo>
                  <a:close/>
                  <a:moveTo>
                    <a:pt x="11208" y="42925"/>
                  </a:moveTo>
                  <a:lnTo>
                    <a:pt x="12194" y="45040"/>
                  </a:lnTo>
                  <a:lnTo>
                    <a:pt x="12194" y="45392"/>
                  </a:lnTo>
                  <a:lnTo>
                    <a:pt x="12194" y="45674"/>
                  </a:lnTo>
                  <a:lnTo>
                    <a:pt x="12265" y="46027"/>
                  </a:lnTo>
                  <a:lnTo>
                    <a:pt x="12194" y="46379"/>
                  </a:lnTo>
                  <a:lnTo>
                    <a:pt x="12124" y="46661"/>
                  </a:lnTo>
                  <a:lnTo>
                    <a:pt x="11912" y="46943"/>
                  </a:lnTo>
                  <a:lnTo>
                    <a:pt x="11419" y="47507"/>
                  </a:lnTo>
                  <a:lnTo>
                    <a:pt x="11208" y="47789"/>
                  </a:lnTo>
                  <a:lnTo>
                    <a:pt x="10996" y="48071"/>
                  </a:lnTo>
                  <a:lnTo>
                    <a:pt x="10855" y="48423"/>
                  </a:lnTo>
                  <a:lnTo>
                    <a:pt x="10785" y="48775"/>
                  </a:lnTo>
                  <a:lnTo>
                    <a:pt x="10855" y="49128"/>
                  </a:lnTo>
                  <a:lnTo>
                    <a:pt x="10926" y="49410"/>
                  </a:lnTo>
                  <a:lnTo>
                    <a:pt x="10996" y="49621"/>
                  </a:lnTo>
                  <a:lnTo>
                    <a:pt x="11137" y="49833"/>
                  </a:lnTo>
                  <a:lnTo>
                    <a:pt x="11278" y="49974"/>
                  </a:lnTo>
                  <a:lnTo>
                    <a:pt x="11419" y="50115"/>
                  </a:lnTo>
                  <a:lnTo>
                    <a:pt x="11560" y="50185"/>
                  </a:lnTo>
                  <a:lnTo>
                    <a:pt x="11771" y="50256"/>
                  </a:lnTo>
                  <a:lnTo>
                    <a:pt x="12194" y="50185"/>
                  </a:lnTo>
                  <a:lnTo>
                    <a:pt x="12617" y="49974"/>
                  </a:lnTo>
                  <a:lnTo>
                    <a:pt x="13040" y="49621"/>
                  </a:lnTo>
                  <a:lnTo>
                    <a:pt x="13322" y="49057"/>
                  </a:lnTo>
                  <a:lnTo>
                    <a:pt x="13674" y="50326"/>
                  </a:lnTo>
                  <a:lnTo>
                    <a:pt x="13815" y="51031"/>
                  </a:lnTo>
                  <a:lnTo>
                    <a:pt x="13886" y="51524"/>
                  </a:lnTo>
                  <a:lnTo>
                    <a:pt x="13745" y="51947"/>
                  </a:lnTo>
                  <a:lnTo>
                    <a:pt x="13393" y="52864"/>
                  </a:lnTo>
                  <a:lnTo>
                    <a:pt x="13252" y="53286"/>
                  </a:lnTo>
                  <a:lnTo>
                    <a:pt x="13040" y="53568"/>
                  </a:lnTo>
                  <a:lnTo>
                    <a:pt x="12899" y="53639"/>
                  </a:lnTo>
                  <a:lnTo>
                    <a:pt x="12829" y="53709"/>
                  </a:lnTo>
                  <a:lnTo>
                    <a:pt x="12758" y="53639"/>
                  </a:lnTo>
                  <a:lnTo>
                    <a:pt x="12688" y="53498"/>
                  </a:lnTo>
                  <a:lnTo>
                    <a:pt x="12617" y="53286"/>
                  </a:lnTo>
                  <a:lnTo>
                    <a:pt x="12688" y="52934"/>
                  </a:lnTo>
                  <a:lnTo>
                    <a:pt x="12899" y="52159"/>
                  </a:lnTo>
                  <a:lnTo>
                    <a:pt x="13181" y="51454"/>
                  </a:lnTo>
                  <a:lnTo>
                    <a:pt x="13393" y="51101"/>
                  </a:lnTo>
                  <a:lnTo>
                    <a:pt x="13040" y="51383"/>
                  </a:lnTo>
                  <a:lnTo>
                    <a:pt x="12688" y="51665"/>
                  </a:lnTo>
                  <a:lnTo>
                    <a:pt x="12335" y="52018"/>
                  </a:lnTo>
                  <a:lnTo>
                    <a:pt x="12053" y="52441"/>
                  </a:lnTo>
                  <a:lnTo>
                    <a:pt x="11912" y="52229"/>
                  </a:lnTo>
                  <a:lnTo>
                    <a:pt x="11701" y="52088"/>
                  </a:lnTo>
                  <a:lnTo>
                    <a:pt x="11278" y="51736"/>
                  </a:lnTo>
                  <a:lnTo>
                    <a:pt x="10855" y="51454"/>
                  </a:lnTo>
                  <a:lnTo>
                    <a:pt x="10714" y="51242"/>
                  </a:lnTo>
                  <a:lnTo>
                    <a:pt x="10573" y="51101"/>
                  </a:lnTo>
                  <a:lnTo>
                    <a:pt x="10503" y="50820"/>
                  </a:lnTo>
                  <a:lnTo>
                    <a:pt x="10432" y="50397"/>
                  </a:lnTo>
                  <a:lnTo>
                    <a:pt x="10432" y="49480"/>
                  </a:lnTo>
                  <a:lnTo>
                    <a:pt x="10644" y="47859"/>
                  </a:lnTo>
                  <a:lnTo>
                    <a:pt x="10855" y="45392"/>
                  </a:lnTo>
                  <a:lnTo>
                    <a:pt x="10996" y="44194"/>
                  </a:lnTo>
                  <a:lnTo>
                    <a:pt x="11208" y="42925"/>
                  </a:lnTo>
                  <a:close/>
                  <a:moveTo>
                    <a:pt x="10573" y="52441"/>
                  </a:moveTo>
                  <a:lnTo>
                    <a:pt x="11067" y="52934"/>
                  </a:lnTo>
                  <a:lnTo>
                    <a:pt x="11349" y="53498"/>
                  </a:lnTo>
                  <a:lnTo>
                    <a:pt x="11630" y="54062"/>
                  </a:lnTo>
                  <a:lnTo>
                    <a:pt x="11701" y="54696"/>
                  </a:lnTo>
                  <a:lnTo>
                    <a:pt x="10644" y="54273"/>
                  </a:lnTo>
                  <a:lnTo>
                    <a:pt x="10573" y="52441"/>
                  </a:lnTo>
                  <a:close/>
                  <a:moveTo>
                    <a:pt x="8655" y="54760"/>
                  </a:moveTo>
                  <a:lnTo>
                    <a:pt x="8600" y="55260"/>
                  </a:lnTo>
                  <a:lnTo>
                    <a:pt x="8388" y="56106"/>
                  </a:lnTo>
                  <a:lnTo>
                    <a:pt x="8177" y="56811"/>
                  </a:lnTo>
                  <a:lnTo>
                    <a:pt x="7965" y="57375"/>
                  </a:lnTo>
                  <a:lnTo>
                    <a:pt x="7824" y="57586"/>
                  </a:lnTo>
                  <a:lnTo>
                    <a:pt x="7683" y="57727"/>
                  </a:lnTo>
                  <a:lnTo>
                    <a:pt x="7472" y="57797"/>
                  </a:lnTo>
                  <a:lnTo>
                    <a:pt x="7331" y="57868"/>
                  </a:lnTo>
                  <a:lnTo>
                    <a:pt x="7120" y="57868"/>
                  </a:lnTo>
                  <a:lnTo>
                    <a:pt x="6908" y="57727"/>
                  </a:lnTo>
                  <a:lnTo>
                    <a:pt x="6838" y="57656"/>
                  </a:lnTo>
                  <a:lnTo>
                    <a:pt x="6908" y="57516"/>
                  </a:lnTo>
                  <a:lnTo>
                    <a:pt x="7049" y="57163"/>
                  </a:lnTo>
                  <a:lnTo>
                    <a:pt x="7683" y="56035"/>
                  </a:lnTo>
                  <a:lnTo>
                    <a:pt x="8655" y="54760"/>
                  </a:lnTo>
                  <a:close/>
                  <a:moveTo>
                    <a:pt x="10714" y="58361"/>
                  </a:moveTo>
                  <a:lnTo>
                    <a:pt x="10926" y="59066"/>
                  </a:lnTo>
                  <a:lnTo>
                    <a:pt x="10926" y="59771"/>
                  </a:lnTo>
                  <a:lnTo>
                    <a:pt x="10785" y="60476"/>
                  </a:lnTo>
                  <a:lnTo>
                    <a:pt x="10714" y="60828"/>
                  </a:lnTo>
                  <a:lnTo>
                    <a:pt x="10503" y="61181"/>
                  </a:lnTo>
                  <a:lnTo>
                    <a:pt x="10221" y="61533"/>
                  </a:lnTo>
                  <a:lnTo>
                    <a:pt x="10080" y="61604"/>
                  </a:lnTo>
                  <a:lnTo>
                    <a:pt x="10009" y="61674"/>
                  </a:lnTo>
                  <a:lnTo>
                    <a:pt x="9868" y="61674"/>
                  </a:lnTo>
                  <a:lnTo>
                    <a:pt x="9798" y="61604"/>
                  </a:lnTo>
                  <a:lnTo>
                    <a:pt x="9586" y="61392"/>
                  </a:lnTo>
                  <a:lnTo>
                    <a:pt x="9445" y="61040"/>
                  </a:lnTo>
                  <a:lnTo>
                    <a:pt x="9304" y="60687"/>
                  </a:lnTo>
                  <a:lnTo>
                    <a:pt x="9234" y="60053"/>
                  </a:lnTo>
                  <a:lnTo>
                    <a:pt x="9304" y="59419"/>
                  </a:lnTo>
                  <a:lnTo>
                    <a:pt x="9375" y="59066"/>
                  </a:lnTo>
                  <a:lnTo>
                    <a:pt x="9516" y="58855"/>
                  </a:lnTo>
                  <a:lnTo>
                    <a:pt x="9727" y="58784"/>
                  </a:lnTo>
                  <a:lnTo>
                    <a:pt x="10221" y="58714"/>
                  </a:lnTo>
                  <a:lnTo>
                    <a:pt x="10432" y="58643"/>
                  </a:lnTo>
                  <a:lnTo>
                    <a:pt x="10714" y="58361"/>
                  </a:lnTo>
                  <a:close/>
                  <a:moveTo>
                    <a:pt x="24458" y="0"/>
                  </a:moveTo>
                  <a:lnTo>
                    <a:pt x="24599" y="3736"/>
                  </a:lnTo>
                  <a:lnTo>
                    <a:pt x="24670" y="6485"/>
                  </a:lnTo>
                  <a:lnTo>
                    <a:pt x="24599" y="7965"/>
                  </a:lnTo>
                  <a:lnTo>
                    <a:pt x="24247" y="9727"/>
                  </a:lnTo>
                  <a:lnTo>
                    <a:pt x="24036" y="10573"/>
                  </a:lnTo>
                  <a:lnTo>
                    <a:pt x="23754" y="11278"/>
                  </a:lnTo>
                  <a:lnTo>
                    <a:pt x="23401" y="11983"/>
                  </a:lnTo>
                  <a:lnTo>
                    <a:pt x="22978" y="12617"/>
                  </a:lnTo>
                  <a:lnTo>
                    <a:pt x="22414" y="13251"/>
                  </a:lnTo>
                  <a:lnTo>
                    <a:pt x="21780" y="13886"/>
                  </a:lnTo>
                  <a:lnTo>
                    <a:pt x="21639" y="13674"/>
                  </a:lnTo>
                  <a:lnTo>
                    <a:pt x="21498" y="13463"/>
                  </a:lnTo>
                  <a:lnTo>
                    <a:pt x="21005" y="13110"/>
                  </a:lnTo>
                  <a:lnTo>
                    <a:pt x="20441" y="12899"/>
                  </a:lnTo>
                  <a:lnTo>
                    <a:pt x="19807" y="12758"/>
                  </a:lnTo>
                  <a:lnTo>
                    <a:pt x="19243" y="12758"/>
                  </a:lnTo>
                  <a:lnTo>
                    <a:pt x="18961" y="12828"/>
                  </a:lnTo>
                  <a:lnTo>
                    <a:pt x="18749" y="12969"/>
                  </a:lnTo>
                  <a:lnTo>
                    <a:pt x="18538" y="13110"/>
                  </a:lnTo>
                  <a:lnTo>
                    <a:pt x="18397" y="13322"/>
                  </a:lnTo>
                  <a:lnTo>
                    <a:pt x="18326" y="13533"/>
                  </a:lnTo>
                  <a:lnTo>
                    <a:pt x="18256" y="13886"/>
                  </a:lnTo>
                  <a:lnTo>
                    <a:pt x="18256" y="14027"/>
                  </a:lnTo>
                  <a:lnTo>
                    <a:pt x="18326" y="14238"/>
                  </a:lnTo>
                  <a:lnTo>
                    <a:pt x="18608" y="14450"/>
                  </a:lnTo>
                  <a:lnTo>
                    <a:pt x="18890" y="14661"/>
                  </a:lnTo>
                  <a:lnTo>
                    <a:pt x="19313" y="14802"/>
                  </a:lnTo>
                  <a:lnTo>
                    <a:pt x="20088" y="14802"/>
                  </a:lnTo>
                  <a:lnTo>
                    <a:pt x="20441" y="14732"/>
                  </a:lnTo>
                  <a:lnTo>
                    <a:pt x="20723" y="14520"/>
                  </a:lnTo>
                  <a:lnTo>
                    <a:pt x="20652" y="14661"/>
                  </a:lnTo>
                  <a:lnTo>
                    <a:pt x="20441" y="14872"/>
                  </a:lnTo>
                  <a:lnTo>
                    <a:pt x="19595" y="15436"/>
                  </a:lnTo>
                  <a:lnTo>
                    <a:pt x="18115" y="16141"/>
                  </a:lnTo>
                  <a:lnTo>
                    <a:pt x="18044" y="15718"/>
                  </a:lnTo>
                  <a:lnTo>
                    <a:pt x="17903" y="15436"/>
                  </a:lnTo>
                  <a:lnTo>
                    <a:pt x="17692" y="15084"/>
                  </a:lnTo>
                  <a:lnTo>
                    <a:pt x="17481" y="14872"/>
                  </a:lnTo>
                  <a:lnTo>
                    <a:pt x="17269" y="14732"/>
                  </a:lnTo>
                  <a:lnTo>
                    <a:pt x="16987" y="14591"/>
                  </a:lnTo>
                  <a:lnTo>
                    <a:pt x="16705" y="14450"/>
                  </a:lnTo>
                  <a:lnTo>
                    <a:pt x="15789" y="14450"/>
                  </a:lnTo>
                  <a:lnTo>
                    <a:pt x="15155" y="14591"/>
                  </a:lnTo>
                  <a:lnTo>
                    <a:pt x="14520" y="14872"/>
                  </a:lnTo>
                  <a:lnTo>
                    <a:pt x="13886" y="15225"/>
                  </a:lnTo>
                  <a:lnTo>
                    <a:pt x="13393" y="15648"/>
                  </a:lnTo>
                  <a:lnTo>
                    <a:pt x="12970" y="16071"/>
                  </a:lnTo>
                  <a:lnTo>
                    <a:pt x="12758" y="16494"/>
                  </a:lnTo>
                  <a:lnTo>
                    <a:pt x="12688" y="16776"/>
                  </a:lnTo>
                  <a:lnTo>
                    <a:pt x="12617" y="16987"/>
                  </a:lnTo>
                  <a:lnTo>
                    <a:pt x="12688" y="17198"/>
                  </a:lnTo>
                  <a:lnTo>
                    <a:pt x="12758" y="17339"/>
                  </a:lnTo>
                  <a:lnTo>
                    <a:pt x="12899" y="17551"/>
                  </a:lnTo>
                  <a:lnTo>
                    <a:pt x="13111" y="17692"/>
                  </a:lnTo>
                  <a:lnTo>
                    <a:pt x="13393" y="17833"/>
                  </a:lnTo>
                  <a:lnTo>
                    <a:pt x="13745" y="17974"/>
                  </a:lnTo>
                  <a:lnTo>
                    <a:pt x="14168" y="18044"/>
                  </a:lnTo>
                  <a:lnTo>
                    <a:pt x="14661" y="18115"/>
                  </a:lnTo>
                  <a:lnTo>
                    <a:pt x="14027" y="18467"/>
                  </a:lnTo>
                  <a:lnTo>
                    <a:pt x="13393" y="18820"/>
                  </a:lnTo>
                  <a:lnTo>
                    <a:pt x="12617" y="19172"/>
                  </a:lnTo>
                  <a:lnTo>
                    <a:pt x="11842" y="19454"/>
                  </a:lnTo>
                  <a:lnTo>
                    <a:pt x="11067" y="19665"/>
                  </a:lnTo>
                  <a:lnTo>
                    <a:pt x="10291" y="19806"/>
                  </a:lnTo>
                  <a:lnTo>
                    <a:pt x="9516" y="19877"/>
                  </a:lnTo>
                  <a:lnTo>
                    <a:pt x="8811" y="19736"/>
                  </a:lnTo>
                  <a:lnTo>
                    <a:pt x="9023" y="19383"/>
                  </a:lnTo>
                  <a:lnTo>
                    <a:pt x="9445" y="19031"/>
                  </a:lnTo>
                  <a:lnTo>
                    <a:pt x="9939" y="18679"/>
                  </a:lnTo>
                  <a:lnTo>
                    <a:pt x="10503" y="18397"/>
                  </a:lnTo>
                  <a:lnTo>
                    <a:pt x="11067" y="18256"/>
                  </a:lnTo>
                  <a:lnTo>
                    <a:pt x="11630" y="18115"/>
                  </a:lnTo>
                  <a:lnTo>
                    <a:pt x="11912" y="18185"/>
                  </a:lnTo>
                  <a:lnTo>
                    <a:pt x="12124" y="18185"/>
                  </a:lnTo>
                  <a:lnTo>
                    <a:pt x="12335" y="18326"/>
                  </a:lnTo>
                  <a:lnTo>
                    <a:pt x="12547" y="18467"/>
                  </a:lnTo>
                  <a:lnTo>
                    <a:pt x="12265" y="18185"/>
                  </a:lnTo>
                  <a:lnTo>
                    <a:pt x="11912" y="17974"/>
                  </a:lnTo>
                  <a:lnTo>
                    <a:pt x="11560" y="17833"/>
                  </a:lnTo>
                  <a:lnTo>
                    <a:pt x="11278" y="17692"/>
                  </a:lnTo>
                  <a:lnTo>
                    <a:pt x="10644" y="17621"/>
                  </a:lnTo>
                  <a:lnTo>
                    <a:pt x="10009" y="17692"/>
                  </a:lnTo>
                  <a:lnTo>
                    <a:pt x="9445" y="17903"/>
                  </a:lnTo>
                  <a:lnTo>
                    <a:pt x="8952" y="18185"/>
                  </a:lnTo>
                  <a:lnTo>
                    <a:pt x="8529" y="18538"/>
                  </a:lnTo>
                  <a:lnTo>
                    <a:pt x="8177" y="18961"/>
                  </a:lnTo>
                  <a:lnTo>
                    <a:pt x="7965" y="19383"/>
                  </a:lnTo>
                  <a:lnTo>
                    <a:pt x="7895" y="19877"/>
                  </a:lnTo>
                  <a:lnTo>
                    <a:pt x="7895" y="20229"/>
                  </a:lnTo>
                  <a:lnTo>
                    <a:pt x="8036" y="20441"/>
                  </a:lnTo>
                  <a:lnTo>
                    <a:pt x="8177" y="20582"/>
                  </a:lnTo>
                  <a:lnTo>
                    <a:pt x="8318" y="20793"/>
                  </a:lnTo>
                  <a:lnTo>
                    <a:pt x="8529" y="20864"/>
                  </a:lnTo>
                  <a:lnTo>
                    <a:pt x="8811" y="21005"/>
                  </a:lnTo>
                  <a:lnTo>
                    <a:pt x="9164" y="21075"/>
                  </a:lnTo>
                  <a:lnTo>
                    <a:pt x="10009" y="21075"/>
                  </a:lnTo>
                  <a:lnTo>
                    <a:pt x="11067" y="21005"/>
                  </a:lnTo>
                  <a:lnTo>
                    <a:pt x="10009" y="22062"/>
                  </a:lnTo>
                  <a:lnTo>
                    <a:pt x="9023" y="23260"/>
                  </a:lnTo>
                  <a:lnTo>
                    <a:pt x="8882" y="22908"/>
                  </a:lnTo>
                  <a:lnTo>
                    <a:pt x="8670" y="22626"/>
                  </a:lnTo>
                  <a:lnTo>
                    <a:pt x="8529" y="22414"/>
                  </a:lnTo>
                  <a:lnTo>
                    <a:pt x="8318" y="22203"/>
                  </a:lnTo>
                  <a:lnTo>
                    <a:pt x="8106" y="22062"/>
                  </a:lnTo>
                  <a:lnTo>
                    <a:pt x="7824" y="21991"/>
                  </a:lnTo>
                  <a:lnTo>
                    <a:pt x="7401" y="21921"/>
                  </a:lnTo>
                  <a:lnTo>
                    <a:pt x="6908" y="21991"/>
                  </a:lnTo>
                  <a:lnTo>
                    <a:pt x="6415" y="22132"/>
                  </a:lnTo>
                  <a:lnTo>
                    <a:pt x="5992" y="22414"/>
                  </a:lnTo>
                  <a:lnTo>
                    <a:pt x="5639" y="22767"/>
                  </a:lnTo>
                  <a:lnTo>
                    <a:pt x="5357" y="23119"/>
                  </a:lnTo>
                  <a:lnTo>
                    <a:pt x="5146" y="23542"/>
                  </a:lnTo>
                  <a:lnTo>
                    <a:pt x="5075" y="23965"/>
                  </a:lnTo>
                  <a:lnTo>
                    <a:pt x="5146" y="24388"/>
                  </a:lnTo>
                  <a:lnTo>
                    <a:pt x="5287" y="24599"/>
                  </a:lnTo>
                  <a:lnTo>
                    <a:pt x="5428" y="24811"/>
                  </a:lnTo>
                  <a:lnTo>
                    <a:pt x="5639" y="24952"/>
                  </a:lnTo>
                  <a:lnTo>
                    <a:pt x="5851" y="25093"/>
                  </a:lnTo>
                  <a:lnTo>
                    <a:pt x="6556" y="25375"/>
                  </a:lnTo>
                  <a:lnTo>
                    <a:pt x="7472" y="25516"/>
                  </a:lnTo>
                  <a:lnTo>
                    <a:pt x="7260" y="25868"/>
                  </a:lnTo>
                  <a:lnTo>
                    <a:pt x="7190" y="26291"/>
                  </a:lnTo>
                  <a:lnTo>
                    <a:pt x="7120" y="26643"/>
                  </a:lnTo>
                  <a:lnTo>
                    <a:pt x="7120" y="27066"/>
                  </a:lnTo>
                  <a:lnTo>
                    <a:pt x="7190" y="27278"/>
                  </a:lnTo>
                  <a:lnTo>
                    <a:pt x="7260" y="27348"/>
                  </a:lnTo>
                  <a:lnTo>
                    <a:pt x="7331" y="27419"/>
                  </a:lnTo>
                  <a:lnTo>
                    <a:pt x="7472" y="27419"/>
                  </a:lnTo>
                  <a:lnTo>
                    <a:pt x="7542" y="27278"/>
                  </a:lnTo>
                  <a:lnTo>
                    <a:pt x="7824" y="26996"/>
                  </a:lnTo>
                  <a:lnTo>
                    <a:pt x="7824" y="27419"/>
                  </a:lnTo>
                  <a:lnTo>
                    <a:pt x="7895" y="27771"/>
                  </a:lnTo>
                  <a:lnTo>
                    <a:pt x="7965" y="28124"/>
                  </a:lnTo>
                  <a:lnTo>
                    <a:pt x="8106" y="28405"/>
                  </a:lnTo>
                  <a:lnTo>
                    <a:pt x="8247" y="28617"/>
                  </a:lnTo>
                  <a:lnTo>
                    <a:pt x="8459" y="28828"/>
                  </a:lnTo>
                  <a:lnTo>
                    <a:pt x="8670" y="28899"/>
                  </a:lnTo>
                  <a:lnTo>
                    <a:pt x="8952" y="29040"/>
                  </a:lnTo>
                  <a:lnTo>
                    <a:pt x="9445" y="29040"/>
                  </a:lnTo>
                  <a:lnTo>
                    <a:pt x="9657" y="28969"/>
                  </a:lnTo>
                  <a:lnTo>
                    <a:pt x="9939" y="28828"/>
                  </a:lnTo>
                  <a:lnTo>
                    <a:pt x="10221" y="28687"/>
                  </a:lnTo>
                  <a:lnTo>
                    <a:pt x="10432" y="28476"/>
                  </a:lnTo>
                  <a:lnTo>
                    <a:pt x="10644" y="28194"/>
                  </a:lnTo>
                  <a:lnTo>
                    <a:pt x="10855" y="27842"/>
                  </a:lnTo>
                  <a:lnTo>
                    <a:pt x="10926" y="27489"/>
                  </a:lnTo>
                  <a:lnTo>
                    <a:pt x="10996" y="26855"/>
                  </a:lnTo>
                  <a:lnTo>
                    <a:pt x="10996" y="26079"/>
                  </a:lnTo>
                  <a:lnTo>
                    <a:pt x="10926" y="25304"/>
                  </a:lnTo>
                  <a:lnTo>
                    <a:pt x="10855" y="24599"/>
                  </a:lnTo>
                  <a:lnTo>
                    <a:pt x="10644" y="24035"/>
                  </a:lnTo>
                  <a:lnTo>
                    <a:pt x="10503" y="23824"/>
                  </a:lnTo>
                  <a:lnTo>
                    <a:pt x="10362" y="23754"/>
                  </a:lnTo>
                  <a:lnTo>
                    <a:pt x="10221" y="23754"/>
                  </a:lnTo>
                  <a:lnTo>
                    <a:pt x="10009" y="23824"/>
                  </a:lnTo>
                  <a:lnTo>
                    <a:pt x="10785" y="22978"/>
                  </a:lnTo>
                  <a:lnTo>
                    <a:pt x="11560" y="22132"/>
                  </a:lnTo>
                  <a:lnTo>
                    <a:pt x="11489" y="22555"/>
                  </a:lnTo>
                  <a:lnTo>
                    <a:pt x="11560" y="22908"/>
                  </a:lnTo>
                  <a:lnTo>
                    <a:pt x="11630" y="23190"/>
                  </a:lnTo>
                  <a:lnTo>
                    <a:pt x="11701" y="23472"/>
                  </a:lnTo>
                  <a:lnTo>
                    <a:pt x="11912" y="23613"/>
                  </a:lnTo>
                  <a:lnTo>
                    <a:pt x="12053" y="23754"/>
                  </a:lnTo>
                  <a:lnTo>
                    <a:pt x="12335" y="23894"/>
                  </a:lnTo>
                  <a:lnTo>
                    <a:pt x="12829" y="23894"/>
                  </a:lnTo>
                  <a:lnTo>
                    <a:pt x="13111" y="23824"/>
                  </a:lnTo>
                  <a:lnTo>
                    <a:pt x="13674" y="23613"/>
                  </a:lnTo>
                  <a:lnTo>
                    <a:pt x="14238" y="23260"/>
                  </a:lnTo>
                  <a:lnTo>
                    <a:pt x="14661" y="22767"/>
                  </a:lnTo>
                  <a:lnTo>
                    <a:pt x="14873" y="22344"/>
                  </a:lnTo>
                  <a:lnTo>
                    <a:pt x="15014" y="21991"/>
                  </a:lnTo>
                  <a:lnTo>
                    <a:pt x="15155" y="21639"/>
                  </a:lnTo>
                  <a:lnTo>
                    <a:pt x="15155" y="21357"/>
                  </a:lnTo>
                  <a:lnTo>
                    <a:pt x="15155" y="20793"/>
                  </a:lnTo>
                  <a:lnTo>
                    <a:pt x="15084" y="20300"/>
                  </a:lnTo>
                  <a:lnTo>
                    <a:pt x="15084" y="19806"/>
                  </a:lnTo>
                  <a:lnTo>
                    <a:pt x="15084" y="19595"/>
                  </a:lnTo>
                  <a:lnTo>
                    <a:pt x="15155" y="19383"/>
                  </a:lnTo>
                  <a:lnTo>
                    <a:pt x="15296" y="19172"/>
                  </a:lnTo>
                  <a:lnTo>
                    <a:pt x="15578" y="18890"/>
                  </a:lnTo>
                  <a:lnTo>
                    <a:pt x="15859" y="18608"/>
                  </a:lnTo>
                  <a:lnTo>
                    <a:pt x="16282" y="18397"/>
                  </a:lnTo>
                  <a:lnTo>
                    <a:pt x="16000" y="19243"/>
                  </a:lnTo>
                  <a:lnTo>
                    <a:pt x="15930" y="19524"/>
                  </a:lnTo>
                  <a:lnTo>
                    <a:pt x="15930" y="19877"/>
                  </a:lnTo>
                  <a:lnTo>
                    <a:pt x="15930" y="20088"/>
                  </a:lnTo>
                  <a:lnTo>
                    <a:pt x="16000" y="20300"/>
                  </a:lnTo>
                  <a:lnTo>
                    <a:pt x="16141" y="20441"/>
                  </a:lnTo>
                  <a:lnTo>
                    <a:pt x="16282" y="20511"/>
                  </a:lnTo>
                  <a:lnTo>
                    <a:pt x="16494" y="20582"/>
                  </a:lnTo>
                  <a:lnTo>
                    <a:pt x="17199" y="20582"/>
                  </a:lnTo>
                  <a:lnTo>
                    <a:pt x="17763" y="20370"/>
                  </a:lnTo>
                  <a:lnTo>
                    <a:pt x="18326" y="20088"/>
                  </a:lnTo>
                  <a:lnTo>
                    <a:pt x="18890" y="19736"/>
                  </a:lnTo>
                  <a:lnTo>
                    <a:pt x="19384" y="19313"/>
                  </a:lnTo>
                  <a:lnTo>
                    <a:pt x="19807" y="18820"/>
                  </a:lnTo>
                  <a:lnTo>
                    <a:pt x="20159" y="18326"/>
                  </a:lnTo>
                  <a:lnTo>
                    <a:pt x="20300" y="17833"/>
                  </a:lnTo>
                  <a:lnTo>
                    <a:pt x="20300" y="17621"/>
                  </a:lnTo>
                  <a:lnTo>
                    <a:pt x="20229" y="17410"/>
                  </a:lnTo>
                  <a:lnTo>
                    <a:pt x="20159" y="17128"/>
                  </a:lnTo>
                  <a:lnTo>
                    <a:pt x="20018" y="16917"/>
                  </a:lnTo>
                  <a:lnTo>
                    <a:pt x="19736" y="16705"/>
                  </a:lnTo>
                  <a:lnTo>
                    <a:pt x="19454" y="16564"/>
                  </a:lnTo>
                  <a:lnTo>
                    <a:pt x="20582" y="15930"/>
                  </a:lnTo>
                  <a:lnTo>
                    <a:pt x="21357" y="15436"/>
                  </a:lnTo>
                  <a:lnTo>
                    <a:pt x="21639" y="15154"/>
                  </a:lnTo>
                  <a:lnTo>
                    <a:pt x="21992" y="14802"/>
                  </a:lnTo>
                  <a:lnTo>
                    <a:pt x="22837" y="13745"/>
                  </a:lnTo>
                  <a:lnTo>
                    <a:pt x="22133" y="15366"/>
                  </a:lnTo>
                  <a:lnTo>
                    <a:pt x="21357" y="16987"/>
                  </a:lnTo>
                  <a:lnTo>
                    <a:pt x="19666" y="20088"/>
                  </a:lnTo>
                  <a:lnTo>
                    <a:pt x="16212" y="26220"/>
                  </a:lnTo>
                  <a:lnTo>
                    <a:pt x="15507" y="27630"/>
                  </a:lnTo>
                  <a:lnTo>
                    <a:pt x="14873" y="29040"/>
                  </a:lnTo>
                  <a:lnTo>
                    <a:pt x="14168" y="30450"/>
                  </a:lnTo>
                  <a:lnTo>
                    <a:pt x="13745" y="31154"/>
                  </a:lnTo>
                  <a:lnTo>
                    <a:pt x="13322" y="31789"/>
                  </a:lnTo>
                  <a:lnTo>
                    <a:pt x="12758" y="32494"/>
                  </a:lnTo>
                  <a:lnTo>
                    <a:pt x="12053" y="33128"/>
                  </a:lnTo>
                  <a:lnTo>
                    <a:pt x="11278" y="33833"/>
                  </a:lnTo>
                  <a:lnTo>
                    <a:pt x="10432" y="34467"/>
                  </a:lnTo>
                  <a:lnTo>
                    <a:pt x="9657" y="34961"/>
                  </a:lnTo>
                  <a:lnTo>
                    <a:pt x="9023" y="35313"/>
                  </a:lnTo>
                  <a:lnTo>
                    <a:pt x="8600" y="35524"/>
                  </a:lnTo>
                  <a:lnTo>
                    <a:pt x="8388" y="35524"/>
                  </a:lnTo>
                  <a:lnTo>
                    <a:pt x="8388" y="35383"/>
                  </a:lnTo>
                  <a:lnTo>
                    <a:pt x="8247" y="35313"/>
                  </a:lnTo>
                  <a:lnTo>
                    <a:pt x="7754" y="35383"/>
                  </a:lnTo>
                  <a:lnTo>
                    <a:pt x="6979" y="35524"/>
                  </a:lnTo>
                  <a:lnTo>
                    <a:pt x="6062" y="35877"/>
                  </a:lnTo>
                  <a:lnTo>
                    <a:pt x="5146" y="36300"/>
                  </a:lnTo>
                  <a:lnTo>
                    <a:pt x="4300" y="36793"/>
                  </a:lnTo>
                  <a:lnTo>
                    <a:pt x="3948" y="37005"/>
                  </a:lnTo>
                  <a:lnTo>
                    <a:pt x="3666" y="37287"/>
                  </a:lnTo>
                  <a:lnTo>
                    <a:pt x="3454" y="37568"/>
                  </a:lnTo>
                  <a:lnTo>
                    <a:pt x="3313" y="37780"/>
                  </a:lnTo>
                  <a:lnTo>
                    <a:pt x="3243" y="38203"/>
                  </a:lnTo>
                  <a:lnTo>
                    <a:pt x="3172" y="38555"/>
                  </a:lnTo>
                  <a:lnTo>
                    <a:pt x="3172" y="38837"/>
                  </a:lnTo>
                  <a:lnTo>
                    <a:pt x="3243" y="39049"/>
                  </a:lnTo>
                  <a:lnTo>
                    <a:pt x="3313" y="39260"/>
                  </a:lnTo>
                  <a:lnTo>
                    <a:pt x="3454" y="39401"/>
                  </a:lnTo>
                  <a:lnTo>
                    <a:pt x="3666" y="39472"/>
                  </a:lnTo>
                  <a:lnTo>
                    <a:pt x="3877" y="39542"/>
                  </a:lnTo>
                  <a:lnTo>
                    <a:pt x="4300" y="39612"/>
                  </a:lnTo>
                  <a:lnTo>
                    <a:pt x="4864" y="39472"/>
                  </a:lnTo>
                  <a:lnTo>
                    <a:pt x="5428" y="39260"/>
                  </a:lnTo>
                  <a:lnTo>
                    <a:pt x="5992" y="38978"/>
                  </a:lnTo>
                  <a:lnTo>
                    <a:pt x="4935" y="40176"/>
                  </a:lnTo>
                  <a:lnTo>
                    <a:pt x="4089" y="41093"/>
                  </a:lnTo>
                  <a:lnTo>
                    <a:pt x="3172" y="41868"/>
                  </a:lnTo>
                  <a:lnTo>
                    <a:pt x="1974" y="42714"/>
                  </a:lnTo>
                  <a:lnTo>
                    <a:pt x="1551" y="43066"/>
                  </a:lnTo>
                  <a:lnTo>
                    <a:pt x="1058" y="43630"/>
                  </a:lnTo>
                  <a:lnTo>
                    <a:pt x="705" y="44194"/>
                  </a:lnTo>
                  <a:lnTo>
                    <a:pt x="424" y="44758"/>
                  </a:lnTo>
                  <a:lnTo>
                    <a:pt x="353" y="45040"/>
                  </a:lnTo>
                  <a:lnTo>
                    <a:pt x="353" y="45322"/>
                  </a:lnTo>
                  <a:lnTo>
                    <a:pt x="424" y="45533"/>
                  </a:lnTo>
                  <a:lnTo>
                    <a:pt x="494" y="45745"/>
                  </a:lnTo>
                  <a:lnTo>
                    <a:pt x="705" y="45886"/>
                  </a:lnTo>
                  <a:lnTo>
                    <a:pt x="1058" y="45956"/>
                  </a:lnTo>
                  <a:lnTo>
                    <a:pt x="1410" y="45956"/>
                  </a:lnTo>
                  <a:lnTo>
                    <a:pt x="1974" y="45886"/>
                  </a:lnTo>
                  <a:lnTo>
                    <a:pt x="1622" y="47013"/>
                  </a:lnTo>
                  <a:lnTo>
                    <a:pt x="1340" y="48141"/>
                  </a:lnTo>
                  <a:lnTo>
                    <a:pt x="987" y="48282"/>
                  </a:lnTo>
                  <a:lnTo>
                    <a:pt x="705" y="48494"/>
                  </a:lnTo>
                  <a:lnTo>
                    <a:pt x="424" y="48705"/>
                  </a:lnTo>
                  <a:lnTo>
                    <a:pt x="212" y="48987"/>
                  </a:lnTo>
                  <a:lnTo>
                    <a:pt x="1" y="49833"/>
                  </a:lnTo>
                  <a:lnTo>
                    <a:pt x="1" y="50256"/>
                  </a:lnTo>
                  <a:lnTo>
                    <a:pt x="71" y="50679"/>
                  </a:lnTo>
                  <a:lnTo>
                    <a:pt x="212" y="51031"/>
                  </a:lnTo>
                  <a:lnTo>
                    <a:pt x="494" y="51313"/>
                  </a:lnTo>
                  <a:lnTo>
                    <a:pt x="917" y="51524"/>
                  </a:lnTo>
                  <a:lnTo>
                    <a:pt x="1481" y="51595"/>
                  </a:lnTo>
                  <a:lnTo>
                    <a:pt x="2045" y="51524"/>
                  </a:lnTo>
                  <a:lnTo>
                    <a:pt x="2468" y="51383"/>
                  </a:lnTo>
                  <a:lnTo>
                    <a:pt x="2820" y="51172"/>
                  </a:lnTo>
                  <a:lnTo>
                    <a:pt x="3031" y="50820"/>
                  </a:lnTo>
                  <a:lnTo>
                    <a:pt x="3243" y="50397"/>
                  </a:lnTo>
                  <a:lnTo>
                    <a:pt x="3384" y="49974"/>
                  </a:lnTo>
                  <a:lnTo>
                    <a:pt x="3454" y="49057"/>
                  </a:lnTo>
                  <a:lnTo>
                    <a:pt x="3313" y="48634"/>
                  </a:lnTo>
                  <a:lnTo>
                    <a:pt x="3102" y="48282"/>
                  </a:lnTo>
                  <a:lnTo>
                    <a:pt x="2820" y="48000"/>
                  </a:lnTo>
                  <a:lnTo>
                    <a:pt x="2468" y="47789"/>
                  </a:lnTo>
                  <a:lnTo>
                    <a:pt x="2750" y="46731"/>
                  </a:lnTo>
                  <a:lnTo>
                    <a:pt x="3102" y="45745"/>
                  </a:lnTo>
                  <a:lnTo>
                    <a:pt x="3243" y="46027"/>
                  </a:lnTo>
                  <a:lnTo>
                    <a:pt x="3454" y="46309"/>
                  </a:lnTo>
                  <a:lnTo>
                    <a:pt x="3666" y="46520"/>
                  </a:lnTo>
                  <a:lnTo>
                    <a:pt x="3877" y="46661"/>
                  </a:lnTo>
                  <a:lnTo>
                    <a:pt x="4159" y="46802"/>
                  </a:lnTo>
                  <a:lnTo>
                    <a:pt x="5005" y="46802"/>
                  </a:lnTo>
                  <a:lnTo>
                    <a:pt x="5569" y="46590"/>
                  </a:lnTo>
                  <a:lnTo>
                    <a:pt x="6062" y="46168"/>
                  </a:lnTo>
                  <a:lnTo>
                    <a:pt x="6274" y="45956"/>
                  </a:lnTo>
                  <a:lnTo>
                    <a:pt x="6485" y="45674"/>
                  </a:lnTo>
                  <a:lnTo>
                    <a:pt x="6556" y="45392"/>
                  </a:lnTo>
                  <a:lnTo>
                    <a:pt x="6626" y="45110"/>
                  </a:lnTo>
                  <a:lnTo>
                    <a:pt x="6697" y="44758"/>
                  </a:lnTo>
                  <a:lnTo>
                    <a:pt x="6626" y="44405"/>
                  </a:lnTo>
                  <a:lnTo>
                    <a:pt x="6485" y="44123"/>
                  </a:lnTo>
                  <a:lnTo>
                    <a:pt x="6274" y="43842"/>
                  </a:lnTo>
                  <a:lnTo>
                    <a:pt x="5851" y="43278"/>
                  </a:lnTo>
                  <a:lnTo>
                    <a:pt x="5710" y="43066"/>
                  </a:lnTo>
                  <a:lnTo>
                    <a:pt x="5569" y="42714"/>
                  </a:lnTo>
                  <a:lnTo>
                    <a:pt x="4864" y="42220"/>
                  </a:lnTo>
                  <a:lnTo>
                    <a:pt x="5569" y="41093"/>
                  </a:lnTo>
                  <a:lnTo>
                    <a:pt x="6344" y="40035"/>
                  </a:lnTo>
                  <a:lnTo>
                    <a:pt x="6203" y="40458"/>
                  </a:lnTo>
                  <a:lnTo>
                    <a:pt x="6133" y="40881"/>
                  </a:lnTo>
                  <a:lnTo>
                    <a:pt x="6133" y="41304"/>
                  </a:lnTo>
                  <a:lnTo>
                    <a:pt x="6133" y="41586"/>
                  </a:lnTo>
                  <a:lnTo>
                    <a:pt x="6274" y="41868"/>
                  </a:lnTo>
                  <a:lnTo>
                    <a:pt x="6415" y="42150"/>
                  </a:lnTo>
                  <a:lnTo>
                    <a:pt x="6556" y="42291"/>
                  </a:lnTo>
                  <a:lnTo>
                    <a:pt x="6767" y="42432"/>
                  </a:lnTo>
                  <a:lnTo>
                    <a:pt x="6979" y="42502"/>
                  </a:lnTo>
                  <a:lnTo>
                    <a:pt x="7190" y="42502"/>
                  </a:lnTo>
                  <a:lnTo>
                    <a:pt x="7472" y="42432"/>
                  </a:lnTo>
                  <a:lnTo>
                    <a:pt x="7683" y="42291"/>
                  </a:lnTo>
                  <a:lnTo>
                    <a:pt x="7965" y="42150"/>
                  </a:lnTo>
                  <a:lnTo>
                    <a:pt x="8177" y="41868"/>
                  </a:lnTo>
                  <a:lnTo>
                    <a:pt x="8459" y="41445"/>
                  </a:lnTo>
                  <a:lnTo>
                    <a:pt x="8670" y="41022"/>
                  </a:lnTo>
                  <a:lnTo>
                    <a:pt x="8811" y="40529"/>
                  </a:lnTo>
                  <a:lnTo>
                    <a:pt x="8811" y="40035"/>
                  </a:lnTo>
                  <a:lnTo>
                    <a:pt x="8811" y="39542"/>
                  </a:lnTo>
                  <a:lnTo>
                    <a:pt x="8741" y="39049"/>
                  </a:lnTo>
                  <a:lnTo>
                    <a:pt x="8600" y="38062"/>
                  </a:lnTo>
                  <a:lnTo>
                    <a:pt x="8600" y="37568"/>
                  </a:lnTo>
                  <a:lnTo>
                    <a:pt x="8670" y="37146"/>
                  </a:lnTo>
                  <a:lnTo>
                    <a:pt x="8952" y="36582"/>
                  </a:lnTo>
                  <a:lnTo>
                    <a:pt x="9375" y="36018"/>
                  </a:lnTo>
                  <a:lnTo>
                    <a:pt x="9939" y="35454"/>
                  </a:lnTo>
                  <a:lnTo>
                    <a:pt x="10573" y="34890"/>
                  </a:lnTo>
                  <a:lnTo>
                    <a:pt x="11842" y="33762"/>
                  </a:lnTo>
                  <a:lnTo>
                    <a:pt x="12829" y="32776"/>
                  </a:lnTo>
                  <a:lnTo>
                    <a:pt x="12124" y="34608"/>
                  </a:lnTo>
                  <a:lnTo>
                    <a:pt x="11419" y="36370"/>
                  </a:lnTo>
                  <a:lnTo>
                    <a:pt x="10785" y="38203"/>
                  </a:lnTo>
                  <a:lnTo>
                    <a:pt x="10221" y="40035"/>
                  </a:lnTo>
                  <a:lnTo>
                    <a:pt x="9798" y="41868"/>
                  </a:lnTo>
                  <a:lnTo>
                    <a:pt x="9445" y="43771"/>
                  </a:lnTo>
                  <a:lnTo>
                    <a:pt x="9164" y="45674"/>
                  </a:lnTo>
                  <a:lnTo>
                    <a:pt x="9023" y="47577"/>
                  </a:lnTo>
                  <a:lnTo>
                    <a:pt x="9023" y="49551"/>
                  </a:lnTo>
                  <a:lnTo>
                    <a:pt x="8952" y="51383"/>
                  </a:lnTo>
                  <a:lnTo>
                    <a:pt x="8811" y="53357"/>
                  </a:lnTo>
                  <a:lnTo>
                    <a:pt x="8685" y="54492"/>
                  </a:lnTo>
                  <a:lnTo>
                    <a:pt x="8670" y="54485"/>
                  </a:lnTo>
                  <a:lnTo>
                    <a:pt x="8529" y="54485"/>
                  </a:lnTo>
                  <a:lnTo>
                    <a:pt x="8318" y="54555"/>
                  </a:lnTo>
                  <a:lnTo>
                    <a:pt x="8106" y="54696"/>
                  </a:lnTo>
                  <a:lnTo>
                    <a:pt x="7683" y="55119"/>
                  </a:lnTo>
                  <a:lnTo>
                    <a:pt x="7190" y="55683"/>
                  </a:lnTo>
                  <a:lnTo>
                    <a:pt x="6697" y="56317"/>
                  </a:lnTo>
                  <a:lnTo>
                    <a:pt x="6344" y="56952"/>
                  </a:lnTo>
                  <a:lnTo>
                    <a:pt x="6133" y="57445"/>
                  </a:lnTo>
                  <a:lnTo>
                    <a:pt x="6062" y="57656"/>
                  </a:lnTo>
                  <a:lnTo>
                    <a:pt x="6062" y="57797"/>
                  </a:lnTo>
                  <a:lnTo>
                    <a:pt x="6133" y="58150"/>
                  </a:lnTo>
                  <a:lnTo>
                    <a:pt x="6274" y="58432"/>
                  </a:lnTo>
                  <a:lnTo>
                    <a:pt x="6415" y="58573"/>
                  </a:lnTo>
                  <a:lnTo>
                    <a:pt x="6556" y="58714"/>
                  </a:lnTo>
                  <a:lnTo>
                    <a:pt x="6767" y="58784"/>
                  </a:lnTo>
                  <a:lnTo>
                    <a:pt x="6979" y="58855"/>
                  </a:lnTo>
                  <a:lnTo>
                    <a:pt x="7472" y="58714"/>
                  </a:lnTo>
                  <a:lnTo>
                    <a:pt x="7965" y="58502"/>
                  </a:lnTo>
                  <a:lnTo>
                    <a:pt x="8459" y="58150"/>
                  </a:lnTo>
                  <a:lnTo>
                    <a:pt x="8882" y="57727"/>
                  </a:lnTo>
                  <a:lnTo>
                    <a:pt x="9234" y="57304"/>
                  </a:lnTo>
                  <a:lnTo>
                    <a:pt x="9164" y="57938"/>
                  </a:lnTo>
                  <a:lnTo>
                    <a:pt x="9023" y="58784"/>
                  </a:lnTo>
                  <a:lnTo>
                    <a:pt x="8811" y="59771"/>
                  </a:lnTo>
                  <a:lnTo>
                    <a:pt x="8670" y="60758"/>
                  </a:lnTo>
                  <a:lnTo>
                    <a:pt x="8670" y="61251"/>
                  </a:lnTo>
                  <a:lnTo>
                    <a:pt x="8741" y="61674"/>
                  </a:lnTo>
                  <a:lnTo>
                    <a:pt x="8811" y="62027"/>
                  </a:lnTo>
                  <a:lnTo>
                    <a:pt x="8952" y="62379"/>
                  </a:lnTo>
                  <a:lnTo>
                    <a:pt x="9234" y="62590"/>
                  </a:lnTo>
                  <a:lnTo>
                    <a:pt x="9586" y="62661"/>
                  </a:lnTo>
                  <a:lnTo>
                    <a:pt x="10009" y="62661"/>
                  </a:lnTo>
                  <a:lnTo>
                    <a:pt x="10573" y="62520"/>
                  </a:lnTo>
                  <a:lnTo>
                    <a:pt x="11067" y="62308"/>
                  </a:lnTo>
                  <a:lnTo>
                    <a:pt x="11489" y="61956"/>
                  </a:lnTo>
                  <a:lnTo>
                    <a:pt x="11771" y="61604"/>
                  </a:lnTo>
                  <a:lnTo>
                    <a:pt x="11912" y="61181"/>
                  </a:lnTo>
                  <a:lnTo>
                    <a:pt x="12053" y="60687"/>
                  </a:lnTo>
                  <a:lnTo>
                    <a:pt x="12053" y="60194"/>
                  </a:lnTo>
                  <a:lnTo>
                    <a:pt x="11983" y="59630"/>
                  </a:lnTo>
                  <a:lnTo>
                    <a:pt x="11842" y="59066"/>
                  </a:lnTo>
                  <a:lnTo>
                    <a:pt x="11560" y="57938"/>
                  </a:lnTo>
                  <a:lnTo>
                    <a:pt x="11208" y="56881"/>
                  </a:lnTo>
                  <a:lnTo>
                    <a:pt x="10855" y="55965"/>
                  </a:lnTo>
                  <a:lnTo>
                    <a:pt x="10785" y="55542"/>
                  </a:lnTo>
                  <a:lnTo>
                    <a:pt x="10714" y="55190"/>
                  </a:lnTo>
                  <a:lnTo>
                    <a:pt x="10996" y="55331"/>
                  </a:lnTo>
                  <a:lnTo>
                    <a:pt x="11349" y="55471"/>
                  </a:lnTo>
                  <a:lnTo>
                    <a:pt x="12335" y="55471"/>
                  </a:lnTo>
                  <a:lnTo>
                    <a:pt x="12617" y="55401"/>
                  </a:lnTo>
                  <a:lnTo>
                    <a:pt x="13252" y="55119"/>
                  </a:lnTo>
                  <a:lnTo>
                    <a:pt x="13815" y="54696"/>
                  </a:lnTo>
                  <a:lnTo>
                    <a:pt x="14309" y="54203"/>
                  </a:lnTo>
                  <a:lnTo>
                    <a:pt x="14732" y="53639"/>
                  </a:lnTo>
                  <a:lnTo>
                    <a:pt x="15084" y="53005"/>
                  </a:lnTo>
                  <a:lnTo>
                    <a:pt x="15296" y="53357"/>
                  </a:lnTo>
                  <a:lnTo>
                    <a:pt x="15437" y="53568"/>
                  </a:lnTo>
                  <a:lnTo>
                    <a:pt x="15648" y="53709"/>
                  </a:lnTo>
                  <a:lnTo>
                    <a:pt x="15789" y="53709"/>
                  </a:lnTo>
                  <a:lnTo>
                    <a:pt x="15930" y="53639"/>
                  </a:lnTo>
                  <a:lnTo>
                    <a:pt x="16000" y="53498"/>
                  </a:lnTo>
                  <a:lnTo>
                    <a:pt x="16071" y="53145"/>
                  </a:lnTo>
                  <a:lnTo>
                    <a:pt x="16141" y="52652"/>
                  </a:lnTo>
                  <a:lnTo>
                    <a:pt x="16071" y="52229"/>
                  </a:lnTo>
                  <a:lnTo>
                    <a:pt x="16000" y="52159"/>
                  </a:lnTo>
                  <a:lnTo>
                    <a:pt x="15859" y="52088"/>
                  </a:lnTo>
                  <a:lnTo>
                    <a:pt x="15718" y="52159"/>
                  </a:lnTo>
                  <a:lnTo>
                    <a:pt x="15578" y="52300"/>
                  </a:lnTo>
                  <a:lnTo>
                    <a:pt x="15507" y="52018"/>
                  </a:lnTo>
                  <a:lnTo>
                    <a:pt x="15366" y="51665"/>
                  </a:lnTo>
                  <a:lnTo>
                    <a:pt x="15789" y="51806"/>
                  </a:lnTo>
                  <a:lnTo>
                    <a:pt x="16635" y="51806"/>
                  </a:lnTo>
                  <a:lnTo>
                    <a:pt x="17058" y="51665"/>
                  </a:lnTo>
                  <a:lnTo>
                    <a:pt x="17481" y="51454"/>
                  </a:lnTo>
                  <a:lnTo>
                    <a:pt x="17763" y="51172"/>
                  </a:lnTo>
                  <a:lnTo>
                    <a:pt x="17833" y="51031"/>
                  </a:lnTo>
                  <a:lnTo>
                    <a:pt x="17903" y="50820"/>
                  </a:lnTo>
                  <a:lnTo>
                    <a:pt x="17903" y="50538"/>
                  </a:lnTo>
                  <a:lnTo>
                    <a:pt x="17903" y="50326"/>
                  </a:lnTo>
                  <a:lnTo>
                    <a:pt x="17833" y="50115"/>
                  </a:lnTo>
                  <a:lnTo>
                    <a:pt x="17692" y="49903"/>
                  </a:lnTo>
                  <a:lnTo>
                    <a:pt x="17551" y="49762"/>
                  </a:lnTo>
                  <a:lnTo>
                    <a:pt x="17340" y="49621"/>
                  </a:lnTo>
                  <a:lnTo>
                    <a:pt x="16776" y="49480"/>
                  </a:lnTo>
                  <a:lnTo>
                    <a:pt x="16212" y="49410"/>
                  </a:lnTo>
                  <a:lnTo>
                    <a:pt x="15155" y="49480"/>
                  </a:lnTo>
                  <a:lnTo>
                    <a:pt x="14661" y="49551"/>
                  </a:lnTo>
                  <a:lnTo>
                    <a:pt x="14520" y="49410"/>
                  </a:lnTo>
                  <a:lnTo>
                    <a:pt x="14450" y="49057"/>
                  </a:lnTo>
                  <a:lnTo>
                    <a:pt x="14238" y="48212"/>
                  </a:lnTo>
                  <a:lnTo>
                    <a:pt x="13956" y="46943"/>
                  </a:lnTo>
                  <a:lnTo>
                    <a:pt x="14450" y="47084"/>
                  </a:lnTo>
                  <a:lnTo>
                    <a:pt x="14873" y="47154"/>
                  </a:lnTo>
                  <a:lnTo>
                    <a:pt x="15225" y="47154"/>
                  </a:lnTo>
                  <a:lnTo>
                    <a:pt x="15578" y="47013"/>
                  </a:lnTo>
                  <a:lnTo>
                    <a:pt x="15789" y="46872"/>
                  </a:lnTo>
                  <a:lnTo>
                    <a:pt x="16000" y="46590"/>
                  </a:lnTo>
                  <a:lnTo>
                    <a:pt x="16141" y="46309"/>
                  </a:lnTo>
                  <a:lnTo>
                    <a:pt x="16212" y="46027"/>
                  </a:lnTo>
                  <a:lnTo>
                    <a:pt x="16212" y="45674"/>
                  </a:lnTo>
                  <a:lnTo>
                    <a:pt x="16141" y="45322"/>
                  </a:lnTo>
                  <a:lnTo>
                    <a:pt x="16071" y="44969"/>
                  </a:lnTo>
                  <a:lnTo>
                    <a:pt x="15859" y="44617"/>
                  </a:lnTo>
                  <a:lnTo>
                    <a:pt x="15648" y="44264"/>
                  </a:lnTo>
                  <a:lnTo>
                    <a:pt x="15366" y="43912"/>
                  </a:lnTo>
                  <a:lnTo>
                    <a:pt x="15084" y="43630"/>
                  </a:lnTo>
                  <a:lnTo>
                    <a:pt x="14661" y="43419"/>
                  </a:lnTo>
                  <a:lnTo>
                    <a:pt x="14238" y="43278"/>
                  </a:lnTo>
                  <a:lnTo>
                    <a:pt x="13886" y="43207"/>
                  </a:lnTo>
                  <a:lnTo>
                    <a:pt x="13111" y="43207"/>
                  </a:lnTo>
                  <a:lnTo>
                    <a:pt x="12829" y="43137"/>
                  </a:lnTo>
                  <a:lnTo>
                    <a:pt x="12476" y="43066"/>
                  </a:lnTo>
                  <a:lnTo>
                    <a:pt x="12194" y="42855"/>
                  </a:lnTo>
                  <a:lnTo>
                    <a:pt x="11912" y="42502"/>
                  </a:lnTo>
                  <a:lnTo>
                    <a:pt x="11701" y="42150"/>
                  </a:lnTo>
                  <a:lnTo>
                    <a:pt x="11630" y="41727"/>
                  </a:lnTo>
                  <a:lnTo>
                    <a:pt x="11560" y="41375"/>
                  </a:lnTo>
                  <a:lnTo>
                    <a:pt x="11630" y="40952"/>
                  </a:lnTo>
                  <a:lnTo>
                    <a:pt x="11842" y="40176"/>
                  </a:lnTo>
                  <a:lnTo>
                    <a:pt x="12124" y="39331"/>
                  </a:lnTo>
                  <a:lnTo>
                    <a:pt x="12829" y="37146"/>
                  </a:lnTo>
                  <a:lnTo>
                    <a:pt x="13674" y="35031"/>
                  </a:lnTo>
                  <a:lnTo>
                    <a:pt x="14591" y="32987"/>
                  </a:lnTo>
                  <a:lnTo>
                    <a:pt x="15648" y="30943"/>
                  </a:lnTo>
                  <a:lnTo>
                    <a:pt x="16705" y="28899"/>
                  </a:lnTo>
                  <a:lnTo>
                    <a:pt x="17763" y="26925"/>
                  </a:lnTo>
                  <a:lnTo>
                    <a:pt x="20018" y="22908"/>
                  </a:lnTo>
                  <a:lnTo>
                    <a:pt x="19877" y="23542"/>
                  </a:lnTo>
                  <a:lnTo>
                    <a:pt x="19807" y="24247"/>
                  </a:lnTo>
                  <a:lnTo>
                    <a:pt x="19736" y="25657"/>
                  </a:lnTo>
                  <a:lnTo>
                    <a:pt x="19736" y="26361"/>
                  </a:lnTo>
                  <a:lnTo>
                    <a:pt x="19595" y="26996"/>
                  </a:lnTo>
                  <a:lnTo>
                    <a:pt x="19525" y="27560"/>
                  </a:lnTo>
                  <a:lnTo>
                    <a:pt x="19313" y="28053"/>
                  </a:lnTo>
                  <a:lnTo>
                    <a:pt x="19031" y="28405"/>
                  </a:lnTo>
                  <a:lnTo>
                    <a:pt x="18608" y="28828"/>
                  </a:lnTo>
                  <a:lnTo>
                    <a:pt x="18256" y="29181"/>
                  </a:lnTo>
                  <a:lnTo>
                    <a:pt x="17833" y="29533"/>
                  </a:lnTo>
                  <a:lnTo>
                    <a:pt x="17481" y="29956"/>
                  </a:lnTo>
                  <a:lnTo>
                    <a:pt x="17410" y="30238"/>
                  </a:lnTo>
                  <a:lnTo>
                    <a:pt x="17340" y="30450"/>
                  </a:lnTo>
                  <a:lnTo>
                    <a:pt x="17340" y="30731"/>
                  </a:lnTo>
                  <a:lnTo>
                    <a:pt x="17340" y="31013"/>
                  </a:lnTo>
                  <a:lnTo>
                    <a:pt x="17481" y="31295"/>
                  </a:lnTo>
                  <a:lnTo>
                    <a:pt x="17622" y="31577"/>
                  </a:lnTo>
                  <a:lnTo>
                    <a:pt x="17833" y="31789"/>
                  </a:lnTo>
                  <a:lnTo>
                    <a:pt x="17974" y="32000"/>
                  </a:lnTo>
                  <a:lnTo>
                    <a:pt x="18185" y="32071"/>
                  </a:lnTo>
                  <a:lnTo>
                    <a:pt x="18397" y="32141"/>
                  </a:lnTo>
                  <a:lnTo>
                    <a:pt x="18608" y="32141"/>
                  </a:lnTo>
                  <a:lnTo>
                    <a:pt x="18749" y="32071"/>
                  </a:lnTo>
                  <a:lnTo>
                    <a:pt x="19172" y="31859"/>
                  </a:lnTo>
                  <a:lnTo>
                    <a:pt x="19525" y="31577"/>
                  </a:lnTo>
                  <a:lnTo>
                    <a:pt x="19807" y="31225"/>
                  </a:lnTo>
                  <a:lnTo>
                    <a:pt x="20370" y="30450"/>
                  </a:lnTo>
                  <a:lnTo>
                    <a:pt x="21146" y="32564"/>
                  </a:lnTo>
                  <a:lnTo>
                    <a:pt x="20511" y="32705"/>
                  </a:lnTo>
                  <a:lnTo>
                    <a:pt x="20088" y="32916"/>
                  </a:lnTo>
                  <a:lnTo>
                    <a:pt x="19666" y="33198"/>
                  </a:lnTo>
                  <a:lnTo>
                    <a:pt x="19384" y="33551"/>
                  </a:lnTo>
                  <a:lnTo>
                    <a:pt x="19172" y="33903"/>
                  </a:lnTo>
                  <a:lnTo>
                    <a:pt x="19031" y="34256"/>
                  </a:lnTo>
                  <a:lnTo>
                    <a:pt x="19031" y="34608"/>
                  </a:lnTo>
                  <a:lnTo>
                    <a:pt x="19102" y="34961"/>
                  </a:lnTo>
                  <a:lnTo>
                    <a:pt x="19172" y="35242"/>
                  </a:lnTo>
                  <a:lnTo>
                    <a:pt x="19384" y="35454"/>
                  </a:lnTo>
                  <a:lnTo>
                    <a:pt x="19595" y="35665"/>
                  </a:lnTo>
                  <a:lnTo>
                    <a:pt x="19948" y="35806"/>
                  </a:lnTo>
                  <a:lnTo>
                    <a:pt x="20300" y="35806"/>
                  </a:lnTo>
                  <a:lnTo>
                    <a:pt x="20723" y="35736"/>
                  </a:lnTo>
                  <a:lnTo>
                    <a:pt x="21216" y="35595"/>
                  </a:lnTo>
                  <a:lnTo>
                    <a:pt x="21780" y="35242"/>
                  </a:lnTo>
                  <a:lnTo>
                    <a:pt x="21780" y="35736"/>
                  </a:lnTo>
                  <a:lnTo>
                    <a:pt x="21780" y="36159"/>
                  </a:lnTo>
                  <a:lnTo>
                    <a:pt x="21639" y="36441"/>
                  </a:lnTo>
                  <a:lnTo>
                    <a:pt x="21498" y="36723"/>
                  </a:lnTo>
                  <a:lnTo>
                    <a:pt x="21287" y="36934"/>
                  </a:lnTo>
                  <a:lnTo>
                    <a:pt x="21075" y="37075"/>
                  </a:lnTo>
                  <a:lnTo>
                    <a:pt x="20511" y="37427"/>
                  </a:lnTo>
                  <a:lnTo>
                    <a:pt x="19877" y="37709"/>
                  </a:lnTo>
                  <a:lnTo>
                    <a:pt x="19595" y="37850"/>
                  </a:lnTo>
                  <a:lnTo>
                    <a:pt x="19384" y="38062"/>
                  </a:lnTo>
                  <a:lnTo>
                    <a:pt x="19172" y="38344"/>
                  </a:lnTo>
                  <a:lnTo>
                    <a:pt x="18961" y="38626"/>
                  </a:lnTo>
                  <a:lnTo>
                    <a:pt x="18890" y="39049"/>
                  </a:lnTo>
                  <a:lnTo>
                    <a:pt x="18820" y="39542"/>
                  </a:lnTo>
                  <a:lnTo>
                    <a:pt x="18820" y="40106"/>
                  </a:lnTo>
                  <a:lnTo>
                    <a:pt x="18890" y="40388"/>
                  </a:lnTo>
                  <a:lnTo>
                    <a:pt x="19031" y="40599"/>
                  </a:lnTo>
                  <a:lnTo>
                    <a:pt x="19172" y="40740"/>
                  </a:lnTo>
                  <a:lnTo>
                    <a:pt x="19313" y="40881"/>
                  </a:lnTo>
                  <a:lnTo>
                    <a:pt x="19666" y="41022"/>
                  </a:lnTo>
                  <a:lnTo>
                    <a:pt x="20088" y="41022"/>
                  </a:lnTo>
                  <a:lnTo>
                    <a:pt x="20511" y="40881"/>
                  </a:lnTo>
                  <a:lnTo>
                    <a:pt x="20934" y="40599"/>
                  </a:lnTo>
                  <a:lnTo>
                    <a:pt x="21357" y="40176"/>
                  </a:lnTo>
                  <a:lnTo>
                    <a:pt x="21428" y="40599"/>
                  </a:lnTo>
                  <a:lnTo>
                    <a:pt x="21569" y="41022"/>
                  </a:lnTo>
                  <a:lnTo>
                    <a:pt x="21710" y="41375"/>
                  </a:lnTo>
                  <a:lnTo>
                    <a:pt x="21851" y="41657"/>
                  </a:lnTo>
                  <a:lnTo>
                    <a:pt x="22062" y="41938"/>
                  </a:lnTo>
                  <a:lnTo>
                    <a:pt x="22344" y="42220"/>
                  </a:lnTo>
                  <a:lnTo>
                    <a:pt x="22626" y="42361"/>
                  </a:lnTo>
                  <a:lnTo>
                    <a:pt x="22908" y="42502"/>
                  </a:lnTo>
                  <a:lnTo>
                    <a:pt x="23190" y="42573"/>
                  </a:lnTo>
                  <a:lnTo>
                    <a:pt x="23472" y="42643"/>
                  </a:lnTo>
                  <a:lnTo>
                    <a:pt x="23754" y="42573"/>
                  </a:lnTo>
                  <a:lnTo>
                    <a:pt x="24036" y="42432"/>
                  </a:lnTo>
                  <a:lnTo>
                    <a:pt x="24317" y="42220"/>
                  </a:lnTo>
                  <a:lnTo>
                    <a:pt x="24529" y="41938"/>
                  </a:lnTo>
                  <a:lnTo>
                    <a:pt x="24811" y="41586"/>
                  </a:lnTo>
                  <a:lnTo>
                    <a:pt x="25022" y="41163"/>
                  </a:lnTo>
                  <a:lnTo>
                    <a:pt x="25163" y="40670"/>
                  </a:lnTo>
                  <a:lnTo>
                    <a:pt x="25234" y="40317"/>
                  </a:lnTo>
                  <a:lnTo>
                    <a:pt x="25163" y="39894"/>
                  </a:lnTo>
                  <a:lnTo>
                    <a:pt x="25093" y="39542"/>
                  </a:lnTo>
                  <a:lnTo>
                    <a:pt x="25022" y="39190"/>
                  </a:lnTo>
                  <a:lnTo>
                    <a:pt x="24811" y="38837"/>
                  </a:lnTo>
                  <a:lnTo>
                    <a:pt x="24388" y="38203"/>
                  </a:lnTo>
                  <a:lnTo>
                    <a:pt x="23542" y="37005"/>
                  </a:lnTo>
                  <a:lnTo>
                    <a:pt x="23190" y="36370"/>
                  </a:lnTo>
                  <a:lnTo>
                    <a:pt x="23049" y="36088"/>
                  </a:lnTo>
                  <a:lnTo>
                    <a:pt x="22978" y="35736"/>
                  </a:lnTo>
                  <a:lnTo>
                    <a:pt x="23260" y="35947"/>
                  </a:lnTo>
                  <a:lnTo>
                    <a:pt x="23542" y="36159"/>
                  </a:lnTo>
                  <a:lnTo>
                    <a:pt x="23824" y="36300"/>
                  </a:lnTo>
                  <a:lnTo>
                    <a:pt x="24177" y="36370"/>
                  </a:lnTo>
                  <a:lnTo>
                    <a:pt x="24811" y="36441"/>
                  </a:lnTo>
                  <a:lnTo>
                    <a:pt x="25093" y="36370"/>
                  </a:lnTo>
                  <a:lnTo>
                    <a:pt x="25375" y="36300"/>
                  </a:lnTo>
                  <a:lnTo>
                    <a:pt x="25586" y="36229"/>
                  </a:lnTo>
                  <a:lnTo>
                    <a:pt x="25798" y="36088"/>
                  </a:lnTo>
                  <a:lnTo>
                    <a:pt x="25939" y="35877"/>
                  </a:lnTo>
                  <a:lnTo>
                    <a:pt x="26080" y="35665"/>
                  </a:lnTo>
                  <a:lnTo>
                    <a:pt x="26080" y="35383"/>
                  </a:lnTo>
                  <a:lnTo>
                    <a:pt x="26080" y="35101"/>
                  </a:lnTo>
                  <a:lnTo>
                    <a:pt x="26009" y="34749"/>
                  </a:lnTo>
                  <a:lnTo>
                    <a:pt x="25798" y="34326"/>
                  </a:lnTo>
                  <a:lnTo>
                    <a:pt x="25586" y="34044"/>
                  </a:lnTo>
                  <a:lnTo>
                    <a:pt x="25375" y="33762"/>
                  </a:lnTo>
                  <a:lnTo>
                    <a:pt x="25163" y="33551"/>
                  </a:lnTo>
                  <a:lnTo>
                    <a:pt x="24881" y="33410"/>
                  </a:lnTo>
                  <a:lnTo>
                    <a:pt x="24388" y="33198"/>
                  </a:lnTo>
                  <a:lnTo>
                    <a:pt x="23824" y="33057"/>
                  </a:lnTo>
                  <a:lnTo>
                    <a:pt x="23260" y="32916"/>
                  </a:lnTo>
                  <a:lnTo>
                    <a:pt x="22767" y="32705"/>
                  </a:lnTo>
                  <a:lnTo>
                    <a:pt x="22555" y="32564"/>
                  </a:lnTo>
                  <a:lnTo>
                    <a:pt x="22344" y="32353"/>
                  </a:lnTo>
                  <a:lnTo>
                    <a:pt x="22133" y="32141"/>
                  </a:lnTo>
                  <a:lnTo>
                    <a:pt x="21992" y="31789"/>
                  </a:lnTo>
                  <a:lnTo>
                    <a:pt x="22273" y="32000"/>
                  </a:lnTo>
                  <a:lnTo>
                    <a:pt x="22626" y="32141"/>
                  </a:lnTo>
                  <a:lnTo>
                    <a:pt x="22908" y="32212"/>
                  </a:lnTo>
                  <a:lnTo>
                    <a:pt x="23190" y="32282"/>
                  </a:lnTo>
                  <a:lnTo>
                    <a:pt x="23472" y="32212"/>
                  </a:lnTo>
                  <a:lnTo>
                    <a:pt x="23754" y="32141"/>
                  </a:lnTo>
                  <a:lnTo>
                    <a:pt x="24036" y="32071"/>
                  </a:lnTo>
                  <a:lnTo>
                    <a:pt x="24247" y="31859"/>
                  </a:lnTo>
                  <a:lnTo>
                    <a:pt x="24458" y="31718"/>
                  </a:lnTo>
                  <a:lnTo>
                    <a:pt x="24599" y="31507"/>
                  </a:lnTo>
                  <a:lnTo>
                    <a:pt x="24740" y="31225"/>
                  </a:lnTo>
                  <a:lnTo>
                    <a:pt x="24881" y="30943"/>
                  </a:lnTo>
                  <a:lnTo>
                    <a:pt x="24881" y="30661"/>
                  </a:lnTo>
                  <a:lnTo>
                    <a:pt x="24881" y="30309"/>
                  </a:lnTo>
                  <a:lnTo>
                    <a:pt x="24881" y="30027"/>
                  </a:lnTo>
                  <a:lnTo>
                    <a:pt x="24811" y="29674"/>
                  </a:lnTo>
                  <a:lnTo>
                    <a:pt x="24529" y="29110"/>
                  </a:lnTo>
                  <a:lnTo>
                    <a:pt x="24106" y="28687"/>
                  </a:lnTo>
                  <a:lnTo>
                    <a:pt x="23542" y="28265"/>
                  </a:lnTo>
                  <a:lnTo>
                    <a:pt x="22978" y="27912"/>
                  </a:lnTo>
                  <a:lnTo>
                    <a:pt x="22344" y="27630"/>
                  </a:lnTo>
                  <a:lnTo>
                    <a:pt x="21710" y="27489"/>
                  </a:lnTo>
                  <a:lnTo>
                    <a:pt x="21075" y="27419"/>
                  </a:lnTo>
                  <a:lnTo>
                    <a:pt x="20511" y="27489"/>
                  </a:lnTo>
                  <a:lnTo>
                    <a:pt x="20229" y="25727"/>
                  </a:lnTo>
                  <a:lnTo>
                    <a:pt x="20229" y="24881"/>
                  </a:lnTo>
                  <a:lnTo>
                    <a:pt x="20229" y="24035"/>
                  </a:lnTo>
                  <a:lnTo>
                    <a:pt x="20300" y="23260"/>
                  </a:lnTo>
                  <a:lnTo>
                    <a:pt x="20441" y="22485"/>
                  </a:lnTo>
                  <a:lnTo>
                    <a:pt x="20723" y="21709"/>
                  </a:lnTo>
                  <a:lnTo>
                    <a:pt x="21075" y="20934"/>
                  </a:lnTo>
                  <a:lnTo>
                    <a:pt x="21992" y="19172"/>
                  </a:lnTo>
                  <a:lnTo>
                    <a:pt x="22908" y="17410"/>
                  </a:lnTo>
                  <a:lnTo>
                    <a:pt x="23683" y="15648"/>
                  </a:lnTo>
                  <a:lnTo>
                    <a:pt x="24458" y="13815"/>
                  </a:lnTo>
                  <a:lnTo>
                    <a:pt x="25022" y="12124"/>
                  </a:lnTo>
                  <a:lnTo>
                    <a:pt x="25516" y="10432"/>
                  </a:lnTo>
                  <a:lnTo>
                    <a:pt x="25868" y="8670"/>
                  </a:lnTo>
                  <a:lnTo>
                    <a:pt x="26009" y="7824"/>
                  </a:lnTo>
                  <a:lnTo>
                    <a:pt x="26080" y="6908"/>
                  </a:lnTo>
                  <a:lnTo>
                    <a:pt x="26009" y="5498"/>
                  </a:lnTo>
                  <a:lnTo>
                    <a:pt x="25868" y="4300"/>
                  </a:lnTo>
                  <a:lnTo>
                    <a:pt x="25727" y="3031"/>
                  </a:lnTo>
                  <a:lnTo>
                    <a:pt x="25516" y="1762"/>
                  </a:lnTo>
                  <a:lnTo>
                    <a:pt x="25234" y="776"/>
                  </a:lnTo>
                  <a:lnTo>
                    <a:pt x="25022" y="423"/>
                  </a:lnTo>
                  <a:lnTo>
                    <a:pt x="24881" y="141"/>
                  </a:lnTo>
                  <a:lnTo>
                    <a:pt x="24670" y="0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Shape 150"/>
            <p:cNvGrpSpPr>
              <a:grpSpLocks/>
            </p:cNvGrpSpPr>
            <p:nvPr/>
          </p:nvGrpSpPr>
          <p:grpSpPr bwMode="auto">
            <a:xfrm>
              <a:off x="1583384" y="1349423"/>
              <a:ext cx="216527" cy="270316"/>
              <a:chOff x="3877159" y="1349423"/>
              <a:chExt cx="216527" cy="270316"/>
            </a:xfrm>
          </p:grpSpPr>
          <p:sp>
            <p:nvSpPr>
              <p:cNvPr id="37" name="Shape 151"/>
              <p:cNvSpPr>
                <a:spLocks/>
              </p:cNvSpPr>
              <p:nvPr/>
            </p:nvSpPr>
            <p:spPr bwMode="auto">
              <a:xfrm>
                <a:off x="3877159" y="1349423"/>
                <a:ext cx="216527" cy="270316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7190" y="1904"/>
                  </a:cxn>
                  <a:cxn ang="0">
                    <a:pos x="6908" y="2679"/>
                  </a:cxn>
                  <a:cxn ang="0">
                    <a:pos x="5287" y="4512"/>
                  </a:cxn>
                  <a:cxn ang="0">
                    <a:pos x="5499" y="3031"/>
                  </a:cxn>
                  <a:cxn ang="0">
                    <a:pos x="6274" y="1974"/>
                  </a:cxn>
                  <a:cxn ang="0">
                    <a:pos x="3596" y="2186"/>
                  </a:cxn>
                  <a:cxn ang="0">
                    <a:pos x="3877" y="2890"/>
                  </a:cxn>
                  <a:cxn ang="0">
                    <a:pos x="4018" y="4794"/>
                  </a:cxn>
                  <a:cxn ang="0">
                    <a:pos x="3314" y="3595"/>
                  </a:cxn>
                  <a:cxn ang="0">
                    <a:pos x="3102" y="2538"/>
                  </a:cxn>
                  <a:cxn ang="0">
                    <a:pos x="3455" y="2186"/>
                  </a:cxn>
                  <a:cxn ang="0">
                    <a:pos x="2115" y="4794"/>
                  </a:cxn>
                  <a:cxn ang="0">
                    <a:pos x="2679" y="5639"/>
                  </a:cxn>
                  <a:cxn ang="0">
                    <a:pos x="1622" y="5569"/>
                  </a:cxn>
                  <a:cxn ang="0">
                    <a:pos x="917" y="4794"/>
                  </a:cxn>
                  <a:cxn ang="0">
                    <a:pos x="1058" y="4512"/>
                  </a:cxn>
                  <a:cxn ang="0">
                    <a:pos x="3807" y="7754"/>
                  </a:cxn>
                  <a:cxn ang="0">
                    <a:pos x="3525" y="9305"/>
                  </a:cxn>
                  <a:cxn ang="0">
                    <a:pos x="2820" y="9375"/>
                  </a:cxn>
                  <a:cxn ang="0">
                    <a:pos x="2538" y="8036"/>
                  </a:cxn>
                  <a:cxn ang="0">
                    <a:pos x="2891" y="7120"/>
                  </a:cxn>
                  <a:cxn ang="0">
                    <a:pos x="3666" y="6485"/>
                  </a:cxn>
                  <a:cxn ang="0">
                    <a:pos x="6274" y="283"/>
                  </a:cxn>
                  <a:cxn ang="0">
                    <a:pos x="5005" y="1269"/>
                  </a:cxn>
                  <a:cxn ang="0">
                    <a:pos x="4441" y="1128"/>
                  </a:cxn>
                  <a:cxn ang="0">
                    <a:pos x="3525" y="846"/>
                  </a:cxn>
                  <a:cxn ang="0">
                    <a:pos x="2679" y="1551"/>
                  </a:cxn>
                  <a:cxn ang="0">
                    <a:pos x="2045" y="2890"/>
                  </a:cxn>
                  <a:cxn ang="0">
                    <a:pos x="847" y="3313"/>
                  </a:cxn>
                  <a:cxn ang="0">
                    <a:pos x="142" y="4018"/>
                  </a:cxn>
                  <a:cxn ang="0">
                    <a:pos x="71" y="5005"/>
                  </a:cxn>
                  <a:cxn ang="0">
                    <a:pos x="494" y="6062"/>
                  </a:cxn>
                  <a:cxn ang="0">
                    <a:pos x="1481" y="6697"/>
                  </a:cxn>
                  <a:cxn ang="0">
                    <a:pos x="1481" y="8036"/>
                  </a:cxn>
                  <a:cxn ang="0">
                    <a:pos x="1411" y="9375"/>
                  </a:cxn>
                  <a:cxn ang="0">
                    <a:pos x="2045" y="10432"/>
                  </a:cxn>
                  <a:cxn ang="0">
                    <a:pos x="2891" y="10785"/>
                  </a:cxn>
                  <a:cxn ang="0">
                    <a:pos x="3666" y="10432"/>
                  </a:cxn>
                  <a:cxn ang="0">
                    <a:pos x="4582" y="9164"/>
                  </a:cxn>
                  <a:cxn ang="0">
                    <a:pos x="5287" y="8318"/>
                  </a:cxn>
                  <a:cxn ang="0">
                    <a:pos x="6626" y="8600"/>
                  </a:cxn>
                  <a:cxn ang="0">
                    <a:pos x="7754" y="8036"/>
                  </a:cxn>
                  <a:cxn ang="0">
                    <a:pos x="8388" y="6979"/>
                  </a:cxn>
                  <a:cxn ang="0">
                    <a:pos x="8247" y="5780"/>
                  </a:cxn>
                  <a:cxn ang="0">
                    <a:pos x="7190" y="4935"/>
                  </a:cxn>
                  <a:cxn ang="0">
                    <a:pos x="8177" y="3384"/>
                  </a:cxn>
                  <a:cxn ang="0">
                    <a:pos x="8670" y="1481"/>
                  </a:cxn>
                  <a:cxn ang="0">
                    <a:pos x="8388" y="635"/>
                  </a:cxn>
                  <a:cxn ang="0">
                    <a:pos x="7754" y="142"/>
                  </a:cxn>
                </a:cxnLst>
                <a:rect l="T0" t="T1" r="T2" b="T3"/>
                <a:pathLst>
                  <a:path w="8671" h="10785" extrusionOk="0">
                    <a:moveTo>
                      <a:pt x="6908" y="1622"/>
                    </a:moveTo>
                    <a:lnTo>
                      <a:pt x="7120" y="1763"/>
                    </a:lnTo>
                    <a:lnTo>
                      <a:pt x="7190" y="1904"/>
                    </a:lnTo>
                    <a:lnTo>
                      <a:pt x="7190" y="2045"/>
                    </a:lnTo>
                    <a:lnTo>
                      <a:pt x="7120" y="2256"/>
                    </a:lnTo>
                    <a:lnTo>
                      <a:pt x="6908" y="2679"/>
                    </a:lnTo>
                    <a:lnTo>
                      <a:pt x="6556" y="3172"/>
                    </a:lnTo>
                    <a:lnTo>
                      <a:pt x="5781" y="4089"/>
                    </a:lnTo>
                    <a:lnTo>
                      <a:pt x="5287" y="4512"/>
                    </a:lnTo>
                    <a:lnTo>
                      <a:pt x="5287" y="4018"/>
                    </a:lnTo>
                    <a:lnTo>
                      <a:pt x="5358" y="3525"/>
                    </a:lnTo>
                    <a:lnTo>
                      <a:pt x="5499" y="3031"/>
                    </a:lnTo>
                    <a:lnTo>
                      <a:pt x="5710" y="2538"/>
                    </a:lnTo>
                    <a:lnTo>
                      <a:pt x="5922" y="2327"/>
                    </a:lnTo>
                    <a:lnTo>
                      <a:pt x="6274" y="1974"/>
                    </a:lnTo>
                    <a:lnTo>
                      <a:pt x="6626" y="1692"/>
                    </a:lnTo>
                    <a:lnTo>
                      <a:pt x="6767" y="1622"/>
                    </a:lnTo>
                    <a:close/>
                    <a:moveTo>
                      <a:pt x="3596" y="2186"/>
                    </a:moveTo>
                    <a:lnTo>
                      <a:pt x="3666" y="2256"/>
                    </a:lnTo>
                    <a:lnTo>
                      <a:pt x="3807" y="2538"/>
                    </a:lnTo>
                    <a:lnTo>
                      <a:pt x="3877" y="2890"/>
                    </a:lnTo>
                    <a:lnTo>
                      <a:pt x="3948" y="3313"/>
                    </a:lnTo>
                    <a:lnTo>
                      <a:pt x="4018" y="4230"/>
                    </a:lnTo>
                    <a:lnTo>
                      <a:pt x="4018" y="4794"/>
                    </a:lnTo>
                    <a:lnTo>
                      <a:pt x="3737" y="4441"/>
                    </a:lnTo>
                    <a:lnTo>
                      <a:pt x="3525" y="4018"/>
                    </a:lnTo>
                    <a:lnTo>
                      <a:pt x="3314" y="3595"/>
                    </a:lnTo>
                    <a:lnTo>
                      <a:pt x="3102" y="3172"/>
                    </a:lnTo>
                    <a:lnTo>
                      <a:pt x="3102" y="2750"/>
                    </a:lnTo>
                    <a:lnTo>
                      <a:pt x="3102" y="2538"/>
                    </a:lnTo>
                    <a:lnTo>
                      <a:pt x="3173" y="2397"/>
                    </a:lnTo>
                    <a:lnTo>
                      <a:pt x="3314" y="2256"/>
                    </a:lnTo>
                    <a:lnTo>
                      <a:pt x="3455" y="2186"/>
                    </a:lnTo>
                    <a:close/>
                    <a:moveTo>
                      <a:pt x="1199" y="4512"/>
                    </a:moveTo>
                    <a:lnTo>
                      <a:pt x="1622" y="4653"/>
                    </a:lnTo>
                    <a:lnTo>
                      <a:pt x="2115" y="4794"/>
                    </a:lnTo>
                    <a:lnTo>
                      <a:pt x="2538" y="5076"/>
                    </a:lnTo>
                    <a:lnTo>
                      <a:pt x="3173" y="5428"/>
                    </a:lnTo>
                    <a:lnTo>
                      <a:pt x="2679" y="5639"/>
                    </a:lnTo>
                    <a:lnTo>
                      <a:pt x="2186" y="5710"/>
                    </a:lnTo>
                    <a:lnTo>
                      <a:pt x="1904" y="5639"/>
                    </a:lnTo>
                    <a:lnTo>
                      <a:pt x="1622" y="5569"/>
                    </a:lnTo>
                    <a:lnTo>
                      <a:pt x="1411" y="5428"/>
                    </a:lnTo>
                    <a:lnTo>
                      <a:pt x="1199" y="5216"/>
                    </a:lnTo>
                    <a:lnTo>
                      <a:pt x="917" y="4794"/>
                    </a:lnTo>
                    <a:lnTo>
                      <a:pt x="917" y="4653"/>
                    </a:lnTo>
                    <a:lnTo>
                      <a:pt x="988" y="4582"/>
                    </a:lnTo>
                    <a:lnTo>
                      <a:pt x="1058" y="4512"/>
                    </a:lnTo>
                    <a:close/>
                    <a:moveTo>
                      <a:pt x="3666" y="6485"/>
                    </a:moveTo>
                    <a:lnTo>
                      <a:pt x="3807" y="7120"/>
                    </a:lnTo>
                    <a:lnTo>
                      <a:pt x="3807" y="7754"/>
                    </a:lnTo>
                    <a:lnTo>
                      <a:pt x="3807" y="8388"/>
                    </a:lnTo>
                    <a:lnTo>
                      <a:pt x="3666" y="9093"/>
                    </a:lnTo>
                    <a:lnTo>
                      <a:pt x="3525" y="9305"/>
                    </a:lnTo>
                    <a:lnTo>
                      <a:pt x="3314" y="9516"/>
                    </a:lnTo>
                    <a:lnTo>
                      <a:pt x="2961" y="9516"/>
                    </a:lnTo>
                    <a:lnTo>
                      <a:pt x="2820" y="9375"/>
                    </a:lnTo>
                    <a:lnTo>
                      <a:pt x="2750" y="9234"/>
                    </a:lnTo>
                    <a:lnTo>
                      <a:pt x="2538" y="8670"/>
                    </a:lnTo>
                    <a:lnTo>
                      <a:pt x="2538" y="8036"/>
                    </a:lnTo>
                    <a:lnTo>
                      <a:pt x="2609" y="7754"/>
                    </a:lnTo>
                    <a:lnTo>
                      <a:pt x="2679" y="7401"/>
                    </a:lnTo>
                    <a:lnTo>
                      <a:pt x="2891" y="7120"/>
                    </a:lnTo>
                    <a:lnTo>
                      <a:pt x="3102" y="6838"/>
                    </a:lnTo>
                    <a:lnTo>
                      <a:pt x="3384" y="6626"/>
                    </a:lnTo>
                    <a:lnTo>
                      <a:pt x="3666" y="6485"/>
                    </a:lnTo>
                    <a:close/>
                    <a:moveTo>
                      <a:pt x="7261" y="1"/>
                    </a:move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Shape 152"/>
              <p:cNvSpPr>
                <a:spLocks/>
              </p:cNvSpPr>
              <p:nvPr/>
            </p:nvSpPr>
            <p:spPr bwMode="auto">
              <a:xfrm>
                <a:off x="3877159" y="1349423"/>
                <a:ext cx="216527" cy="270316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1763" y="10150"/>
                  </a:cxn>
                  <a:cxn ang="0">
                    <a:pos x="2327" y="10644"/>
                  </a:cxn>
                  <a:cxn ang="0">
                    <a:pos x="2891" y="10785"/>
                  </a:cxn>
                  <a:cxn ang="0">
                    <a:pos x="3455" y="10644"/>
                  </a:cxn>
                  <a:cxn ang="0">
                    <a:pos x="3877" y="10221"/>
                  </a:cxn>
                  <a:cxn ang="0">
                    <a:pos x="4582" y="9164"/>
                  </a:cxn>
                  <a:cxn ang="0">
                    <a:pos x="4794" y="7965"/>
                  </a:cxn>
                  <a:cxn ang="0">
                    <a:pos x="5287" y="8318"/>
                  </a:cxn>
                  <a:cxn ang="0">
                    <a:pos x="6203" y="8670"/>
                  </a:cxn>
                  <a:cxn ang="0">
                    <a:pos x="7049" y="8529"/>
                  </a:cxn>
                  <a:cxn ang="0">
                    <a:pos x="7754" y="8036"/>
                  </a:cxn>
                  <a:cxn ang="0">
                    <a:pos x="8247" y="7331"/>
                  </a:cxn>
                  <a:cxn ang="0">
                    <a:pos x="8459" y="6556"/>
                  </a:cxn>
                  <a:cxn ang="0">
                    <a:pos x="8247" y="5780"/>
                  </a:cxn>
                  <a:cxn ang="0">
                    <a:pos x="7684" y="5146"/>
                  </a:cxn>
                  <a:cxn ang="0">
                    <a:pos x="7190" y="4935"/>
                  </a:cxn>
                  <a:cxn ang="0">
                    <a:pos x="7825" y="3948"/>
                  </a:cxn>
                  <a:cxn ang="0">
                    <a:pos x="8459" y="2750"/>
                  </a:cxn>
                  <a:cxn ang="0">
                    <a:pos x="8670" y="1481"/>
                  </a:cxn>
                  <a:cxn ang="0">
                    <a:pos x="8529" y="917"/>
                  </a:cxn>
                  <a:cxn ang="0">
                    <a:pos x="8177" y="424"/>
                  </a:cxn>
                  <a:cxn ang="0">
                    <a:pos x="7966" y="283"/>
                  </a:cxn>
                  <a:cxn ang="0">
                    <a:pos x="7472" y="71"/>
                  </a:cxn>
                  <a:cxn ang="0">
                    <a:pos x="6767" y="71"/>
                  </a:cxn>
                  <a:cxn ang="0">
                    <a:pos x="5781" y="565"/>
                  </a:cxn>
                  <a:cxn ang="0">
                    <a:pos x="5005" y="1269"/>
                  </a:cxn>
                  <a:cxn ang="0">
                    <a:pos x="4723" y="1692"/>
                  </a:cxn>
                  <a:cxn ang="0">
                    <a:pos x="4441" y="1128"/>
                  </a:cxn>
                  <a:cxn ang="0">
                    <a:pos x="4018" y="846"/>
                  </a:cxn>
                  <a:cxn ang="0">
                    <a:pos x="3525" y="846"/>
                  </a:cxn>
                  <a:cxn ang="0">
                    <a:pos x="3102" y="1128"/>
                  </a:cxn>
                  <a:cxn ang="0">
                    <a:pos x="2327" y="2045"/>
                  </a:cxn>
                  <a:cxn ang="0">
                    <a:pos x="2045" y="2890"/>
                  </a:cxn>
                  <a:cxn ang="0">
                    <a:pos x="2045" y="3172"/>
                  </a:cxn>
                  <a:cxn ang="0">
                    <a:pos x="1199" y="3172"/>
                  </a:cxn>
                  <a:cxn ang="0">
                    <a:pos x="565" y="3454"/>
                  </a:cxn>
                  <a:cxn ang="0">
                    <a:pos x="142" y="4018"/>
                  </a:cxn>
                  <a:cxn ang="0">
                    <a:pos x="1" y="4653"/>
                  </a:cxn>
                  <a:cxn ang="0">
                    <a:pos x="142" y="5357"/>
                  </a:cxn>
                  <a:cxn ang="0">
                    <a:pos x="494" y="6062"/>
                  </a:cxn>
                  <a:cxn ang="0">
                    <a:pos x="1129" y="6556"/>
                  </a:cxn>
                  <a:cxn ang="0">
                    <a:pos x="1974" y="6767"/>
                  </a:cxn>
                  <a:cxn ang="0">
                    <a:pos x="1552" y="7542"/>
                  </a:cxn>
                  <a:cxn ang="0">
                    <a:pos x="1411" y="8459"/>
                  </a:cxn>
                  <a:cxn ang="0">
                    <a:pos x="1411" y="9375"/>
                  </a:cxn>
                  <a:cxn ang="0">
                    <a:pos x="1763" y="10150"/>
                  </a:cxn>
                </a:cxnLst>
                <a:rect l="T0" t="T1" r="T2" b="T3"/>
                <a:pathLst>
                  <a:path w="8671" h="10785" fill="none" extrusionOk="0">
                    <a:moveTo>
                      <a:pt x="1763" y="10150"/>
                    </a:move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807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622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Shape 153"/>
              <p:cNvSpPr>
                <a:spLocks/>
              </p:cNvSpPr>
              <p:nvPr/>
            </p:nvSpPr>
            <p:spPr bwMode="auto">
              <a:xfrm>
                <a:off x="3940379" y="1512245"/>
                <a:ext cx="31610" cy="75878"/>
              </a:xfrm>
              <a:custGeom>
                <a:avLst/>
                <a:gdLst>
                  <a:gd name="T0" fmla="*/ 0 w 1269"/>
                  <a:gd name="T1" fmla="*/ 0 h 3032"/>
                  <a:gd name="T2" fmla="*/ 1269 w 1269"/>
                  <a:gd name="T3" fmla="*/ 3032 h 3032"/>
                </a:gdLst>
                <a:ahLst/>
                <a:cxnLst>
                  <a:cxn ang="0">
                    <a:pos x="1128" y="2608"/>
                  </a:cxn>
                  <a:cxn ang="0">
                    <a:pos x="1128" y="2608"/>
                  </a:cxn>
                  <a:cxn ang="0">
                    <a:pos x="987" y="2820"/>
                  </a:cxn>
                  <a:cxn ang="0">
                    <a:pos x="776" y="3031"/>
                  </a:cxn>
                  <a:cxn ang="0">
                    <a:pos x="635" y="3031"/>
                  </a:cxn>
                  <a:cxn ang="0">
                    <a:pos x="423" y="3031"/>
                  </a:cxn>
                  <a:cxn ang="0">
                    <a:pos x="282" y="2890"/>
                  </a:cxn>
                  <a:cxn ang="0">
                    <a:pos x="212" y="2749"/>
                  </a:cxn>
                  <a:cxn ang="0">
                    <a:pos x="0" y="2185"/>
                  </a:cxn>
                  <a:cxn ang="0">
                    <a:pos x="0" y="1551"/>
                  </a:cxn>
                  <a:cxn ang="0">
                    <a:pos x="71" y="1269"/>
                  </a:cxn>
                  <a:cxn ang="0">
                    <a:pos x="141" y="916"/>
                  </a:cxn>
                  <a:cxn ang="0">
                    <a:pos x="353" y="635"/>
                  </a:cxn>
                  <a:cxn ang="0">
                    <a:pos x="564" y="353"/>
                  </a:cxn>
                  <a:cxn ang="0">
                    <a:pos x="846" y="141"/>
                  </a:cxn>
                  <a:cxn ang="0">
                    <a:pos x="1128" y="0"/>
                  </a:cxn>
                  <a:cxn ang="0">
                    <a:pos x="1128" y="0"/>
                  </a:cxn>
                  <a:cxn ang="0">
                    <a:pos x="1269" y="635"/>
                  </a:cxn>
                  <a:cxn ang="0">
                    <a:pos x="1269" y="1269"/>
                  </a:cxn>
                  <a:cxn ang="0">
                    <a:pos x="1269" y="1903"/>
                  </a:cxn>
                  <a:cxn ang="0">
                    <a:pos x="1128" y="2608"/>
                  </a:cxn>
                  <a:cxn ang="0">
                    <a:pos x="1128" y="2608"/>
                  </a:cxn>
                </a:cxnLst>
                <a:rect l="T0" t="T1" r="T2" b="T3"/>
                <a:pathLst>
                  <a:path w="1269" h="3032" fill="none" extrusionOk="0">
                    <a:moveTo>
                      <a:pt x="1128" y="2608"/>
                    </a:moveTo>
                    <a:lnTo>
                      <a:pt x="1128" y="2608"/>
                    </a:lnTo>
                    <a:lnTo>
                      <a:pt x="987" y="2820"/>
                    </a:lnTo>
                    <a:lnTo>
                      <a:pt x="776" y="3031"/>
                    </a:lnTo>
                    <a:lnTo>
                      <a:pt x="635" y="3031"/>
                    </a:lnTo>
                    <a:lnTo>
                      <a:pt x="423" y="3031"/>
                    </a:lnTo>
                    <a:lnTo>
                      <a:pt x="282" y="2890"/>
                    </a:lnTo>
                    <a:lnTo>
                      <a:pt x="212" y="2749"/>
                    </a:lnTo>
                    <a:lnTo>
                      <a:pt x="0" y="2185"/>
                    </a:lnTo>
                    <a:lnTo>
                      <a:pt x="0" y="1551"/>
                    </a:lnTo>
                    <a:lnTo>
                      <a:pt x="71" y="1269"/>
                    </a:lnTo>
                    <a:lnTo>
                      <a:pt x="141" y="916"/>
                    </a:lnTo>
                    <a:lnTo>
                      <a:pt x="353" y="635"/>
                    </a:lnTo>
                    <a:lnTo>
                      <a:pt x="564" y="353"/>
                    </a:lnTo>
                    <a:lnTo>
                      <a:pt x="846" y="141"/>
                    </a:lnTo>
                    <a:lnTo>
                      <a:pt x="1128" y="0"/>
                    </a:lnTo>
                    <a:lnTo>
                      <a:pt x="1269" y="635"/>
                    </a:lnTo>
                    <a:lnTo>
                      <a:pt x="1269" y="1269"/>
                    </a:lnTo>
                    <a:lnTo>
                      <a:pt x="1269" y="1903"/>
                    </a:lnTo>
                    <a:lnTo>
                      <a:pt x="1128" y="2608"/>
                    </a:lnTo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Shape 154"/>
              <p:cNvSpPr>
                <a:spLocks/>
              </p:cNvSpPr>
              <p:nvPr/>
            </p:nvSpPr>
            <p:spPr bwMode="auto">
              <a:xfrm>
                <a:off x="3954603" y="1404751"/>
                <a:ext cx="22127" cy="64812"/>
              </a:xfrm>
              <a:custGeom>
                <a:avLst/>
                <a:gdLst>
                  <a:gd name="T0" fmla="*/ 0 w 917"/>
                  <a:gd name="T1" fmla="*/ 0 h 2609"/>
                  <a:gd name="T2" fmla="*/ 917 w 917"/>
                  <a:gd name="T3" fmla="*/ 2609 h 2609"/>
                </a:gdLst>
                <a:ahLst/>
                <a:cxnLst>
                  <a:cxn ang="0">
                    <a:pos x="353" y="1"/>
                  </a:cxn>
                  <a:cxn ang="0">
                    <a:pos x="353" y="1"/>
                  </a:cxn>
                  <a:cxn ang="0">
                    <a:pos x="494" y="1"/>
                  </a:cxn>
                  <a:cxn ang="0">
                    <a:pos x="564" y="71"/>
                  </a:cxn>
                  <a:cxn ang="0">
                    <a:pos x="705" y="353"/>
                  </a:cxn>
                  <a:cxn ang="0">
                    <a:pos x="775" y="705"/>
                  </a:cxn>
                  <a:cxn ang="0">
                    <a:pos x="846" y="1128"/>
                  </a:cxn>
                  <a:cxn ang="0">
                    <a:pos x="916" y="2045"/>
                  </a:cxn>
                  <a:cxn ang="0">
                    <a:pos x="916" y="2609"/>
                  </a:cxn>
                  <a:cxn ang="0">
                    <a:pos x="916" y="2609"/>
                  </a:cxn>
                  <a:cxn ang="0">
                    <a:pos x="635" y="2256"/>
                  </a:cxn>
                  <a:cxn ang="0">
                    <a:pos x="423" y="1833"/>
                  </a:cxn>
                  <a:cxn ang="0">
                    <a:pos x="212" y="1410"/>
                  </a:cxn>
                  <a:cxn ang="0">
                    <a:pos x="0" y="987"/>
                  </a:cxn>
                  <a:cxn ang="0">
                    <a:pos x="0" y="565"/>
                  </a:cxn>
                  <a:cxn ang="0">
                    <a:pos x="0" y="353"/>
                  </a:cxn>
                  <a:cxn ang="0">
                    <a:pos x="71" y="212"/>
                  </a:cxn>
                  <a:cxn ang="0">
                    <a:pos x="212" y="71"/>
                  </a:cxn>
                  <a:cxn ang="0">
                    <a:pos x="353" y="1"/>
                  </a:cxn>
                  <a:cxn ang="0">
                    <a:pos x="353" y="1"/>
                  </a:cxn>
                </a:cxnLst>
                <a:rect l="T0" t="T1" r="T2" b="T3"/>
                <a:pathLst>
                  <a:path w="917" h="2609" fill="none" extrusionOk="0">
                    <a:moveTo>
                      <a:pt x="353" y="1"/>
                    </a:moveTo>
                    <a:lnTo>
                      <a:pt x="353" y="1"/>
                    </a:lnTo>
                    <a:lnTo>
                      <a:pt x="494" y="1"/>
                    </a:lnTo>
                    <a:lnTo>
                      <a:pt x="564" y="71"/>
                    </a:lnTo>
                    <a:lnTo>
                      <a:pt x="705" y="353"/>
                    </a:lnTo>
                    <a:lnTo>
                      <a:pt x="775" y="705"/>
                    </a:lnTo>
                    <a:lnTo>
                      <a:pt x="846" y="1128"/>
                    </a:lnTo>
                    <a:lnTo>
                      <a:pt x="916" y="2045"/>
                    </a:lnTo>
                    <a:lnTo>
                      <a:pt x="916" y="2609"/>
                    </a:lnTo>
                    <a:lnTo>
                      <a:pt x="635" y="2256"/>
                    </a:lnTo>
                    <a:lnTo>
                      <a:pt x="423" y="1833"/>
                    </a:lnTo>
                    <a:lnTo>
                      <a:pt x="212" y="1410"/>
                    </a:lnTo>
                    <a:lnTo>
                      <a:pt x="0" y="987"/>
                    </a:lnTo>
                    <a:lnTo>
                      <a:pt x="0" y="565"/>
                    </a:lnTo>
                    <a:lnTo>
                      <a:pt x="0" y="353"/>
                    </a:lnTo>
                    <a:lnTo>
                      <a:pt x="71" y="212"/>
                    </a:lnTo>
                    <a:lnTo>
                      <a:pt x="212" y="71"/>
                    </a:lnTo>
                    <a:lnTo>
                      <a:pt x="353" y="1"/>
                    </a:lnTo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Shape 155"/>
              <p:cNvSpPr>
                <a:spLocks/>
              </p:cNvSpPr>
              <p:nvPr/>
            </p:nvSpPr>
            <p:spPr bwMode="auto">
              <a:xfrm>
                <a:off x="3899286" y="1463240"/>
                <a:ext cx="56898" cy="30036"/>
              </a:xfrm>
              <a:custGeom>
                <a:avLst/>
                <a:gdLst>
                  <a:gd name="T0" fmla="*/ 0 w 2256"/>
                  <a:gd name="T1" fmla="*/ 0 h 1199"/>
                  <a:gd name="T2" fmla="*/ 2256 w 2256"/>
                  <a:gd name="T3" fmla="*/ 1199 h 1199"/>
                </a:gdLst>
                <a:ahLst/>
                <a:cxnLst>
                  <a:cxn ang="0">
                    <a:pos x="282" y="705"/>
                  </a:cxn>
                  <a:cxn ang="0">
                    <a:pos x="282" y="705"/>
                  </a:cxn>
                  <a:cxn ang="0">
                    <a:pos x="0" y="283"/>
                  </a:cxn>
                  <a:cxn ang="0">
                    <a:pos x="0" y="142"/>
                  </a:cxn>
                  <a:cxn ang="0">
                    <a:pos x="71" y="71"/>
                  </a:cxn>
                  <a:cxn ang="0">
                    <a:pos x="141" y="1"/>
                  </a:cxn>
                  <a:cxn ang="0">
                    <a:pos x="282" y="1"/>
                  </a:cxn>
                  <a:cxn ang="0">
                    <a:pos x="705" y="142"/>
                  </a:cxn>
                  <a:cxn ang="0">
                    <a:pos x="1198" y="283"/>
                  </a:cxn>
                  <a:cxn ang="0">
                    <a:pos x="1621" y="565"/>
                  </a:cxn>
                  <a:cxn ang="0">
                    <a:pos x="2256" y="917"/>
                  </a:cxn>
                  <a:cxn ang="0">
                    <a:pos x="2256" y="917"/>
                  </a:cxn>
                  <a:cxn ang="0">
                    <a:pos x="1762" y="1128"/>
                  </a:cxn>
                  <a:cxn ang="0">
                    <a:pos x="1269" y="1199"/>
                  </a:cxn>
                  <a:cxn ang="0">
                    <a:pos x="987" y="1128"/>
                  </a:cxn>
                  <a:cxn ang="0">
                    <a:pos x="705" y="1058"/>
                  </a:cxn>
                  <a:cxn ang="0">
                    <a:pos x="494" y="917"/>
                  </a:cxn>
                  <a:cxn ang="0">
                    <a:pos x="282" y="705"/>
                  </a:cxn>
                  <a:cxn ang="0">
                    <a:pos x="282" y="705"/>
                  </a:cxn>
                </a:cxnLst>
                <a:rect l="T0" t="T1" r="T2" b="T3"/>
                <a:pathLst>
                  <a:path w="2256" h="1199" fill="none" extrusionOk="0">
                    <a:moveTo>
                      <a:pt x="282" y="705"/>
                    </a:moveTo>
                    <a:lnTo>
                      <a:pt x="282" y="705"/>
                    </a:lnTo>
                    <a:lnTo>
                      <a:pt x="0" y="283"/>
                    </a:lnTo>
                    <a:lnTo>
                      <a:pt x="0" y="142"/>
                    </a:lnTo>
                    <a:lnTo>
                      <a:pt x="71" y="71"/>
                    </a:lnTo>
                    <a:lnTo>
                      <a:pt x="141" y="1"/>
                    </a:lnTo>
                    <a:lnTo>
                      <a:pt x="282" y="1"/>
                    </a:lnTo>
                    <a:lnTo>
                      <a:pt x="705" y="142"/>
                    </a:lnTo>
                    <a:lnTo>
                      <a:pt x="1198" y="283"/>
                    </a:lnTo>
                    <a:lnTo>
                      <a:pt x="1621" y="565"/>
                    </a:lnTo>
                    <a:lnTo>
                      <a:pt x="2256" y="917"/>
                    </a:lnTo>
                    <a:lnTo>
                      <a:pt x="1762" y="1128"/>
                    </a:lnTo>
                    <a:lnTo>
                      <a:pt x="1269" y="1199"/>
                    </a:lnTo>
                    <a:lnTo>
                      <a:pt x="987" y="1128"/>
                    </a:lnTo>
                    <a:lnTo>
                      <a:pt x="705" y="1058"/>
                    </a:lnTo>
                    <a:lnTo>
                      <a:pt x="494" y="917"/>
                    </a:lnTo>
                    <a:lnTo>
                      <a:pt x="282" y="705"/>
                    </a:lnTo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Shape 156"/>
            <p:cNvSpPr>
              <a:spLocks/>
            </p:cNvSpPr>
            <p:nvPr/>
          </p:nvSpPr>
          <p:spPr bwMode="auto">
            <a:xfrm>
              <a:off x="1085528" y="2701002"/>
              <a:ext cx="238655" cy="314577"/>
            </a:xfrm>
            <a:custGeom>
              <a:avLst/>
              <a:gdLst>
                <a:gd name="T0" fmla="*/ 0 w 9516"/>
                <a:gd name="T1" fmla="*/ 0 h 12547"/>
                <a:gd name="T2" fmla="*/ 9516 w 9516"/>
                <a:gd name="T3" fmla="*/ 12547 h 12547"/>
              </a:gdLst>
              <a:ahLst/>
              <a:cxnLst>
                <a:cxn ang="0">
                  <a:pos x="9420" y="385"/>
                </a:cxn>
                <a:cxn ang="0">
                  <a:pos x="9516" y="0"/>
                </a:cxn>
                <a:cxn ang="0">
                  <a:pos x="4793" y="4582"/>
                </a:cxn>
                <a:cxn ang="0">
                  <a:pos x="2256" y="7471"/>
                </a:cxn>
                <a:cxn ang="0">
                  <a:pos x="1410" y="8599"/>
                </a:cxn>
                <a:cxn ang="0">
                  <a:pos x="2045" y="7190"/>
                </a:cxn>
                <a:cxn ang="0">
                  <a:pos x="2961" y="5921"/>
                </a:cxn>
                <a:cxn ang="0">
                  <a:pos x="4089" y="4864"/>
                </a:cxn>
                <a:cxn ang="0">
                  <a:pos x="5357" y="3947"/>
                </a:cxn>
                <a:cxn ang="0">
                  <a:pos x="6626" y="3806"/>
                </a:cxn>
                <a:cxn ang="0">
                  <a:pos x="6555" y="5357"/>
                </a:cxn>
                <a:cxn ang="0">
                  <a:pos x="6415" y="6344"/>
                </a:cxn>
                <a:cxn ang="0">
                  <a:pos x="5921" y="7331"/>
                </a:cxn>
                <a:cxn ang="0">
                  <a:pos x="5075" y="8176"/>
                </a:cxn>
                <a:cxn ang="0">
                  <a:pos x="4089" y="8811"/>
                </a:cxn>
                <a:cxn ang="0">
                  <a:pos x="2045" y="10009"/>
                </a:cxn>
                <a:cxn ang="0">
                  <a:pos x="2538" y="9022"/>
                </a:cxn>
                <a:cxn ang="0">
                  <a:pos x="3948" y="7260"/>
                </a:cxn>
                <a:cxn ang="0">
                  <a:pos x="4934" y="6062"/>
                </a:cxn>
                <a:cxn ang="0">
                  <a:pos x="5639" y="4652"/>
                </a:cxn>
                <a:cxn ang="0">
                  <a:pos x="6415" y="3454"/>
                </a:cxn>
                <a:cxn ang="0">
                  <a:pos x="9420" y="385"/>
                </a:cxn>
                <a:cxn ang="0">
                  <a:pos x="8811" y="1057"/>
                </a:cxn>
                <a:cxn ang="0">
                  <a:pos x="7260" y="2115"/>
                </a:cxn>
                <a:cxn ang="0">
                  <a:pos x="4652" y="3595"/>
                </a:cxn>
                <a:cxn ang="0">
                  <a:pos x="2326" y="5005"/>
                </a:cxn>
                <a:cxn ang="0">
                  <a:pos x="1622" y="5709"/>
                </a:cxn>
                <a:cxn ang="0">
                  <a:pos x="917" y="6696"/>
                </a:cxn>
                <a:cxn ang="0">
                  <a:pos x="494" y="7683"/>
                </a:cxn>
                <a:cxn ang="0">
                  <a:pos x="1" y="9938"/>
                </a:cxn>
                <a:cxn ang="0">
                  <a:pos x="71" y="11560"/>
                </a:cxn>
                <a:cxn ang="0">
                  <a:pos x="282" y="12405"/>
                </a:cxn>
                <a:cxn ang="0">
                  <a:pos x="423" y="12546"/>
                </a:cxn>
                <a:cxn ang="0">
                  <a:pos x="705" y="12405"/>
                </a:cxn>
                <a:cxn ang="0">
                  <a:pos x="1410" y="11630"/>
                </a:cxn>
                <a:cxn ang="0">
                  <a:pos x="3172" y="10432"/>
                </a:cxn>
                <a:cxn ang="0">
                  <a:pos x="5075" y="9445"/>
                </a:cxn>
                <a:cxn ang="0">
                  <a:pos x="6344" y="8458"/>
                </a:cxn>
                <a:cxn ang="0">
                  <a:pos x="6978" y="7683"/>
                </a:cxn>
                <a:cxn ang="0">
                  <a:pos x="7401" y="6696"/>
                </a:cxn>
                <a:cxn ang="0">
                  <a:pos x="7472" y="5709"/>
                </a:cxn>
                <a:cxn ang="0">
                  <a:pos x="7331" y="4300"/>
                </a:cxn>
                <a:cxn ang="0">
                  <a:pos x="7401" y="3313"/>
                </a:cxn>
                <a:cxn ang="0">
                  <a:pos x="7824" y="2538"/>
                </a:cxn>
                <a:cxn ang="0">
                  <a:pos x="8811" y="1410"/>
                </a:cxn>
                <a:cxn ang="0">
                  <a:pos x="9375" y="564"/>
                </a:cxn>
              </a:cxnLst>
              <a:rect l="T0" t="T1" r="T2" b="T3"/>
              <a:pathLst>
                <a:path w="9516" h="12547" extrusionOk="0">
                  <a:moveTo>
                    <a:pt x="9516" y="0"/>
                  </a:moveTo>
                  <a:lnTo>
                    <a:pt x="9420" y="385"/>
                  </a:lnTo>
                  <a:lnTo>
                    <a:pt x="9445" y="353"/>
                  </a:lnTo>
                  <a:lnTo>
                    <a:pt x="9516" y="0"/>
                  </a:lnTo>
                  <a:close/>
                  <a:moveTo>
                    <a:pt x="5357" y="3947"/>
                  </a:moveTo>
                  <a:lnTo>
                    <a:pt x="4793" y="4582"/>
                  </a:lnTo>
                  <a:lnTo>
                    <a:pt x="3595" y="5921"/>
                  </a:lnTo>
                  <a:lnTo>
                    <a:pt x="2256" y="7471"/>
                  </a:lnTo>
                  <a:lnTo>
                    <a:pt x="1763" y="8106"/>
                  </a:lnTo>
                  <a:lnTo>
                    <a:pt x="1410" y="8599"/>
                  </a:lnTo>
                  <a:lnTo>
                    <a:pt x="1692" y="7894"/>
                  </a:lnTo>
                  <a:lnTo>
                    <a:pt x="2045" y="7190"/>
                  </a:lnTo>
                  <a:lnTo>
                    <a:pt x="2467" y="6485"/>
                  </a:lnTo>
                  <a:lnTo>
                    <a:pt x="2961" y="5921"/>
                  </a:lnTo>
                  <a:lnTo>
                    <a:pt x="3525" y="5357"/>
                  </a:lnTo>
                  <a:lnTo>
                    <a:pt x="4089" y="4864"/>
                  </a:lnTo>
                  <a:lnTo>
                    <a:pt x="4723" y="4370"/>
                  </a:lnTo>
                  <a:lnTo>
                    <a:pt x="5357" y="3947"/>
                  </a:lnTo>
                  <a:close/>
                  <a:moveTo>
                    <a:pt x="6696" y="3242"/>
                  </a:moveTo>
                  <a:lnTo>
                    <a:pt x="6626" y="3806"/>
                  </a:lnTo>
                  <a:lnTo>
                    <a:pt x="6626" y="4300"/>
                  </a:lnTo>
                  <a:lnTo>
                    <a:pt x="6555" y="5357"/>
                  </a:lnTo>
                  <a:lnTo>
                    <a:pt x="6485" y="5850"/>
                  </a:lnTo>
                  <a:lnTo>
                    <a:pt x="6415" y="6344"/>
                  </a:lnTo>
                  <a:lnTo>
                    <a:pt x="6203" y="6837"/>
                  </a:lnTo>
                  <a:lnTo>
                    <a:pt x="5921" y="7331"/>
                  </a:lnTo>
                  <a:lnTo>
                    <a:pt x="5569" y="7753"/>
                  </a:lnTo>
                  <a:lnTo>
                    <a:pt x="5075" y="8176"/>
                  </a:lnTo>
                  <a:lnTo>
                    <a:pt x="4652" y="8529"/>
                  </a:lnTo>
                  <a:lnTo>
                    <a:pt x="4089" y="8811"/>
                  </a:lnTo>
                  <a:lnTo>
                    <a:pt x="3031" y="9375"/>
                  </a:lnTo>
                  <a:lnTo>
                    <a:pt x="2045" y="10009"/>
                  </a:lnTo>
                  <a:lnTo>
                    <a:pt x="2256" y="9445"/>
                  </a:lnTo>
                  <a:lnTo>
                    <a:pt x="2538" y="9022"/>
                  </a:lnTo>
                  <a:lnTo>
                    <a:pt x="3243" y="8106"/>
                  </a:lnTo>
                  <a:lnTo>
                    <a:pt x="3948" y="7260"/>
                  </a:lnTo>
                  <a:lnTo>
                    <a:pt x="4723" y="6414"/>
                  </a:lnTo>
                  <a:lnTo>
                    <a:pt x="4934" y="6062"/>
                  </a:lnTo>
                  <a:lnTo>
                    <a:pt x="5216" y="5639"/>
                  </a:lnTo>
                  <a:lnTo>
                    <a:pt x="5639" y="4652"/>
                  </a:lnTo>
                  <a:lnTo>
                    <a:pt x="6203" y="3806"/>
                  </a:lnTo>
                  <a:lnTo>
                    <a:pt x="6415" y="3454"/>
                  </a:lnTo>
                  <a:lnTo>
                    <a:pt x="6696" y="3242"/>
                  </a:lnTo>
                  <a:close/>
                  <a:moveTo>
                    <a:pt x="9420" y="385"/>
                  </a:moveTo>
                  <a:lnTo>
                    <a:pt x="9163" y="705"/>
                  </a:lnTo>
                  <a:lnTo>
                    <a:pt x="8811" y="1057"/>
                  </a:lnTo>
                  <a:lnTo>
                    <a:pt x="8388" y="1410"/>
                  </a:lnTo>
                  <a:lnTo>
                    <a:pt x="7260" y="2115"/>
                  </a:lnTo>
                  <a:lnTo>
                    <a:pt x="5992" y="2820"/>
                  </a:lnTo>
                  <a:lnTo>
                    <a:pt x="4652" y="3595"/>
                  </a:lnTo>
                  <a:lnTo>
                    <a:pt x="3384" y="4300"/>
                  </a:lnTo>
                  <a:lnTo>
                    <a:pt x="2326" y="5005"/>
                  </a:lnTo>
                  <a:lnTo>
                    <a:pt x="1904" y="5357"/>
                  </a:lnTo>
                  <a:lnTo>
                    <a:pt x="1622" y="5709"/>
                  </a:lnTo>
                  <a:lnTo>
                    <a:pt x="1269" y="6203"/>
                  </a:lnTo>
                  <a:lnTo>
                    <a:pt x="917" y="6696"/>
                  </a:lnTo>
                  <a:lnTo>
                    <a:pt x="705" y="7190"/>
                  </a:lnTo>
                  <a:lnTo>
                    <a:pt x="494" y="7683"/>
                  </a:lnTo>
                  <a:lnTo>
                    <a:pt x="212" y="8811"/>
                  </a:lnTo>
                  <a:lnTo>
                    <a:pt x="1" y="9938"/>
                  </a:lnTo>
                  <a:lnTo>
                    <a:pt x="1" y="10502"/>
                  </a:lnTo>
                  <a:lnTo>
                    <a:pt x="71" y="11560"/>
                  </a:lnTo>
                  <a:lnTo>
                    <a:pt x="141" y="12053"/>
                  </a:lnTo>
                  <a:lnTo>
                    <a:pt x="282" y="12405"/>
                  </a:lnTo>
                  <a:lnTo>
                    <a:pt x="353" y="12476"/>
                  </a:lnTo>
                  <a:lnTo>
                    <a:pt x="423" y="12546"/>
                  </a:lnTo>
                  <a:lnTo>
                    <a:pt x="564" y="12476"/>
                  </a:lnTo>
                  <a:lnTo>
                    <a:pt x="705" y="12405"/>
                  </a:lnTo>
                  <a:lnTo>
                    <a:pt x="987" y="11982"/>
                  </a:lnTo>
                  <a:lnTo>
                    <a:pt x="1410" y="11630"/>
                  </a:lnTo>
                  <a:lnTo>
                    <a:pt x="2256" y="10996"/>
                  </a:lnTo>
                  <a:lnTo>
                    <a:pt x="3172" y="10432"/>
                  </a:lnTo>
                  <a:lnTo>
                    <a:pt x="4159" y="9938"/>
                  </a:lnTo>
                  <a:lnTo>
                    <a:pt x="5075" y="9445"/>
                  </a:lnTo>
                  <a:lnTo>
                    <a:pt x="5921" y="8811"/>
                  </a:lnTo>
                  <a:lnTo>
                    <a:pt x="6344" y="8458"/>
                  </a:lnTo>
                  <a:lnTo>
                    <a:pt x="6696" y="8106"/>
                  </a:lnTo>
                  <a:lnTo>
                    <a:pt x="6978" y="7683"/>
                  </a:lnTo>
                  <a:lnTo>
                    <a:pt x="7260" y="7190"/>
                  </a:lnTo>
                  <a:lnTo>
                    <a:pt x="7401" y="6696"/>
                  </a:lnTo>
                  <a:lnTo>
                    <a:pt x="7472" y="6203"/>
                  </a:lnTo>
                  <a:lnTo>
                    <a:pt x="7472" y="5709"/>
                  </a:lnTo>
                  <a:lnTo>
                    <a:pt x="7401" y="5216"/>
                  </a:lnTo>
                  <a:lnTo>
                    <a:pt x="7331" y="4300"/>
                  </a:lnTo>
                  <a:lnTo>
                    <a:pt x="7331" y="3806"/>
                  </a:lnTo>
                  <a:lnTo>
                    <a:pt x="7401" y="3313"/>
                  </a:lnTo>
                  <a:lnTo>
                    <a:pt x="7542" y="2890"/>
                  </a:lnTo>
                  <a:lnTo>
                    <a:pt x="7824" y="2538"/>
                  </a:lnTo>
                  <a:lnTo>
                    <a:pt x="8459" y="1762"/>
                  </a:lnTo>
                  <a:lnTo>
                    <a:pt x="8811" y="1410"/>
                  </a:lnTo>
                  <a:lnTo>
                    <a:pt x="9163" y="987"/>
                  </a:lnTo>
                  <a:lnTo>
                    <a:pt x="9375" y="564"/>
                  </a:lnTo>
                  <a:lnTo>
                    <a:pt x="9420" y="385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Shape 157"/>
            <p:cNvSpPr>
              <a:spLocks/>
            </p:cNvSpPr>
            <p:nvPr/>
          </p:nvSpPr>
          <p:spPr bwMode="auto">
            <a:xfrm>
              <a:off x="924318" y="1107562"/>
              <a:ext cx="244977" cy="344613"/>
            </a:xfrm>
            <a:custGeom>
              <a:avLst/>
              <a:gdLst>
                <a:gd name="T0" fmla="*/ 0 w 9798"/>
                <a:gd name="T1" fmla="*/ 0 h 13816"/>
                <a:gd name="T2" fmla="*/ 9798 w 9798"/>
                <a:gd name="T3" fmla="*/ 13816 h 13816"/>
              </a:gdLst>
              <a:ahLst/>
              <a:cxnLst>
                <a:cxn ang="0">
                  <a:pos x="6485" y="4512"/>
                </a:cxn>
                <a:cxn ang="0">
                  <a:pos x="5850" y="4441"/>
                </a:cxn>
                <a:cxn ang="0">
                  <a:pos x="5709" y="5569"/>
                </a:cxn>
                <a:cxn ang="0">
                  <a:pos x="4793" y="6485"/>
                </a:cxn>
                <a:cxn ang="0">
                  <a:pos x="6837" y="6274"/>
                </a:cxn>
                <a:cxn ang="0">
                  <a:pos x="6062" y="8388"/>
                </a:cxn>
                <a:cxn ang="0">
                  <a:pos x="6414" y="5992"/>
                </a:cxn>
                <a:cxn ang="0">
                  <a:pos x="4229" y="5921"/>
                </a:cxn>
                <a:cxn ang="0">
                  <a:pos x="2678" y="8600"/>
                </a:cxn>
                <a:cxn ang="0">
                  <a:pos x="2115" y="9234"/>
                </a:cxn>
                <a:cxn ang="0">
                  <a:pos x="916" y="9093"/>
                </a:cxn>
                <a:cxn ang="0">
                  <a:pos x="705" y="8247"/>
                </a:cxn>
                <a:cxn ang="0">
                  <a:pos x="2115" y="6274"/>
                </a:cxn>
                <a:cxn ang="0">
                  <a:pos x="4863" y="5076"/>
                </a:cxn>
                <a:cxn ang="0">
                  <a:pos x="4863" y="9869"/>
                </a:cxn>
                <a:cxn ang="0">
                  <a:pos x="3665" y="10362"/>
                </a:cxn>
                <a:cxn ang="0">
                  <a:pos x="3454" y="9516"/>
                </a:cxn>
                <a:cxn ang="0">
                  <a:pos x="5709" y="7120"/>
                </a:cxn>
                <a:cxn ang="0">
                  <a:pos x="8810" y="9375"/>
                </a:cxn>
                <a:cxn ang="0">
                  <a:pos x="8670" y="10855"/>
                </a:cxn>
                <a:cxn ang="0">
                  <a:pos x="7471" y="11349"/>
                </a:cxn>
                <a:cxn ang="0">
                  <a:pos x="6344" y="10644"/>
                </a:cxn>
                <a:cxn ang="0">
                  <a:pos x="6978" y="8459"/>
                </a:cxn>
                <a:cxn ang="0">
                  <a:pos x="7894" y="6274"/>
                </a:cxn>
                <a:cxn ang="0">
                  <a:pos x="6485" y="494"/>
                </a:cxn>
                <a:cxn ang="0">
                  <a:pos x="6062" y="2256"/>
                </a:cxn>
                <a:cxn ang="0">
                  <a:pos x="5357" y="4089"/>
                </a:cxn>
                <a:cxn ang="0">
                  <a:pos x="2819" y="5217"/>
                </a:cxn>
                <a:cxn ang="0">
                  <a:pos x="634" y="6626"/>
                </a:cxn>
                <a:cxn ang="0">
                  <a:pos x="0" y="9093"/>
                </a:cxn>
                <a:cxn ang="0">
                  <a:pos x="564" y="10010"/>
                </a:cxn>
                <a:cxn ang="0">
                  <a:pos x="1339" y="10644"/>
                </a:cxn>
                <a:cxn ang="0">
                  <a:pos x="141" y="12054"/>
                </a:cxn>
                <a:cxn ang="0">
                  <a:pos x="493" y="12758"/>
                </a:cxn>
                <a:cxn ang="0">
                  <a:pos x="1410" y="12829"/>
                </a:cxn>
                <a:cxn ang="0">
                  <a:pos x="2044" y="11560"/>
                </a:cxn>
                <a:cxn ang="0">
                  <a:pos x="2467" y="10714"/>
                </a:cxn>
                <a:cxn ang="0">
                  <a:pos x="4088" y="11490"/>
                </a:cxn>
                <a:cxn ang="0">
                  <a:pos x="4300" y="12265"/>
                </a:cxn>
                <a:cxn ang="0">
                  <a:pos x="4018" y="13675"/>
                </a:cxn>
                <a:cxn ang="0">
                  <a:pos x="5145" y="13534"/>
                </a:cxn>
                <a:cxn ang="0">
                  <a:pos x="5568" y="12336"/>
                </a:cxn>
                <a:cxn ang="0">
                  <a:pos x="5709" y="11419"/>
                </a:cxn>
                <a:cxn ang="0">
                  <a:pos x="7471" y="12336"/>
                </a:cxn>
                <a:cxn ang="0">
                  <a:pos x="9374" y="11701"/>
                </a:cxn>
                <a:cxn ang="0">
                  <a:pos x="9797" y="9869"/>
                </a:cxn>
                <a:cxn ang="0">
                  <a:pos x="8881" y="6274"/>
                </a:cxn>
                <a:cxn ang="0">
                  <a:pos x="7401" y="3595"/>
                </a:cxn>
                <a:cxn ang="0">
                  <a:pos x="7330" y="2256"/>
                </a:cxn>
                <a:cxn ang="0">
                  <a:pos x="7612" y="212"/>
                </a:cxn>
              </a:cxnLst>
              <a:rect l="T0" t="T1" r="T2" b="T3"/>
              <a:pathLst>
                <a:path w="9798" h="13816" extrusionOk="0">
                  <a:moveTo>
                    <a:pt x="6203" y="4159"/>
                  </a:moveTo>
                  <a:lnTo>
                    <a:pt x="6414" y="4230"/>
                  </a:lnTo>
                  <a:lnTo>
                    <a:pt x="6485" y="4371"/>
                  </a:lnTo>
                  <a:lnTo>
                    <a:pt x="6485" y="4512"/>
                  </a:lnTo>
                  <a:lnTo>
                    <a:pt x="6414" y="4582"/>
                  </a:lnTo>
                  <a:lnTo>
                    <a:pt x="6273" y="4582"/>
                  </a:lnTo>
                  <a:lnTo>
                    <a:pt x="5921" y="4512"/>
                  </a:lnTo>
                  <a:lnTo>
                    <a:pt x="5850" y="4441"/>
                  </a:lnTo>
                  <a:lnTo>
                    <a:pt x="5850" y="4371"/>
                  </a:lnTo>
                  <a:lnTo>
                    <a:pt x="5921" y="4230"/>
                  </a:lnTo>
                  <a:lnTo>
                    <a:pt x="6062" y="4159"/>
                  </a:lnTo>
                  <a:close/>
                  <a:moveTo>
                    <a:pt x="5709" y="5569"/>
                  </a:moveTo>
                  <a:lnTo>
                    <a:pt x="5004" y="6697"/>
                  </a:lnTo>
                  <a:lnTo>
                    <a:pt x="4088" y="7684"/>
                  </a:lnTo>
                  <a:lnTo>
                    <a:pt x="4440" y="7049"/>
                  </a:lnTo>
                  <a:lnTo>
                    <a:pt x="4793" y="6485"/>
                  </a:lnTo>
                  <a:lnTo>
                    <a:pt x="5216" y="5992"/>
                  </a:lnTo>
                  <a:lnTo>
                    <a:pt x="5709" y="5569"/>
                  </a:lnTo>
                  <a:close/>
                  <a:moveTo>
                    <a:pt x="6414" y="5992"/>
                  </a:moveTo>
                  <a:lnTo>
                    <a:pt x="6837" y="6274"/>
                  </a:lnTo>
                  <a:lnTo>
                    <a:pt x="6766" y="6838"/>
                  </a:lnTo>
                  <a:lnTo>
                    <a:pt x="6625" y="7402"/>
                  </a:lnTo>
                  <a:lnTo>
                    <a:pt x="6344" y="7895"/>
                  </a:lnTo>
                  <a:lnTo>
                    <a:pt x="6062" y="8388"/>
                  </a:lnTo>
                  <a:lnTo>
                    <a:pt x="6062" y="7825"/>
                  </a:lnTo>
                  <a:lnTo>
                    <a:pt x="6132" y="7190"/>
                  </a:lnTo>
                  <a:lnTo>
                    <a:pt x="6203" y="6556"/>
                  </a:lnTo>
                  <a:lnTo>
                    <a:pt x="6414" y="5992"/>
                  </a:lnTo>
                  <a:close/>
                  <a:moveTo>
                    <a:pt x="5568" y="5076"/>
                  </a:moveTo>
                  <a:lnTo>
                    <a:pt x="5075" y="5287"/>
                  </a:lnTo>
                  <a:lnTo>
                    <a:pt x="4652" y="5569"/>
                  </a:lnTo>
                  <a:lnTo>
                    <a:pt x="4229" y="5921"/>
                  </a:lnTo>
                  <a:lnTo>
                    <a:pt x="3947" y="6344"/>
                  </a:lnTo>
                  <a:lnTo>
                    <a:pt x="3383" y="7190"/>
                  </a:lnTo>
                  <a:lnTo>
                    <a:pt x="2819" y="8036"/>
                  </a:lnTo>
                  <a:lnTo>
                    <a:pt x="2678" y="8600"/>
                  </a:lnTo>
                  <a:lnTo>
                    <a:pt x="2608" y="8811"/>
                  </a:lnTo>
                  <a:lnTo>
                    <a:pt x="2467" y="8952"/>
                  </a:lnTo>
                  <a:lnTo>
                    <a:pt x="2326" y="9093"/>
                  </a:lnTo>
                  <a:lnTo>
                    <a:pt x="2115" y="9234"/>
                  </a:lnTo>
                  <a:lnTo>
                    <a:pt x="1551" y="9305"/>
                  </a:lnTo>
                  <a:lnTo>
                    <a:pt x="1269" y="9305"/>
                  </a:lnTo>
                  <a:lnTo>
                    <a:pt x="1057" y="9234"/>
                  </a:lnTo>
                  <a:lnTo>
                    <a:pt x="916" y="9093"/>
                  </a:lnTo>
                  <a:lnTo>
                    <a:pt x="775" y="8952"/>
                  </a:lnTo>
                  <a:lnTo>
                    <a:pt x="705" y="8741"/>
                  </a:lnTo>
                  <a:lnTo>
                    <a:pt x="705" y="8529"/>
                  </a:lnTo>
                  <a:lnTo>
                    <a:pt x="705" y="8247"/>
                  </a:lnTo>
                  <a:lnTo>
                    <a:pt x="846" y="7966"/>
                  </a:lnTo>
                  <a:lnTo>
                    <a:pt x="1128" y="7402"/>
                  </a:lnTo>
                  <a:lnTo>
                    <a:pt x="1551" y="6767"/>
                  </a:lnTo>
                  <a:lnTo>
                    <a:pt x="2115" y="6274"/>
                  </a:lnTo>
                  <a:lnTo>
                    <a:pt x="2749" y="5851"/>
                  </a:lnTo>
                  <a:lnTo>
                    <a:pt x="3454" y="5499"/>
                  </a:lnTo>
                  <a:lnTo>
                    <a:pt x="4159" y="5217"/>
                  </a:lnTo>
                  <a:lnTo>
                    <a:pt x="4863" y="5076"/>
                  </a:lnTo>
                  <a:close/>
                  <a:moveTo>
                    <a:pt x="5709" y="7120"/>
                  </a:moveTo>
                  <a:lnTo>
                    <a:pt x="5427" y="8247"/>
                  </a:lnTo>
                  <a:lnTo>
                    <a:pt x="5286" y="9446"/>
                  </a:lnTo>
                  <a:lnTo>
                    <a:pt x="4863" y="9869"/>
                  </a:lnTo>
                  <a:lnTo>
                    <a:pt x="4511" y="10080"/>
                  </a:lnTo>
                  <a:lnTo>
                    <a:pt x="4229" y="10292"/>
                  </a:lnTo>
                  <a:lnTo>
                    <a:pt x="3947" y="10362"/>
                  </a:lnTo>
                  <a:lnTo>
                    <a:pt x="3665" y="10362"/>
                  </a:lnTo>
                  <a:lnTo>
                    <a:pt x="3595" y="10292"/>
                  </a:lnTo>
                  <a:lnTo>
                    <a:pt x="3524" y="10151"/>
                  </a:lnTo>
                  <a:lnTo>
                    <a:pt x="3383" y="9798"/>
                  </a:lnTo>
                  <a:lnTo>
                    <a:pt x="3454" y="9516"/>
                  </a:lnTo>
                  <a:lnTo>
                    <a:pt x="3665" y="9164"/>
                  </a:lnTo>
                  <a:lnTo>
                    <a:pt x="4370" y="8388"/>
                  </a:lnTo>
                  <a:lnTo>
                    <a:pt x="5216" y="7684"/>
                  </a:lnTo>
                  <a:lnTo>
                    <a:pt x="5709" y="7120"/>
                  </a:lnTo>
                  <a:close/>
                  <a:moveTo>
                    <a:pt x="7894" y="6274"/>
                  </a:moveTo>
                  <a:lnTo>
                    <a:pt x="8388" y="7613"/>
                  </a:lnTo>
                  <a:lnTo>
                    <a:pt x="8670" y="8459"/>
                  </a:lnTo>
                  <a:lnTo>
                    <a:pt x="8810" y="9375"/>
                  </a:lnTo>
                  <a:lnTo>
                    <a:pt x="8881" y="9798"/>
                  </a:lnTo>
                  <a:lnTo>
                    <a:pt x="8881" y="10151"/>
                  </a:lnTo>
                  <a:lnTo>
                    <a:pt x="8810" y="10503"/>
                  </a:lnTo>
                  <a:lnTo>
                    <a:pt x="8670" y="10855"/>
                  </a:lnTo>
                  <a:lnTo>
                    <a:pt x="8529" y="11067"/>
                  </a:lnTo>
                  <a:lnTo>
                    <a:pt x="8247" y="11278"/>
                  </a:lnTo>
                  <a:lnTo>
                    <a:pt x="7894" y="11349"/>
                  </a:lnTo>
                  <a:lnTo>
                    <a:pt x="7471" y="11349"/>
                  </a:lnTo>
                  <a:lnTo>
                    <a:pt x="6978" y="11278"/>
                  </a:lnTo>
                  <a:lnTo>
                    <a:pt x="6625" y="11067"/>
                  </a:lnTo>
                  <a:lnTo>
                    <a:pt x="6414" y="10855"/>
                  </a:lnTo>
                  <a:lnTo>
                    <a:pt x="6344" y="10644"/>
                  </a:lnTo>
                  <a:lnTo>
                    <a:pt x="6273" y="10292"/>
                  </a:lnTo>
                  <a:lnTo>
                    <a:pt x="6344" y="10010"/>
                  </a:lnTo>
                  <a:lnTo>
                    <a:pt x="6625" y="9234"/>
                  </a:lnTo>
                  <a:lnTo>
                    <a:pt x="6978" y="8459"/>
                  </a:lnTo>
                  <a:lnTo>
                    <a:pt x="7401" y="7613"/>
                  </a:lnTo>
                  <a:lnTo>
                    <a:pt x="7753" y="6908"/>
                  </a:lnTo>
                  <a:lnTo>
                    <a:pt x="7894" y="6556"/>
                  </a:lnTo>
                  <a:lnTo>
                    <a:pt x="7894" y="6274"/>
                  </a:lnTo>
                  <a:close/>
                  <a:moveTo>
                    <a:pt x="7189" y="1"/>
                  </a:moveTo>
                  <a:lnTo>
                    <a:pt x="6978" y="71"/>
                  </a:lnTo>
                  <a:lnTo>
                    <a:pt x="6696" y="353"/>
                  </a:lnTo>
                  <a:lnTo>
                    <a:pt x="6485" y="494"/>
                  </a:lnTo>
                  <a:lnTo>
                    <a:pt x="6344" y="706"/>
                  </a:lnTo>
                  <a:lnTo>
                    <a:pt x="6203" y="1199"/>
                  </a:lnTo>
                  <a:lnTo>
                    <a:pt x="6132" y="1692"/>
                  </a:lnTo>
                  <a:lnTo>
                    <a:pt x="6062" y="2256"/>
                  </a:lnTo>
                  <a:lnTo>
                    <a:pt x="5921" y="2891"/>
                  </a:lnTo>
                  <a:lnTo>
                    <a:pt x="5780" y="3384"/>
                  </a:lnTo>
                  <a:lnTo>
                    <a:pt x="5568" y="3877"/>
                  </a:lnTo>
                  <a:lnTo>
                    <a:pt x="5357" y="4089"/>
                  </a:lnTo>
                  <a:lnTo>
                    <a:pt x="5145" y="4300"/>
                  </a:lnTo>
                  <a:lnTo>
                    <a:pt x="4581" y="4582"/>
                  </a:lnTo>
                  <a:lnTo>
                    <a:pt x="4018" y="4864"/>
                  </a:lnTo>
                  <a:lnTo>
                    <a:pt x="2819" y="5217"/>
                  </a:lnTo>
                  <a:lnTo>
                    <a:pt x="2255" y="5428"/>
                  </a:lnTo>
                  <a:lnTo>
                    <a:pt x="1692" y="5710"/>
                  </a:lnTo>
                  <a:lnTo>
                    <a:pt x="1128" y="6062"/>
                  </a:lnTo>
                  <a:lnTo>
                    <a:pt x="634" y="6626"/>
                  </a:lnTo>
                  <a:lnTo>
                    <a:pt x="282" y="7190"/>
                  </a:lnTo>
                  <a:lnTo>
                    <a:pt x="71" y="7825"/>
                  </a:lnTo>
                  <a:lnTo>
                    <a:pt x="0" y="8459"/>
                  </a:lnTo>
                  <a:lnTo>
                    <a:pt x="0" y="9093"/>
                  </a:lnTo>
                  <a:lnTo>
                    <a:pt x="71" y="9375"/>
                  </a:lnTo>
                  <a:lnTo>
                    <a:pt x="211" y="9587"/>
                  </a:lnTo>
                  <a:lnTo>
                    <a:pt x="352" y="9869"/>
                  </a:lnTo>
                  <a:lnTo>
                    <a:pt x="564" y="10010"/>
                  </a:lnTo>
                  <a:lnTo>
                    <a:pt x="846" y="10151"/>
                  </a:lnTo>
                  <a:lnTo>
                    <a:pt x="1128" y="10221"/>
                  </a:lnTo>
                  <a:lnTo>
                    <a:pt x="1903" y="10221"/>
                  </a:lnTo>
                  <a:lnTo>
                    <a:pt x="1339" y="10644"/>
                  </a:lnTo>
                  <a:lnTo>
                    <a:pt x="916" y="10926"/>
                  </a:lnTo>
                  <a:lnTo>
                    <a:pt x="564" y="11278"/>
                  </a:lnTo>
                  <a:lnTo>
                    <a:pt x="282" y="11701"/>
                  </a:lnTo>
                  <a:lnTo>
                    <a:pt x="141" y="12054"/>
                  </a:lnTo>
                  <a:lnTo>
                    <a:pt x="141" y="12195"/>
                  </a:lnTo>
                  <a:lnTo>
                    <a:pt x="211" y="12406"/>
                  </a:lnTo>
                  <a:lnTo>
                    <a:pt x="282" y="12547"/>
                  </a:lnTo>
                  <a:lnTo>
                    <a:pt x="493" y="12758"/>
                  </a:lnTo>
                  <a:lnTo>
                    <a:pt x="775" y="12899"/>
                  </a:lnTo>
                  <a:lnTo>
                    <a:pt x="1057" y="12970"/>
                  </a:lnTo>
                  <a:lnTo>
                    <a:pt x="1269" y="12899"/>
                  </a:lnTo>
                  <a:lnTo>
                    <a:pt x="1410" y="12829"/>
                  </a:lnTo>
                  <a:lnTo>
                    <a:pt x="1551" y="12688"/>
                  </a:lnTo>
                  <a:lnTo>
                    <a:pt x="1692" y="12547"/>
                  </a:lnTo>
                  <a:lnTo>
                    <a:pt x="1903" y="12054"/>
                  </a:lnTo>
                  <a:lnTo>
                    <a:pt x="2044" y="11560"/>
                  </a:lnTo>
                  <a:lnTo>
                    <a:pt x="2115" y="10996"/>
                  </a:lnTo>
                  <a:lnTo>
                    <a:pt x="2185" y="10573"/>
                  </a:lnTo>
                  <a:lnTo>
                    <a:pt x="2326" y="10292"/>
                  </a:lnTo>
                  <a:lnTo>
                    <a:pt x="2467" y="10714"/>
                  </a:lnTo>
                  <a:lnTo>
                    <a:pt x="2678" y="11067"/>
                  </a:lnTo>
                  <a:lnTo>
                    <a:pt x="3031" y="11278"/>
                  </a:lnTo>
                  <a:lnTo>
                    <a:pt x="3313" y="11490"/>
                  </a:lnTo>
                  <a:lnTo>
                    <a:pt x="4088" y="11490"/>
                  </a:lnTo>
                  <a:lnTo>
                    <a:pt x="4511" y="11419"/>
                  </a:lnTo>
                  <a:lnTo>
                    <a:pt x="4863" y="11208"/>
                  </a:lnTo>
                  <a:lnTo>
                    <a:pt x="4581" y="11772"/>
                  </a:lnTo>
                  <a:lnTo>
                    <a:pt x="4300" y="12265"/>
                  </a:lnTo>
                  <a:lnTo>
                    <a:pt x="4018" y="12829"/>
                  </a:lnTo>
                  <a:lnTo>
                    <a:pt x="3947" y="13393"/>
                  </a:lnTo>
                  <a:lnTo>
                    <a:pt x="3947" y="13534"/>
                  </a:lnTo>
                  <a:lnTo>
                    <a:pt x="4018" y="13675"/>
                  </a:lnTo>
                  <a:lnTo>
                    <a:pt x="4159" y="13816"/>
                  </a:lnTo>
                  <a:lnTo>
                    <a:pt x="4370" y="13816"/>
                  </a:lnTo>
                  <a:lnTo>
                    <a:pt x="4722" y="13675"/>
                  </a:lnTo>
                  <a:lnTo>
                    <a:pt x="5145" y="13534"/>
                  </a:lnTo>
                  <a:lnTo>
                    <a:pt x="5357" y="13322"/>
                  </a:lnTo>
                  <a:lnTo>
                    <a:pt x="5498" y="13040"/>
                  </a:lnTo>
                  <a:lnTo>
                    <a:pt x="5568" y="12688"/>
                  </a:lnTo>
                  <a:lnTo>
                    <a:pt x="5568" y="12336"/>
                  </a:lnTo>
                  <a:lnTo>
                    <a:pt x="5427" y="11631"/>
                  </a:lnTo>
                  <a:lnTo>
                    <a:pt x="5427" y="11278"/>
                  </a:lnTo>
                  <a:lnTo>
                    <a:pt x="5498" y="10996"/>
                  </a:lnTo>
                  <a:lnTo>
                    <a:pt x="5709" y="11419"/>
                  </a:lnTo>
                  <a:lnTo>
                    <a:pt x="6062" y="11772"/>
                  </a:lnTo>
                  <a:lnTo>
                    <a:pt x="6485" y="12054"/>
                  </a:lnTo>
                  <a:lnTo>
                    <a:pt x="6978" y="12265"/>
                  </a:lnTo>
                  <a:lnTo>
                    <a:pt x="7471" y="12336"/>
                  </a:lnTo>
                  <a:lnTo>
                    <a:pt x="8035" y="12336"/>
                  </a:lnTo>
                  <a:lnTo>
                    <a:pt x="8529" y="12265"/>
                  </a:lnTo>
                  <a:lnTo>
                    <a:pt x="8951" y="12054"/>
                  </a:lnTo>
                  <a:lnTo>
                    <a:pt x="9374" y="11701"/>
                  </a:lnTo>
                  <a:lnTo>
                    <a:pt x="9656" y="11278"/>
                  </a:lnTo>
                  <a:lnTo>
                    <a:pt x="9797" y="10855"/>
                  </a:lnTo>
                  <a:lnTo>
                    <a:pt x="9797" y="10362"/>
                  </a:lnTo>
                  <a:lnTo>
                    <a:pt x="9797" y="9869"/>
                  </a:lnTo>
                  <a:lnTo>
                    <a:pt x="9656" y="9375"/>
                  </a:lnTo>
                  <a:lnTo>
                    <a:pt x="9445" y="8318"/>
                  </a:lnTo>
                  <a:lnTo>
                    <a:pt x="9092" y="6979"/>
                  </a:lnTo>
                  <a:lnTo>
                    <a:pt x="8881" y="6274"/>
                  </a:lnTo>
                  <a:lnTo>
                    <a:pt x="8599" y="5499"/>
                  </a:lnTo>
                  <a:lnTo>
                    <a:pt x="8247" y="4794"/>
                  </a:lnTo>
                  <a:lnTo>
                    <a:pt x="7894" y="4159"/>
                  </a:lnTo>
                  <a:lnTo>
                    <a:pt x="7401" y="3595"/>
                  </a:lnTo>
                  <a:lnTo>
                    <a:pt x="7119" y="3384"/>
                  </a:lnTo>
                  <a:lnTo>
                    <a:pt x="6837" y="3243"/>
                  </a:lnTo>
                  <a:lnTo>
                    <a:pt x="7119" y="2820"/>
                  </a:lnTo>
                  <a:lnTo>
                    <a:pt x="7330" y="2256"/>
                  </a:lnTo>
                  <a:lnTo>
                    <a:pt x="7542" y="1622"/>
                  </a:lnTo>
                  <a:lnTo>
                    <a:pt x="7612" y="988"/>
                  </a:lnTo>
                  <a:lnTo>
                    <a:pt x="7612" y="424"/>
                  </a:lnTo>
                  <a:lnTo>
                    <a:pt x="7612" y="212"/>
                  </a:lnTo>
                  <a:lnTo>
                    <a:pt x="7471" y="71"/>
                  </a:lnTo>
                  <a:lnTo>
                    <a:pt x="7330" y="1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Shape 158"/>
            <p:cNvSpPr>
              <a:spLocks/>
            </p:cNvSpPr>
            <p:nvPr/>
          </p:nvSpPr>
          <p:spPr bwMode="auto">
            <a:xfrm>
              <a:off x="1750916" y="2136658"/>
              <a:ext cx="260781" cy="226054"/>
            </a:xfrm>
            <a:custGeom>
              <a:avLst/>
              <a:gdLst>
                <a:gd name="T0" fmla="*/ 0 w 10433"/>
                <a:gd name="T1" fmla="*/ 0 h 9094"/>
                <a:gd name="T2" fmla="*/ 10433 w 10433"/>
                <a:gd name="T3" fmla="*/ 9094 h 9094"/>
              </a:gdLst>
              <a:ahLst/>
              <a:cxnLst>
                <a:cxn ang="0">
                  <a:pos x="7895" y="1481"/>
                </a:cxn>
                <a:cxn ang="0">
                  <a:pos x="8670" y="2397"/>
                </a:cxn>
                <a:cxn ang="0">
                  <a:pos x="8318" y="2115"/>
                </a:cxn>
                <a:cxn ang="0">
                  <a:pos x="7684" y="1833"/>
                </a:cxn>
                <a:cxn ang="0">
                  <a:pos x="6767" y="1974"/>
                </a:cxn>
                <a:cxn ang="0">
                  <a:pos x="4794" y="2538"/>
                </a:cxn>
                <a:cxn ang="0">
                  <a:pos x="4441" y="2327"/>
                </a:cxn>
                <a:cxn ang="0">
                  <a:pos x="5640" y="1481"/>
                </a:cxn>
                <a:cxn ang="0">
                  <a:pos x="6626" y="3666"/>
                </a:cxn>
                <a:cxn ang="0">
                  <a:pos x="6697" y="4159"/>
                </a:cxn>
                <a:cxn ang="0">
                  <a:pos x="5992" y="5146"/>
                </a:cxn>
                <a:cxn ang="0">
                  <a:pos x="5287" y="5357"/>
                </a:cxn>
                <a:cxn ang="0">
                  <a:pos x="5076" y="4723"/>
                </a:cxn>
                <a:cxn ang="0">
                  <a:pos x="5358" y="4512"/>
                </a:cxn>
                <a:cxn ang="0">
                  <a:pos x="5358" y="5217"/>
                </a:cxn>
                <a:cxn ang="0">
                  <a:pos x="6062" y="4512"/>
                </a:cxn>
                <a:cxn ang="0">
                  <a:pos x="9164" y="5076"/>
                </a:cxn>
                <a:cxn ang="0">
                  <a:pos x="8741" y="6415"/>
                </a:cxn>
                <a:cxn ang="0">
                  <a:pos x="7402" y="7542"/>
                </a:cxn>
                <a:cxn ang="0">
                  <a:pos x="6203" y="7683"/>
                </a:cxn>
                <a:cxn ang="0">
                  <a:pos x="8388" y="5639"/>
                </a:cxn>
                <a:cxn ang="0">
                  <a:pos x="4089" y="3313"/>
                </a:cxn>
                <a:cxn ang="0">
                  <a:pos x="3384" y="4935"/>
                </a:cxn>
                <a:cxn ang="0">
                  <a:pos x="2750" y="6415"/>
                </a:cxn>
                <a:cxn ang="0">
                  <a:pos x="3102" y="7190"/>
                </a:cxn>
                <a:cxn ang="0">
                  <a:pos x="4653" y="7472"/>
                </a:cxn>
                <a:cxn ang="0">
                  <a:pos x="2679" y="8106"/>
                </a:cxn>
                <a:cxn ang="0">
                  <a:pos x="1692" y="7542"/>
                </a:cxn>
                <a:cxn ang="0">
                  <a:pos x="1551" y="6344"/>
                </a:cxn>
                <a:cxn ang="0">
                  <a:pos x="2115" y="4864"/>
                </a:cxn>
                <a:cxn ang="0">
                  <a:pos x="3173" y="3595"/>
                </a:cxn>
                <a:cxn ang="0">
                  <a:pos x="6697" y="1"/>
                </a:cxn>
                <a:cxn ang="0">
                  <a:pos x="5358" y="353"/>
                </a:cxn>
                <a:cxn ang="0">
                  <a:pos x="4582" y="987"/>
                </a:cxn>
                <a:cxn ang="0">
                  <a:pos x="4089" y="2045"/>
                </a:cxn>
                <a:cxn ang="0">
                  <a:pos x="3173" y="2679"/>
                </a:cxn>
                <a:cxn ang="0">
                  <a:pos x="1410" y="3807"/>
                </a:cxn>
                <a:cxn ang="0">
                  <a:pos x="424" y="5076"/>
                </a:cxn>
                <a:cxn ang="0">
                  <a:pos x="1" y="6556"/>
                </a:cxn>
                <a:cxn ang="0">
                  <a:pos x="424" y="8177"/>
                </a:cxn>
                <a:cxn ang="0">
                  <a:pos x="1270" y="8952"/>
                </a:cxn>
                <a:cxn ang="0">
                  <a:pos x="2961" y="9023"/>
                </a:cxn>
                <a:cxn ang="0">
                  <a:pos x="6485" y="8388"/>
                </a:cxn>
                <a:cxn ang="0">
                  <a:pos x="8036" y="8459"/>
                </a:cxn>
                <a:cxn ang="0">
                  <a:pos x="9446" y="7472"/>
                </a:cxn>
                <a:cxn ang="0">
                  <a:pos x="10362" y="5851"/>
                </a:cxn>
                <a:cxn ang="0">
                  <a:pos x="10362" y="4018"/>
                </a:cxn>
                <a:cxn ang="0">
                  <a:pos x="10080" y="2468"/>
                </a:cxn>
                <a:cxn ang="0">
                  <a:pos x="9516" y="1199"/>
                </a:cxn>
                <a:cxn ang="0">
                  <a:pos x="8459" y="424"/>
                </a:cxn>
                <a:cxn ang="0">
                  <a:pos x="7120" y="1"/>
                </a:cxn>
              </a:cxnLst>
              <a:rect l="T0" t="T1" r="T2" b="T3"/>
              <a:pathLst>
                <a:path w="10433" h="9094" extrusionOk="0">
                  <a:moveTo>
                    <a:pt x="7049" y="1199"/>
                  </a:moveTo>
                  <a:lnTo>
                    <a:pt x="7472" y="1340"/>
                  </a:lnTo>
                  <a:lnTo>
                    <a:pt x="7895" y="1481"/>
                  </a:lnTo>
                  <a:lnTo>
                    <a:pt x="8247" y="1692"/>
                  </a:lnTo>
                  <a:lnTo>
                    <a:pt x="8529" y="2045"/>
                  </a:lnTo>
                  <a:lnTo>
                    <a:pt x="8670" y="2397"/>
                  </a:lnTo>
                  <a:lnTo>
                    <a:pt x="8811" y="2820"/>
                  </a:lnTo>
                  <a:lnTo>
                    <a:pt x="8600" y="2397"/>
                  </a:lnTo>
                  <a:lnTo>
                    <a:pt x="8318" y="2115"/>
                  </a:lnTo>
                  <a:lnTo>
                    <a:pt x="8106" y="1904"/>
                  </a:lnTo>
                  <a:lnTo>
                    <a:pt x="7895" y="1833"/>
                  </a:lnTo>
                  <a:lnTo>
                    <a:pt x="7684" y="1833"/>
                  </a:lnTo>
                  <a:lnTo>
                    <a:pt x="7402" y="1904"/>
                  </a:lnTo>
                  <a:lnTo>
                    <a:pt x="6908" y="1904"/>
                  </a:lnTo>
                  <a:lnTo>
                    <a:pt x="6767" y="1974"/>
                  </a:lnTo>
                  <a:lnTo>
                    <a:pt x="6062" y="2186"/>
                  </a:lnTo>
                  <a:lnTo>
                    <a:pt x="5287" y="2397"/>
                  </a:lnTo>
                  <a:lnTo>
                    <a:pt x="4794" y="2538"/>
                  </a:lnTo>
                  <a:lnTo>
                    <a:pt x="4512" y="2468"/>
                  </a:lnTo>
                  <a:lnTo>
                    <a:pt x="4441" y="2397"/>
                  </a:lnTo>
                  <a:lnTo>
                    <a:pt x="4441" y="2327"/>
                  </a:lnTo>
                  <a:lnTo>
                    <a:pt x="4653" y="2115"/>
                  </a:lnTo>
                  <a:lnTo>
                    <a:pt x="4935" y="1904"/>
                  </a:lnTo>
                  <a:lnTo>
                    <a:pt x="5640" y="1481"/>
                  </a:lnTo>
                  <a:lnTo>
                    <a:pt x="6203" y="1199"/>
                  </a:lnTo>
                  <a:close/>
                  <a:moveTo>
                    <a:pt x="6485" y="3525"/>
                  </a:moveTo>
                  <a:lnTo>
                    <a:pt x="6626" y="3666"/>
                  </a:lnTo>
                  <a:lnTo>
                    <a:pt x="6697" y="3877"/>
                  </a:lnTo>
                  <a:lnTo>
                    <a:pt x="6697" y="4018"/>
                  </a:lnTo>
                  <a:lnTo>
                    <a:pt x="6697" y="4159"/>
                  </a:lnTo>
                  <a:lnTo>
                    <a:pt x="6556" y="4582"/>
                  </a:lnTo>
                  <a:lnTo>
                    <a:pt x="6274" y="4864"/>
                  </a:lnTo>
                  <a:lnTo>
                    <a:pt x="5992" y="5146"/>
                  </a:lnTo>
                  <a:lnTo>
                    <a:pt x="5710" y="5357"/>
                  </a:lnTo>
                  <a:lnTo>
                    <a:pt x="5428" y="5428"/>
                  </a:lnTo>
                  <a:lnTo>
                    <a:pt x="5287" y="5357"/>
                  </a:lnTo>
                  <a:lnTo>
                    <a:pt x="5146" y="5287"/>
                  </a:lnTo>
                  <a:lnTo>
                    <a:pt x="5076" y="5005"/>
                  </a:lnTo>
                  <a:lnTo>
                    <a:pt x="5076" y="4723"/>
                  </a:lnTo>
                  <a:lnTo>
                    <a:pt x="5287" y="4512"/>
                  </a:lnTo>
                  <a:lnTo>
                    <a:pt x="5499" y="4300"/>
                  </a:lnTo>
                  <a:lnTo>
                    <a:pt x="5358" y="4512"/>
                  </a:lnTo>
                  <a:lnTo>
                    <a:pt x="5217" y="4794"/>
                  </a:lnTo>
                  <a:lnTo>
                    <a:pt x="5287" y="5005"/>
                  </a:lnTo>
                  <a:lnTo>
                    <a:pt x="5358" y="5217"/>
                  </a:lnTo>
                  <a:lnTo>
                    <a:pt x="5569" y="5217"/>
                  </a:lnTo>
                  <a:lnTo>
                    <a:pt x="5710" y="5076"/>
                  </a:lnTo>
                  <a:lnTo>
                    <a:pt x="6062" y="4512"/>
                  </a:lnTo>
                  <a:lnTo>
                    <a:pt x="6344" y="3948"/>
                  </a:lnTo>
                  <a:lnTo>
                    <a:pt x="6485" y="3525"/>
                  </a:lnTo>
                  <a:close/>
                  <a:moveTo>
                    <a:pt x="9164" y="5076"/>
                  </a:moveTo>
                  <a:lnTo>
                    <a:pt x="9093" y="5569"/>
                  </a:lnTo>
                  <a:lnTo>
                    <a:pt x="8952" y="5992"/>
                  </a:lnTo>
                  <a:lnTo>
                    <a:pt x="8741" y="6415"/>
                  </a:lnTo>
                  <a:lnTo>
                    <a:pt x="8459" y="6767"/>
                  </a:lnTo>
                  <a:lnTo>
                    <a:pt x="7965" y="7190"/>
                  </a:lnTo>
                  <a:lnTo>
                    <a:pt x="7402" y="7542"/>
                  </a:lnTo>
                  <a:lnTo>
                    <a:pt x="6838" y="7683"/>
                  </a:lnTo>
                  <a:lnTo>
                    <a:pt x="6485" y="7754"/>
                  </a:lnTo>
                  <a:lnTo>
                    <a:pt x="6203" y="7683"/>
                  </a:lnTo>
                  <a:lnTo>
                    <a:pt x="6838" y="6979"/>
                  </a:lnTo>
                  <a:lnTo>
                    <a:pt x="7543" y="6274"/>
                  </a:lnTo>
                  <a:lnTo>
                    <a:pt x="8388" y="5639"/>
                  </a:lnTo>
                  <a:lnTo>
                    <a:pt x="9164" y="5076"/>
                  </a:lnTo>
                  <a:close/>
                  <a:moveTo>
                    <a:pt x="4089" y="3031"/>
                  </a:moveTo>
                  <a:lnTo>
                    <a:pt x="4089" y="3313"/>
                  </a:lnTo>
                  <a:lnTo>
                    <a:pt x="4018" y="3595"/>
                  </a:lnTo>
                  <a:lnTo>
                    <a:pt x="3736" y="4230"/>
                  </a:lnTo>
                  <a:lnTo>
                    <a:pt x="3384" y="4935"/>
                  </a:lnTo>
                  <a:lnTo>
                    <a:pt x="2961" y="5710"/>
                  </a:lnTo>
                  <a:lnTo>
                    <a:pt x="2891" y="6062"/>
                  </a:lnTo>
                  <a:lnTo>
                    <a:pt x="2750" y="6415"/>
                  </a:lnTo>
                  <a:lnTo>
                    <a:pt x="2820" y="6697"/>
                  </a:lnTo>
                  <a:lnTo>
                    <a:pt x="2891" y="6979"/>
                  </a:lnTo>
                  <a:lnTo>
                    <a:pt x="3102" y="7190"/>
                  </a:lnTo>
                  <a:lnTo>
                    <a:pt x="3455" y="7331"/>
                  </a:lnTo>
                  <a:lnTo>
                    <a:pt x="3948" y="7402"/>
                  </a:lnTo>
                  <a:lnTo>
                    <a:pt x="4653" y="7472"/>
                  </a:lnTo>
                  <a:lnTo>
                    <a:pt x="3877" y="7895"/>
                  </a:lnTo>
                  <a:lnTo>
                    <a:pt x="3243" y="8036"/>
                  </a:lnTo>
                  <a:lnTo>
                    <a:pt x="2679" y="8106"/>
                  </a:lnTo>
                  <a:lnTo>
                    <a:pt x="2256" y="8036"/>
                  </a:lnTo>
                  <a:lnTo>
                    <a:pt x="1904" y="7824"/>
                  </a:lnTo>
                  <a:lnTo>
                    <a:pt x="1692" y="7542"/>
                  </a:lnTo>
                  <a:lnTo>
                    <a:pt x="1551" y="7190"/>
                  </a:lnTo>
                  <a:lnTo>
                    <a:pt x="1481" y="6767"/>
                  </a:lnTo>
                  <a:lnTo>
                    <a:pt x="1551" y="6344"/>
                  </a:lnTo>
                  <a:lnTo>
                    <a:pt x="1692" y="5851"/>
                  </a:lnTo>
                  <a:lnTo>
                    <a:pt x="1833" y="5357"/>
                  </a:lnTo>
                  <a:lnTo>
                    <a:pt x="2115" y="4864"/>
                  </a:lnTo>
                  <a:lnTo>
                    <a:pt x="2397" y="4441"/>
                  </a:lnTo>
                  <a:lnTo>
                    <a:pt x="2750" y="4018"/>
                  </a:lnTo>
                  <a:lnTo>
                    <a:pt x="3173" y="3595"/>
                  </a:lnTo>
                  <a:lnTo>
                    <a:pt x="3595" y="3313"/>
                  </a:lnTo>
                  <a:lnTo>
                    <a:pt x="4089" y="3031"/>
                  </a:lnTo>
                  <a:close/>
                  <a:moveTo>
                    <a:pt x="6697" y="1"/>
                  </a:moveTo>
                  <a:lnTo>
                    <a:pt x="6203" y="71"/>
                  </a:lnTo>
                  <a:lnTo>
                    <a:pt x="5780" y="142"/>
                  </a:lnTo>
                  <a:lnTo>
                    <a:pt x="5358" y="353"/>
                  </a:lnTo>
                  <a:lnTo>
                    <a:pt x="4935" y="635"/>
                  </a:lnTo>
                  <a:lnTo>
                    <a:pt x="4723" y="776"/>
                  </a:lnTo>
                  <a:lnTo>
                    <a:pt x="4582" y="987"/>
                  </a:lnTo>
                  <a:lnTo>
                    <a:pt x="4371" y="1410"/>
                  </a:lnTo>
                  <a:lnTo>
                    <a:pt x="4159" y="1833"/>
                  </a:lnTo>
                  <a:lnTo>
                    <a:pt x="4089" y="2045"/>
                  </a:lnTo>
                  <a:lnTo>
                    <a:pt x="3948" y="2186"/>
                  </a:lnTo>
                  <a:lnTo>
                    <a:pt x="3595" y="2468"/>
                  </a:lnTo>
                  <a:lnTo>
                    <a:pt x="3173" y="2679"/>
                  </a:lnTo>
                  <a:lnTo>
                    <a:pt x="2679" y="2820"/>
                  </a:lnTo>
                  <a:lnTo>
                    <a:pt x="2186" y="3172"/>
                  </a:lnTo>
                  <a:lnTo>
                    <a:pt x="1410" y="3807"/>
                  </a:lnTo>
                  <a:lnTo>
                    <a:pt x="988" y="4230"/>
                  </a:lnTo>
                  <a:lnTo>
                    <a:pt x="706" y="4582"/>
                  </a:lnTo>
                  <a:lnTo>
                    <a:pt x="424" y="5076"/>
                  </a:lnTo>
                  <a:lnTo>
                    <a:pt x="212" y="5498"/>
                  </a:lnTo>
                  <a:lnTo>
                    <a:pt x="71" y="5992"/>
                  </a:lnTo>
                  <a:lnTo>
                    <a:pt x="1" y="6556"/>
                  </a:lnTo>
                  <a:lnTo>
                    <a:pt x="71" y="7261"/>
                  </a:lnTo>
                  <a:lnTo>
                    <a:pt x="212" y="7754"/>
                  </a:lnTo>
                  <a:lnTo>
                    <a:pt x="424" y="8177"/>
                  </a:lnTo>
                  <a:lnTo>
                    <a:pt x="635" y="8529"/>
                  </a:lnTo>
                  <a:lnTo>
                    <a:pt x="917" y="8811"/>
                  </a:lnTo>
                  <a:lnTo>
                    <a:pt x="1270" y="8952"/>
                  </a:lnTo>
                  <a:lnTo>
                    <a:pt x="1692" y="9023"/>
                  </a:lnTo>
                  <a:lnTo>
                    <a:pt x="2045" y="9093"/>
                  </a:lnTo>
                  <a:lnTo>
                    <a:pt x="2961" y="9023"/>
                  </a:lnTo>
                  <a:lnTo>
                    <a:pt x="3877" y="8811"/>
                  </a:lnTo>
                  <a:lnTo>
                    <a:pt x="5640" y="8388"/>
                  </a:lnTo>
                  <a:lnTo>
                    <a:pt x="6485" y="8388"/>
                  </a:lnTo>
                  <a:lnTo>
                    <a:pt x="7261" y="8459"/>
                  </a:lnTo>
                  <a:lnTo>
                    <a:pt x="7613" y="8529"/>
                  </a:lnTo>
                  <a:lnTo>
                    <a:pt x="8036" y="8459"/>
                  </a:lnTo>
                  <a:lnTo>
                    <a:pt x="8529" y="8247"/>
                  </a:lnTo>
                  <a:lnTo>
                    <a:pt x="9023" y="7965"/>
                  </a:lnTo>
                  <a:lnTo>
                    <a:pt x="9446" y="7472"/>
                  </a:lnTo>
                  <a:lnTo>
                    <a:pt x="9798" y="6979"/>
                  </a:lnTo>
                  <a:lnTo>
                    <a:pt x="10150" y="6415"/>
                  </a:lnTo>
                  <a:lnTo>
                    <a:pt x="10362" y="5851"/>
                  </a:lnTo>
                  <a:lnTo>
                    <a:pt x="10432" y="5217"/>
                  </a:lnTo>
                  <a:lnTo>
                    <a:pt x="10432" y="4582"/>
                  </a:lnTo>
                  <a:lnTo>
                    <a:pt x="10362" y="4018"/>
                  </a:lnTo>
                  <a:lnTo>
                    <a:pt x="10080" y="3384"/>
                  </a:lnTo>
                  <a:lnTo>
                    <a:pt x="10150" y="2891"/>
                  </a:lnTo>
                  <a:lnTo>
                    <a:pt x="10080" y="2468"/>
                  </a:lnTo>
                  <a:lnTo>
                    <a:pt x="10009" y="1974"/>
                  </a:lnTo>
                  <a:lnTo>
                    <a:pt x="9798" y="1622"/>
                  </a:lnTo>
                  <a:lnTo>
                    <a:pt x="9516" y="1199"/>
                  </a:lnTo>
                  <a:lnTo>
                    <a:pt x="9234" y="917"/>
                  </a:lnTo>
                  <a:lnTo>
                    <a:pt x="8882" y="635"/>
                  </a:lnTo>
                  <a:lnTo>
                    <a:pt x="8459" y="424"/>
                  </a:lnTo>
                  <a:lnTo>
                    <a:pt x="8036" y="212"/>
                  </a:lnTo>
                  <a:lnTo>
                    <a:pt x="7613" y="71"/>
                  </a:lnTo>
                  <a:lnTo>
                    <a:pt x="7120" y="1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Shape 159"/>
            <p:cNvSpPr>
              <a:spLocks/>
            </p:cNvSpPr>
            <p:nvPr/>
          </p:nvSpPr>
          <p:spPr bwMode="auto">
            <a:xfrm>
              <a:off x="1134524" y="238125"/>
              <a:ext cx="246557" cy="246605"/>
            </a:xfrm>
            <a:custGeom>
              <a:avLst/>
              <a:gdLst>
                <a:gd name="T0" fmla="*/ 0 w 9869"/>
                <a:gd name="T1" fmla="*/ 0 h 9868"/>
                <a:gd name="T2" fmla="*/ 9869 w 9869"/>
                <a:gd name="T3" fmla="*/ 9868 h 9868"/>
              </a:gdLst>
              <a:ahLst/>
              <a:cxnLst>
                <a:cxn ang="0">
                  <a:pos x="5428" y="987"/>
                </a:cxn>
                <a:cxn ang="0">
                  <a:pos x="5639" y="2044"/>
                </a:cxn>
                <a:cxn ang="0">
                  <a:pos x="4723" y="4370"/>
                </a:cxn>
                <a:cxn ang="0">
                  <a:pos x="2749" y="2960"/>
                </a:cxn>
                <a:cxn ang="0">
                  <a:pos x="2608" y="1974"/>
                </a:cxn>
                <a:cxn ang="0">
                  <a:pos x="3877" y="705"/>
                </a:cxn>
                <a:cxn ang="0">
                  <a:pos x="8529" y="2890"/>
                </a:cxn>
                <a:cxn ang="0">
                  <a:pos x="9022" y="3806"/>
                </a:cxn>
                <a:cxn ang="0">
                  <a:pos x="8741" y="5216"/>
                </a:cxn>
                <a:cxn ang="0">
                  <a:pos x="6837" y="5357"/>
                </a:cxn>
                <a:cxn ang="0">
                  <a:pos x="5992" y="4652"/>
                </a:cxn>
                <a:cxn ang="0">
                  <a:pos x="7260" y="3101"/>
                </a:cxn>
                <a:cxn ang="0">
                  <a:pos x="4300" y="5427"/>
                </a:cxn>
                <a:cxn ang="0">
                  <a:pos x="3454" y="7965"/>
                </a:cxn>
                <a:cxn ang="0">
                  <a:pos x="2538" y="8811"/>
                </a:cxn>
                <a:cxn ang="0">
                  <a:pos x="1340" y="8317"/>
                </a:cxn>
                <a:cxn ang="0">
                  <a:pos x="987" y="6907"/>
                </a:cxn>
                <a:cxn ang="0">
                  <a:pos x="1410" y="5850"/>
                </a:cxn>
                <a:cxn ang="0">
                  <a:pos x="2890" y="5357"/>
                </a:cxn>
                <a:cxn ang="0">
                  <a:pos x="7331" y="6414"/>
                </a:cxn>
                <a:cxn ang="0">
                  <a:pos x="8388" y="7471"/>
                </a:cxn>
                <a:cxn ang="0">
                  <a:pos x="7260" y="8599"/>
                </a:cxn>
                <a:cxn ang="0">
                  <a:pos x="5498" y="8952"/>
                </a:cxn>
                <a:cxn ang="0">
                  <a:pos x="4793" y="7753"/>
                </a:cxn>
                <a:cxn ang="0">
                  <a:pos x="5005" y="5991"/>
                </a:cxn>
                <a:cxn ang="0">
                  <a:pos x="4089" y="70"/>
                </a:cxn>
                <a:cxn ang="0">
                  <a:pos x="1904" y="1762"/>
                </a:cxn>
                <a:cxn ang="0">
                  <a:pos x="1622" y="2960"/>
                </a:cxn>
                <a:cxn ang="0">
                  <a:pos x="2467" y="4088"/>
                </a:cxn>
                <a:cxn ang="0">
                  <a:pos x="4723" y="4863"/>
                </a:cxn>
                <a:cxn ang="0">
                  <a:pos x="2538" y="4863"/>
                </a:cxn>
                <a:cxn ang="0">
                  <a:pos x="846" y="5145"/>
                </a:cxn>
                <a:cxn ang="0">
                  <a:pos x="71" y="6626"/>
                </a:cxn>
                <a:cxn ang="0">
                  <a:pos x="212" y="8176"/>
                </a:cxn>
                <a:cxn ang="0">
                  <a:pos x="1058" y="9374"/>
                </a:cxn>
                <a:cxn ang="0">
                  <a:pos x="2327" y="9868"/>
                </a:cxn>
                <a:cxn ang="0">
                  <a:pos x="4089" y="8670"/>
                </a:cxn>
                <a:cxn ang="0">
                  <a:pos x="4371" y="9445"/>
                </a:cxn>
                <a:cxn ang="0">
                  <a:pos x="6344" y="9656"/>
                </a:cxn>
                <a:cxn ang="0">
                  <a:pos x="8529" y="8670"/>
                </a:cxn>
                <a:cxn ang="0">
                  <a:pos x="9304" y="7330"/>
                </a:cxn>
                <a:cxn ang="0">
                  <a:pos x="8811" y="6485"/>
                </a:cxn>
                <a:cxn ang="0">
                  <a:pos x="9586" y="5427"/>
                </a:cxn>
                <a:cxn ang="0">
                  <a:pos x="9727" y="3595"/>
                </a:cxn>
                <a:cxn ang="0">
                  <a:pos x="8741" y="2115"/>
                </a:cxn>
                <a:cxn ang="0">
                  <a:pos x="6908" y="2255"/>
                </a:cxn>
                <a:cxn ang="0">
                  <a:pos x="6344" y="1198"/>
                </a:cxn>
                <a:cxn ang="0">
                  <a:pos x="5569" y="141"/>
                </a:cxn>
              </a:cxnLst>
              <a:rect l="T0" t="T1" r="T2" b="T3"/>
              <a:pathLst>
                <a:path w="9869" h="9868" extrusionOk="0">
                  <a:moveTo>
                    <a:pt x="4652" y="564"/>
                  </a:moveTo>
                  <a:lnTo>
                    <a:pt x="4934" y="634"/>
                  </a:lnTo>
                  <a:lnTo>
                    <a:pt x="5216" y="775"/>
                  </a:lnTo>
                  <a:lnTo>
                    <a:pt x="5428" y="987"/>
                  </a:lnTo>
                  <a:lnTo>
                    <a:pt x="5569" y="1198"/>
                  </a:lnTo>
                  <a:lnTo>
                    <a:pt x="5639" y="1480"/>
                  </a:lnTo>
                  <a:lnTo>
                    <a:pt x="5639" y="1762"/>
                  </a:lnTo>
                  <a:lnTo>
                    <a:pt x="5639" y="2044"/>
                  </a:lnTo>
                  <a:lnTo>
                    <a:pt x="5428" y="2608"/>
                  </a:lnTo>
                  <a:lnTo>
                    <a:pt x="4934" y="3736"/>
                  </a:lnTo>
                  <a:lnTo>
                    <a:pt x="4793" y="4229"/>
                  </a:lnTo>
                  <a:lnTo>
                    <a:pt x="4723" y="4370"/>
                  </a:lnTo>
                  <a:lnTo>
                    <a:pt x="4793" y="4511"/>
                  </a:lnTo>
                  <a:lnTo>
                    <a:pt x="3807" y="3877"/>
                  </a:lnTo>
                  <a:lnTo>
                    <a:pt x="2961" y="3172"/>
                  </a:lnTo>
                  <a:lnTo>
                    <a:pt x="2749" y="2960"/>
                  </a:lnTo>
                  <a:lnTo>
                    <a:pt x="2608" y="2749"/>
                  </a:lnTo>
                  <a:lnTo>
                    <a:pt x="2538" y="2467"/>
                  </a:lnTo>
                  <a:lnTo>
                    <a:pt x="2538" y="2255"/>
                  </a:lnTo>
                  <a:lnTo>
                    <a:pt x="2608" y="1974"/>
                  </a:lnTo>
                  <a:lnTo>
                    <a:pt x="2679" y="1762"/>
                  </a:lnTo>
                  <a:lnTo>
                    <a:pt x="2961" y="1339"/>
                  </a:lnTo>
                  <a:lnTo>
                    <a:pt x="3384" y="916"/>
                  </a:lnTo>
                  <a:lnTo>
                    <a:pt x="3877" y="705"/>
                  </a:lnTo>
                  <a:lnTo>
                    <a:pt x="4371" y="564"/>
                  </a:lnTo>
                  <a:close/>
                  <a:moveTo>
                    <a:pt x="8106" y="2749"/>
                  </a:moveTo>
                  <a:lnTo>
                    <a:pt x="8318" y="2819"/>
                  </a:lnTo>
                  <a:lnTo>
                    <a:pt x="8529" y="2890"/>
                  </a:lnTo>
                  <a:lnTo>
                    <a:pt x="8670" y="2960"/>
                  </a:lnTo>
                  <a:lnTo>
                    <a:pt x="8811" y="3172"/>
                  </a:lnTo>
                  <a:lnTo>
                    <a:pt x="8952" y="3454"/>
                  </a:lnTo>
                  <a:lnTo>
                    <a:pt x="9022" y="3806"/>
                  </a:lnTo>
                  <a:lnTo>
                    <a:pt x="9093" y="4300"/>
                  </a:lnTo>
                  <a:lnTo>
                    <a:pt x="9022" y="4652"/>
                  </a:lnTo>
                  <a:lnTo>
                    <a:pt x="8882" y="5004"/>
                  </a:lnTo>
                  <a:lnTo>
                    <a:pt x="8741" y="5216"/>
                  </a:lnTo>
                  <a:lnTo>
                    <a:pt x="8459" y="5357"/>
                  </a:lnTo>
                  <a:lnTo>
                    <a:pt x="8177" y="5498"/>
                  </a:lnTo>
                  <a:lnTo>
                    <a:pt x="7190" y="5498"/>
                  </a:lnTo>
                  <a:lnTo>
                    <a:pt x="6837" y="5357"/>
                  </a:lnTo>
                  <a:lnTo>
                    <a:pt x="6556" y="5286"/>
                  </a:lnTo>
                  <a:lnTo>
                    <a:pt x="6274" y="5075"/>
                  </a:lnTo>
                  <a:lnTo>
                    <a:pt x="6133" y="4863"/>
                  </a:lnTo>
                  <a:lnTo>
                    <a:pt x="5992" y="4652"/>
                  </a:lnTo>
                  <a:lnTo>
                    <a:pt x="5921" y="4441"/>
                  </a:lnTo>
                  <a:lnTo>
                    <a:pt x="5992" y="4159"/>
                  </a:lnTo>
                  <a:lnTo>
                    <a:pt x="6767" y="3454"/>
                  </a:lnTo>
                  <a:lnTo>
                    <a:pt x="7260" y="3101"/>
                  </a:lnTo>
                  <a:lnTo>
                    <a:pt x="7683" y="2890"/>
                  </a:lnTo>
                  <a:lnTo>
                    <a:pt x="8106" y="2749"/>
                  </a:lnTo>
                  <a:close/>
                  <a:moveTo>
                    <a:pt x="3384" y="5357"/>
                  </a:moveTo>
                  <a:lnTo>
                    <a:pt x="4300" y="5427"/>
                  </a:lnTo>
                  <a:lnTo>
                    <a:pt x="4089" y="6273"/>
                  </a:lnTo>
                  <a:lnTo>
                    <a:pt x="3948" y="6837"/>
                  </a:lnTo>
                  <a:lnTo>
                    <a:pt x="3736" y="7401"/>
                  </a:lnTo>
                  <a:lnTo>
                    <a:pt x="3454" y="7965"/>
                  </a:lnTo>
                  <a:lnTo>
                    <a:pt x="3102" y="8388"/>
                  </a:lnTo>
                  <a:lnTo>
                    <a:pt x="2961" y="8599"/>
                  </a:lnTo>
                  <a:lnTo>
                    <a:pt x="2749" y="8740"/>
                  </a:lnTo>
                  <a:lnTo>
                    <a:pt x="2538" y="8811"/>
                  </a:lnTo>
                  <a:lnTo>
                    <a:pt x="2327" y="8811"/>
                  </a:lnTo>
                  <a:lnTo>
                    <a:pt x="1904" y="8740"/>
                  </a:lnTo>
                  <a:lnTo>
                    <a:pt x="1551" y="8599"/>
                  </a:lnTo>
                  <a:lnTo>
                    <a:pt x="1340" y="8317"/>
                  </a:lnTo>
                  <a:lnTo>
                    <a:pt x="1128" y="8035"/>
                  </a:lnTo>
                  <a:lnTo>
                    <a:pt x="1058" y="7683"/>
                  </a:lnTo>
                  <a:lnTo>
                    <a:pt x="987" y="7260"/>
                  </a:lnTo>
                  <a:lnTo>
                    <a:pt x="987" y="6907"/>
                  </a:lnTo>
                  <a:lnTo>
                    <a:pt x="1058" y="6485"/>
                  </a:lnTo>
                  <a:lnTo>
                    <a:pt x="1128" y="6203"/>
                  </a:lnTo>
                  <a:lnTo>
                    <a:pt x="1269" y="6062"/>
                  </a:lnTo>
                  <a:lnTo>
                    <a:pt x="1410" y="5850"/>
                  </a:lnTo>
                  <a:lnTo>
                    <a:pt x="1551" y="5709"/>
                  </a:lnTo>
                  <a:lnTo>
                    <a:pt x="1974" y="5498"/>
                  </a:lnTo>
                  <a:lnTo>
                    <a:pt x="2397" y="5427"/>
                  </a:lnTo>
                  <a:lnTo>
                    <a:pt x="2890" y="5357"/>
                  </a:lnTo>
                  <a:close/>
                  <a:moveTo>
                    <a:pt x="5992" y="5780"/>
                  </a:moveTo>
                  <a:lnTo>
                    <a:pt x="6203" y="5850"/>
                  </a:lnTo>
                  <a:lnTo>
                    <a:pt x="6485" y="5991"/>
                  </a:lnTo>
                  <a:lnTo>
                    <a:pt x="7331" y="6414"/>
                  </a:lnTo>
                  <a:lnTo>
                    <a:pt x="8036" y="6907"/>
                  </a:lnTo>
                  <a:lnTo>
                    <a:pt x="8318" y="7119"/>
                  </a:lnTo>
                  <a:lnTo>
                    <a:pt x="8388" y="7330"/>
                  </a:lnTo>
                  <a:lnTo>
                    <a:pt x="8388" y="7471"/>
                  </a:lnTo>
                  <a:lnTo>
                    <a:pt x="8318" y="7683"/>
                  </a:lnTo>
                  <a:lnTo>
                    <a:pt x="8106" y="7965"/>
                  </a:lnTo>
                  <a:lnTo>
                    <a:pt x="7895" y="8176"/>
                  </a:lnTo>
                  <a:lnTo>
                    <a:pt x="7260" y="8599"/>
                  </a:lnTo>
                  <a:lnTo>
                    <a:pt x="6908" y="8740"/>
                  </a:lnTo>
                  <a:lnTo>
                    <a:pt x="6556" y="8881"/>
                  </a:lnTo>
                  <a:lnTo>
                    <a:pt x="6203" y="8952"/>
                  </a:lnTo>
                  <a:lnTo>
                    <a:pt x="5498" y="8952"/>
                  </a:lnTo>
                  <a:lnTo>
                    <a:pt x="5216" y="8811"/>
                  </a:lnTo>
                  <a:lnTo>
                    <a:pt x="5005" y="8529"/>
                  </a:lnTo>
                  <a:lnTo>
                    <a:pt x="4864" y="8247"/>
                  </a:lnTo>
                  <a:lnTo>
                    <a:pt x="4793" y="7753"/>
                  </a:lnTo>
                  <a:lnTo>
                    <a:pt x="4723" y="7189"/>
                  </a:lnTo>
                  <a:lnTo>
                    <a:pt x="4864" y="6696"/>
                  </a:lnTo>
                  <a:lnTo>
                    <a:pt x="4934" y="6344"/>
                  </a:lnTo>
                  <a:lnTo>
                    <a:pt x="5005" y="5991"/>
                  </a:lnTo>
                  <a:lnTo>
                    <a:pt x="5075" y="5850"/>
                  </a:lnTo>
                  <a:lnTo>
                    <a:pt x="5287" y="5780"/>
                  </a:lnTo>
                  <a:close/>
                  <a:moveTo>
                    <a:pt x="4723" y="0"/>
                  </a:moveTo>
                  <a:lnTo>
                    <a:pt x="4089" y="70"/>
                  </a:lnTo>
                  <a:lnTo>
                    <a:pt x="3384" y="352"/>
                  </a:lnTo>
                  <a:lnTo>
                    <a:pt x="2820" y="705"/>
                  </a:lnTo>
                  <a:lnTo>
                    <a:pt x="2256" y="1198"/>
                  </a:lnTo>
                  <a:lnTo>
                    <a:pt x="1904" y="1762"/>
                  </a:lnTo>
                  <a:lnTo>
                    <a:pt x="1763" y="2044"/>
                  </a:lnTo>
                  <a:lnTo>
                    <a:pt x="1622" y="2326"/>
                  </a:lnTo>
                  <a:lnTo>
                    <a:pt x="1622" y="2678"/>
                  </a:lnTo>
                  <a:lnTo>
                    <a:pt x="1622" y="2960"/>
                  </a:lnTo>
                  <a:lnTo>
                    <a:pt x="1763" y="3242"/>
                  </a:lnTo>
                  <a:lnTo>
                    <a:pt x="1904" y="3524"/>
                  </a:lnTo>
                  <a:lnTo>
                    <a:pt x="2115" y="3806"/>
                  </a:lnTo>
                  <a:lnTo>
                    <a:pt x="2467" y="4088"/>
                  </a:lnTo>
                  <a:lnTo>
                    <a:pt x="2890" y="4300"/>
                  </a:lnTo>
                  <a:lnTo>
                    <a:pt x="3384" y="4511"/>
                  </a:lnTo>
                  <a:lnTo>
                    <a:pt x="4018" y="4722"/>
                  </a:lnTo>
                  <a:lnTo>
                    <a:pt x="4723" y="4863"/>
                  </a:lnTo>
                  <a:lnTo>
                    <a:pt x="4582" y="5004"/>
                  </a:lnTo>
                  <a:lnTo>
                    <a:pt x="4371" y="5075"/>
                  </a:lnTo>
                  <a:lnTo>
                    <a:pt x="3877" y="5075"/>
                  </a:lnTo>
                  <a:lnTo>
                    <a:pt x="2538" y="4863"/>
                  </a:lnTo>
                  <a:lnTo>
                    <a:pt x="1833" y="4793"/>
                  </a:lnTo>
                  <a:lnTo>
                    <a:pt x="1481" y="4863"/>
                  </a:lnTo>
                  <a:lnTo>
                    <a:pt x="1128" y="5004"/>
                  </a:lnTo>
                  <a:lnTo>
                    <a:pt x="846" y="5145"/>
                  </a:lnTo>
                  <a:lnTo>
                    <a:pt x="564" y="5427"/>
                  </a:lnTo>
                  <a:lnTo>
                    <a:pt x="283" y="5780"/>
                  </a:lnTo>
                  <a:lnTo>
                    <a:pt x="142" y="6273"/>
                  </a:lnTo>
                  <a:lnTo>
                    <a:pt x="71" y="6626"/>
                  </a:lnTo>
                  <a:lnTo>
                    <a:pt x="1" y="7048"/>
                  </a:lnTo>
                  <a:lnTo>
                    <a:pt x="71" y="7401"/>
                  </a:lnTo>
                  <a:lnTo>
                    <a:pt x="142" y="7753"/>
                  </a:lnTo>
                  <a:lnTo>
                    <a:pt x="212" y="8176"/>
                  </a:lnTo>
                  <a:lnTo>
                    <a:pt x="423" y="8529"/>
                  </a:lnTo>
                  <a:lnTo>
                    <a:pt x="564" y="8811"/>
                  </a:lnTo>
                  <a:lnTo>
                    <a:pt x="846" y="9163"/>
                  </a:lnTo>
                  <a:lnTo>
                    <a:pt x="1058" y="9374"/>
                  </a:lnTo>
                  <a:lnTo>
                    <a:pt x="1340" y="9586"/>
                  </a:lnTo>
                  <a:lnTo>
                    <a:pt x="1692" y="9727"/>
                  </a:lnTo>
                  <a:lnTo>
                    <a:pt x="1974" y="9868"/>
                  </a:lnTo>
                  <a:lnTo>
                    <a:pt x="2327" y="9868"/>
                  </a:lnTo>
                  <a:lnTo>
                    <a:pt x="2679" y="9797"/>
                  </a:lnTo>
                  <a:lnTo>
                    <a:pt x="3102" y="9656"/>
                  </a:lnTo>
                  <a:lnTo>
                    <a:pt x="3454" y="9374"/>
                  </a:lnTo>
                  <a:lnTo>
                    <a:pt x="4089" y="8670"/>
                  </a:lnTo>
                  <a:lnTo>
                    <a:pt x="4089" y="8952"/>
                  </a:lnTo>
                  <a:lnTo>
                    <a:pt x="4159" y="9163"/>
                  </a:lnTo>
                  <a:lnTo>
                    <a:pt x="4300" y="9304"/>
                  </a:lnTo>
                  <a:lnTo>
                    <a:pt x="4371" y="9445"/>
                  </a:lnTo>
                  <a:lnTo>
                    <a:pt x="4793" y="9656"/>
                  </a:lnTo>
                  <a:lnTo>
                    <a:pt x="5216" y="9797"/>
                  </a:lnTo>
                  <a:lnTo>
                    <a:pt x="5780" y="9797"/>
                  </a:lnTo>
                  <a:lnTo>
                    <a:pt x="6344" y="9656"/>
                  </a:lnTo>
                  <a:lnTo>
                    <a:pt x="6908" y="9515"/>
                  </a:lnTo>
                  <a:lnTo>
                    <a:pt x="7472" y="9304"/>
                  </a:lnTo>
                  <a:lnTo>
                    <a:pt x="8036" y="9022"/>
                  </a:lnTo>
                  <a:lnTo>
                    <a:pt x="8529" y="8670"/>
                  </a:lnTo>
                  <a:lnTo>
                    <a:pt x="8882" y="8317"/>
                  </a:lnTo>
                  <a:lnTo>
                    <a:pt x="9163" y="7894"/>
                  </a:lnTo>
                  <a:lnTo>
                    <a:pt x="9304" y="7542"/>
                  </a:lnTo>
                  <a:lnTo>
                    <a:pt x="9304" y="7330"/>
                  </a:lnTo>
                  <a:lnTo>
                    <a:pt x="9234" y="7119"/>
                  </a:lnTo>
                  <a:lnTo>
                    <a:pt x="9163" y="6907"/>
                  </a:lnTo>
                  <a:lnTo>
                    <a:pt x="9022" y="6696"/>
                  </a:lnTo>
                  <a:lnTo>
                    <a:pt x="8811" y="6485"/>
                  </a:lnTo>
                  <a:lnTo>
                    <a:pt x="8529" y="6344"/>
                  </a:lnTo>
                  <a:lnTo>
                    <a:pt x="9022" y="6132"/>
                  </a:lnTo>
                  <a:lnTo>
                    <a:pt x="9375" y="5780"/>
                  </a:lnTo>
                  <a:lnTo>
                    <a:pt x="9586" y="5427"/>
                  </a:lnTo>
                  <a:lnTo>
                    <a:pt x="9798" y="5004"/>
                  </a:lnTo>
                  <a:lnTo>
                    <a:pt x="9868" y="4511"/>
                  </a:lnTo>
                  <a:lnTo>
                    <a:pt x="9868" y="4018"/>
                  </a:lnTo>
                  <a:lnTo>
                    <a:pt x="9727" y="3595"/>
                  </a:lnTo>
                  <a:lnTo>
                    <a:pt x="9586" y="3101"/>
                  </a:lnTo>
                  <a:lnTo>
                    <a:pt x="9375" y="2678"/>
                  </a:lnTo>
                  <a:lnTo>
                    <a:pt x="9093" y="2396"/>
                  </a:lnTo>
                  <a:lnTo>
                    <a:pt x="8741" y="2115"/>
                  </a:lnTo>
                  <a:lnTo>
                    <a:pt x="8318" y="1974"/>
                  </a:lnTo>
                  <a:lnTo>
                    <a:pt x="7895" y="1903"/>
                  </a:lnTo>
                  <a:lnTo>
                    <a:pt x="7401" y="2044"/>
                  </a:lnTo>
                  <a:lnTo>
                    <a:pt x="6908" y="2255"/>
                  </a:lnTo>
                  <a:lnTo>
                    <a:pt x="6344" y="2749"/>
                  </a:lnTo>
                  <a:lnTo>
                    <a:pt x="6415" y="2115"/>
                  </a:lnTo>
                  <a:lnTo>
                    <a:pt x="6415" y="1621"/>
                  </a:lnTo>
                  <a:lnTo>
                    <a:pt x="6344" y="1198"/>
                  </a:lnTo>
                  <a:lnTo>
                    <a:pt x="6203" y="846"/>
                  </a:lnTo>
                  <a:lnTo>
                    <a:pt x="6062" y="564"/>
                  </a:lnTo>
                  <a:lnTo>
                    <a:pt x="5851" y="352"/>
                  </a:lnTo>
                  <a:lnTo>
                    <a:pt x="5569" y="141"/>
                  </a:lnTo>
                  <a:lnTo>
                    <a:pt x="5357" y="70"/>
                  </a:lnTo>
                  <a:lnTo>
                    <a:pt x="5005" y="0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3" name="Shape 160"/>
            <p:cNvGrpSpPr>
              <a:grpSpLocks/>
            </p:cNvGrpSpPr>
            <p:nvPr/>
          </p:nvGrpSpPr>
          <p:grpSpPr bwMode="auto">
            <a:xfrm>
              <a:off x="1863131" y="2900182"/>
              <a:ext cx="207045" cy="245022"/>
              <a:chOff x="4156906" y="2900182"/>
              <a:chExt cx="207045" cy="245022"/>
            </a:xfrm>
          </p:grpSpPr>
          <p:sp>
            <p:nvSpPr>
              <p:cNvPr id="34" name="Shape 161"/>
              <p:cNvSpPr>
                <a:spLocks/>
              </p:cNvSpPr>
              <p:nvPr/>
            </p:nvSpPr>
            <p:spPr bwMode="auto">
              <a:xfrm>
                <a:off x="4156906" y="3031387"/>
                <a:ext cx="50576" cy="113817"/>
              </a:xfrm>
              <a:custGeom>
                <a:avLst/>
                <a:gdLst>
                  <a:gd name="T0" fmla="*/ 0 w 2045"/>
                  <a:gd name="T1" fmla="*/ 0 h 4583"/>
                  <a:gd name="T2" fmla="*/ 2045 w 2045"/>
                  <a:gd name="T3" fmla="*/ 4583 h 4583"/>
                </a:gdLst>
                <a:ahLst/>
                <a:cxnLst>
                  <a:cxn ang="0">
                    <a:pos x="776" y="1622"/>
                  </a:cxn>
                  <a:cxn ang="0">
                    <a:pos x="917" y="2045"/>
                  </a:cxn>
                  <a:cxn ang="0">
                    <a:pos x="988" y="2538"/>
                  </a:cxn>
                  <a:cxn ang="0">
                    <a:pos x="988" y="2961"/>
                  </a:cxn>
                  <a:cxn ang="0">
                    <a:pos x="988" y="3454"/>
                  </a:cxn>
                  <a:cxn ang="0">
                    <a:pos x="776" y="3032"/>
                  </a:cxn>
                  <a:cxn ang="0">
                    <a:pos x="706" y="2609"/>
                  </a:cxn>
                  <a:cxn ang="0">
                    <a:pos x="706" y="2115"/>
                  </a:cxn>
                  <a:cxn ang="0">
                    <a:pos x="776" y="1622"/>
                  </a:cxn>
                  <a:cxn ang="0">
                    <a:pos x="706" y="1"/>
                  </a:cxn>
                  <a:cxn ang="0">
                    <a:pos x="565" y="71"/>
                  </a:cxn>
                  <a:cxn ang="0">
                    <a:pos x="353" y="424"/>
                  </a:cxn>
                  <a:cxn ang="0">
                    <a:pos x="212" y="917"/>
                  </a:cxn>
                  <a:cxn ang="0">
                    <a:pos x="71" y="1481"/>
                  </a:cxn>
                  <a:cxn ang="0">
                    <a:pos x="1" y="2679"/>
                  </a:cxn>
                  <a:cxn ang="0">
                    <a:pos x="1" y="3102"/>
                  </a:cxn>
                  <a:cxn ang="0">
                    <a:pos x="71" y="3384"/>
                  </a:cxn>
                  <a:cxn ang="0">
                    <a:pos x="142" y="3595"/>
                  </a:cxn>
                  <a:cxn ang="0">
                    <a:pos x="424" y="3877"/>
                  </a:cxn>
                  <a:cxn ang="0">
                    <a:pos x="706" y="4159"/>
                  </a:cxn>
                  <a:cxn ang="0">
                    <a:pos x="988" y="4371"/>
                  </a:cxn>
                  <a:cxn ang="0">
                    <a:pos x="1340" y="4512"/>
                  </a:cxn>
                  <a:cxn ang="0">
                    <a:pos x="1622" y="4582"/>
                  </a:cxn>
                  <a:cxn ang="0">
                    <a:pos x="1763" y="4512"/>
                  </a:cxn>
                  <a:cxn ang="0">
                    <a:pos x="1833" y="4441"/>
                  </a:cxn>
                  <a:cxn ang="0">
                    <a:pos x="1974" y="4300"/>
                  </a:cxn>
                  <a:cxn ang="0">
                    <a:pos x="1974" y="4159"/>
                  </a:cxn>
                  <a:cxn ang="0">
                    <a:pos x="2045" y="3736"/>
                  </a:cxn>
                  <a:cxn ang="0">
                    <a:pos x="2045" y="3173"/>
                  </a:cxn>
                  <a:cxn ang="0">
                    <a:pos x="1974" y="2538"/>
                  </a:cxn>
                  <a:cxn ang="0">
                    <a:pos x="1833" y="1833"/>
                  </a:cxn>
                  <a:cxn ang="0">
                    <a:pos x="1622" y="1199"/>
                  </a:cxn>
                  <a:cxn ang="0">
                    <a:pos x="1410" y="635"/>
                  </a:cxn>
                  <a:cxn ang="0">
                    <a:pos x="1129" y="212"/>
                  </a:cxn>
                  <a:cxn ang="0">
                    <a:pos x="988" y="71"/>
                  </a:cxn>
                  <a:cxn ang="0">
                    <a:pos x="847" y="1"/>
                  </a:cxn>
                </a:cxnLst>
                <a:rect l="T0" t="T1" r="T2" b="T3"/>
                <a:pathLst>
                  <a:path w="2045" h="4583" extrusionOk="0">
                    <a:moveTo>
                      <a:pt x="776" y="1622"/>
                    </a:moveTo>
                    <a:lnTo>
                      <a:pt x="917" y="2045"/>
                    </a:lnTo>
                    <a:lnTo>
                      <a:pt x="988" y="2538"/>
                    </a:lnTo>
                    <a:lnTo>
                      <a:pt x="988" y="2961"/>
                    </a:lnTo>
                    <a:lnTo>
                      <a:pt x="988" y="3454"/>
                    </a:lnTo>
                    <a:lnTo>
                      <a:pt x="776" y="3032"/>
                    </a:lnTo>
                    <a:lnTo>
                      <a:pt x="706" y="2609"/>
                    </a:lnTo>
                    <a:lnTo>
                      <a:pt x="706" y="2115"/>
                    </a:lnTo>
                    <a:lnTo>
                      <a:pt x="776" y="1622"/>
                    </a:lnTo>
                    <a:close/>
                    <a:moveTo>
                      <a:pt x="706" y="1"/>
                    </a:moveTo>
                    <a:lnTo>
                      <a:pt x="565" y="71"/>
                    </a:lnTo>
                    <a:lnTo>
                      <a:pt x="353" y="424"/>
                    </a:lnTo>
                    <a:lnTo>
                      <a:pt x="212" y="917"/>
                    </a:lnTo>
                    <a:lnTo>
                      <a:pt x="71" y="1481"/>
                    </a:lnTo>
                    <a:lnTo>
                      <a:pt x="1" y="2679"/>
                    </a:lnTo>
                    <a:lnTo>
                      <a:pt x="1" y="3102"/>
                    </a:lnTo>
                    <a:lnTo>
                      <a:pt x="71" y="3384"/>
                    </a:lnTo>
                    <a:lnTo>
                      <a:pt x="142" y="3595"/>
                    </a:lnTo>
                    <a:lnTo>
                      <a:pt x="424" y="3877"/>
                    </a:lnTo>
                    <a:lnTo>
                      <a:pt x="706" y="4159"/>
                    </a:lnTo>
                    <a:lnTo>
                      <a:pt x="988" y="4371"/>
                    </a:lnTo>
                    <a:lnTo>
                      <a:pt x="1340" y="4512"/>
                    </a:lnTo>
                    <a:lnTo>
                      <a:pt x="1622" y="4582"/>
                    </a:lnTo>
                    <a:lnTo>
                      <a:pt x="1763" y="4512"/>
                    </a:lnTo>
                    <a:lnTo>
                      <a:pt x="1833" y="4441"/>
                    </a:lnTo>
                    <a:lnTo>
                      <a:pt x="1974" y="4300"/>
                    </a:lnTo>
                    <a:lnTo>
                      <a:pt x="1974" y="4159"/>
                    </a:lnTo>
                    <a:lnTo>
                      <a:pt x="2045" y="3736"/>
                    </a:lnTo>
                    <a:lnTo>
                      <a:pt x="2045" y="3173"/>
                    </a:lnTo>
                    <a:lnTo>
                      <a:pt x="1974" y="2538"/>
                    </a:lnTo>
                    <a:lnTo>
                      <a:pt x="1833" y="1833"/>
                    </a:lnTo>
                    <a:lnTo>
                      <a:pt x="1622" y="1199"/>
                    </a:lnTo>
                    <a:lnTo>
                      <a:pt x="1410" y="635"/>
                    </a:lnTo>
                    <a:lnTo>
                      <a:pt x="1129" y="212"/>
                    </a:lnTo>
                    <a:lnTo>
                      <a:pt x="988" y="71"/>
                    </a:lnTo>
                    <a:lnTo>
                      <a:pt x="847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Shape 162"/>
              <p:cNvSpPr>
                <a:spLocks/>
              </p:cNvSpPr>
              <p:nvPr/>
            </p:nvSpPr>
            <p:spPr bwMode="auto">
              <a:xfrm>
                <a:off x="4169550" y="2900182"/>
                <a:ext cx="88508" cy="104332"/>
              </a:xfrm>
              <a:custGeom>
                <a:avLst/>
                <a:gdLst>
                  <a:gd name="T0" fmla="*/ 0 w 3525"/>
                  <a:gd name="T1" fmla="*/ 0 h 4160"/>
                  <a:gd name="T2" fmla="*/ 3525 w 3525"/>
                  <a:gd name="T3" fmla="*/ 4160 h 4160"/>
                </a:gdLst>
                <a:ahLst/>
                <a:cxnLst>
                  <a:cxn ang="0">
                    <a:pos x="3031" y="1"/>
                  </a:cxn>
                  <a:cxn ang="0">
                    <a:pos x="2960" y="142"/>
                  </a:cxn>
                  <a:cxn ang="0">
                    <a:pos x="2749" y="494"/>
                  </a:cxn>
                  <a:cxn ang="0">
                    <a:pos x="2326" y="1692"/>
                  </a:cxn>
                  <a:cxn ang="0">
                    <a:pos x="2044" y="2327"/>
                  </a:cxn>
                  <a:cxn ang="0">
                    <a:pos x="1692" y="2891"/>
                  </a:cxn>
                  <a:cxn ang="0">
                    <a:pos x="1339" y="3314"/>
                  </a:cxn>
                  <a:cxn ang="0">
                    <a:pos x="1128" y="3455"/>
                  </a:cxn>
                  <a:cxn ang="0">
                    <a:pos x="846" y="3596"/>
                  </a:cxn>
                  <a:cxn ang="0">
                    <a:pos x="1128" y="2679"/>
                  </a:cxn>
                  <a:cxn ang="0">
                    <a:pos x="1410" y="1974"/>
                  </a:cxn>
                  <a:cxn ang="0">
                    <a:pos x="1903" y="1270"/>
                  </a:cxn>
                  <a:cxn ang="0">
                    <a:pos x="2538" y="565"/>
                  </a:cxn>
                  <a:cxn ang="0">
                    <a:pos x="2538" y="494"/>
                  </a:cxn>
                  <a:cxn ang="0">
                    <a:pos x="2467" y="565"/>
                  </a:cxn>
                  <a:cxn ang="0">
                    <a:pos x="1833" y="847"/>
                  </a:cxn>
                  <a:cxn ang="0">
                    <a:pos x="1128" y="1270"/>
                  </a:cxn>
                  <a:cxn ang="0">
                    <a:pos x="846" y="1481"/>
                  </a:cxn>
                  <a:cxn ang="0">
                    <a:pos x="705" y="1692"/>
                  </a:cxn>
                  <a:cxn ang="0">
                    <a:pos x="353" y="2256"/>
                  </a:cxn>
                  <a:cxn ang="0">
                    <a:pos x="71" y="2891"/>
                  </a:cxn>
                  <a:cxn ang="0">
                    <a:pos x="0" y="3243"/>
                  </a:cxn>
                  <a:cxn ang="0">
                    <a:pos x="0" y="3596"/>
                  </a:cxn>
                  <a:cxn ang="0">
                    <a:pos x="141" y="3878"/>
                  </a:cxn>
                  <a:cxn ang="0">
                    <a:pos x="353" y="4089"/>
                  </a:cxn>
                  <a:cxn ang="0">
                    <a:pos x="635" y="4159"/>
                  </a:cxn>
                  <a:cxn ang="0">
                    <a:pos x="916" y="4159"/>
                  </a:cxn>
                  <a:cxn ang="0">
                    <a:pos x="1269" y="4018"/>
                  </a:cxn>
                  <a:cxn ang="0">
                    <a:pos x="1551" y="3878"/>
                  </a:cxn>
                  <a:cxn ang="0">
                    <a:pos x="1903" y="3596"/>
                  </a:cxn>
                  <a:cxn ang="0">
                    <a:pos x="2185" y="3243"/>
                  </a:cxn>
                  <a:cxn ang="0">
                    <a:pos x="2820" y="2468"/>
                  </a:cxn>
                  <a:cxn ang="0">
                    <a:pos x="3242" y="1622"/>
                  </a:cxn>
                  <a:cxn ang="0">
                    <a:pos x="3383" y="1199"/>
                  </a:cxn>
                  <a:cxn ang="0">
                    <a:pos x="3454" y="847"/>
                  </a:cxn>
                  <a:cxn ang="0">
                    <a:pos x="3524" y="494"/>
                  </a:cxn>
                  <a:cxn ang="0">
                    <a:pos x="3454" y="283"/>
                  </a:cxn>
                  <a:cxn ang="0">
                    <a:pos x="3313" y="71"/>
                  </a:cxn>
                  <a:cxn ang="0">
                    <a:pos x="3101" y="1"/>
                  </a:cxn>
                </a:cxnLst>
                <a:rect l="T0" t="T1" r="T2" b="T3"/>
                <a:pathLst>
                  <a:path w="3525" h="4160" extrusionOk="0">
                    <a:moveTo>
                      <a:pt x="3031" y="1"/>
                    </a:moveTo>
                    <a:lnTo>
                      <a:pt x="2960" y="142"/>
                    </a:lnTo>
                    <a:lnTo>
                      <a:pt x="2749" y="494"/>
                    </a:lnTo>
                    <a:lnTo>
                      <a:pt x="2326" y="1692"/>
                    </a:lnTo>
                    <a:lnTo>
                      <a:pt x="2044" y="2327"/>
                    </a:lnTo>
                    <a:lnTo>
                      <a:pt x="1692" y="2891"/>
                    </a:lnTo>
                    <a:lnTo>
                      <a:pt x="1339" y="3314"/>
                    </a:lnTo>
                    <a:lnTo>
                      <a:pt x="1128" y="3455"/>
                    </a:lnTo>
                    <a:lnTo>
                      <a:pt x="846" y="3596"/>
                    </a:lnTo>
                    <a:lnTo>
                      <a:pt x="1128" y="2679"/>
                    </a:lnTo>
                    <a:lnTo>
                      <a:pt x="1410" y="1974"/>
                    </a:lnTo>
                    <a:lnTo>
                      <a:pt x="1903" y="1270"/>
                    </a:lnTo>
                    <a:lnTo>
                      <a:pt x="2538" y="565"/>
                    </a:lnTo>
                    <a:lnTo>
                      <a:pt x="2538" y="494"/>
                    </a:lnTo>
                    <a:lnTo>
                      <a:pt x="2467" y="565"/>
                    </a:lnTo>
                    <a:lnTo>
                      <a:pt x="1833" y="847"/>
                    </a:lnTo>
                    <a:lnTo>
                      <a:pt x="1128" y="1270"/>
                    </a:lnTo>
                    <a:lnTo>
                      <a:pt x="846" y="1481"/>
                    </a:lnTo>
                    <a:lnTo>
                      <a:pt x="705" y="1692"/>
                    </a:lnTo>
                    <a:lnTo>
                      <a:pt x="353" y="2256"/>
                    </a:lnTo>
                    <a:lnTo>
                      <a:pt x="71" y="2891"/>
                    </a:lnTo>
                    <a:lnTo>
                      <a:pt x="0" y="3243"/>
                    </a:lnTo>
                    <a:lnTo>
                      <a:pt x="0" y="3596"/>
                    </a:lnTo>
                    <a:lnTo>
                      <a:pt x="141" y="3878"/>
                    </a:lnTo>
                    <a:lnTo>
                      <a:pt x="353" y="4089"/>
                    </a:lnTo>
                    <a:lnTo>
                      <a:pt x="635" y="4159"/>
                    </a:lnTo>
                    <a:lnTo>
                      <a:pt x="916" y="4159"/>
                    </a:lnTo>
                    <a:lnTo>
                      <a:pt x="1269" y="4018"/>
                    </a:lnTo>
                    <a:lnTo>
                      <a:pt x="1551" y="3878"/>
                    </a:lnTo>
                    <a:lnTo>
                      <a:pt x="1903" y="3596"/>
                    </a:lnTo>
                    <a:lnTo>
                      <a:pt x="2185" y="3243"/>
                    </a:lnTo>
                    <a:lnTo>
                      <a:pt x="2820" y="2468"/>
                    </a:lnTo>
                    <a:lnTo>
                      <a:pt x="3242" y="1622"/>
                    </a:lnTo>
                    <a:lnTo>
                      <a:pt x="3383" y="1199"/>
                    </a:lnTo>
                    <a:lnTo>
                      <a:pt x="3454" y="847"/>
                    </a:lnTo>
                    <a:lnTo>
                      <a:pt x="3524" y="494"/>
                    </a:lnTo>
                    <a:lnTo>
                      <a:pt x="3454" y="283"/>
                    </a:lnTo>
                    <a:lnTo>
                      <a:pt x="3313" y="71"/>
                    </a:lnTo>
                    <a:lnTo>
                      <a:pt x="3101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Shape 163"/>
              <p:cNvSpPr>
                <a:spLocks/>
              </p:cNvSpPr>
              <p:nvPr/>
            </p:nvSpPr>
            <p:spPr bwMode="auto">
              <a:xfrm>
                <a:off x="4216965" y="3023484"/>
                <a:ext cx="146986" cy="104332"/>
              </a:xfrm>
              <a:custGeom>
                <a:avLst/>
                <a:gdLst>
                  <a:gd name="T0" fmla="*/ 0 w 5851"/>
                  <a:gd name="T1" fmla="*/ 0 h 4160"/>
                  <a:gd name="T2" fmla="*/ 5851 w 5851"/>
                  <a:gd name="T3" fmla="*/ 4160 h 4160"/>
                </a:gdLst>
                <a:ahLst/>
                <a:cxnLst>
                  <a:cxn ang="0">
                    <a:pos x="987" y="1"/>
                  </a:cxn>
                  <a:cxn ang="0">
                    <a:pos x="635" y="71"/>
                  </a:cxn>
                  <a:cxn ang="0">
                    <a:pos x="494" y="142"/>
                  </a:cxn>
                  <a:cxn ang="0">
                    <a:pos x="705" y="142"/>
                  </a:cxn>
                  <a:cxn ang="0">
                    <a:pos x="917" y="212"/>
                  </a:cxn>
                  <a:cxn ang="0">
                    <a:pos x="1198" y="283"/>
                  </a:cxn>
                  <a:cxn ang="0">
                    <a:pos x="1833" y="635"/>
                  </a:cxn>
                  <a:cxn ang="0">
                    <a:pos x="2467" y="1129"/>
                  </a:cxn>
                  <a:cxn ang="0">
                    <a:pos x="3665" y="2186"/>
                  </a:cxn>
                  <a:cxn ang="0">
                    <a:pos x="4441" y="2961"/>
                  </a:cxn>
                  <a:cxn ang="0">
                    <a:pos x="3947" y="2961"/>
                  </a:cxn>
                  <a:cxn ang="0">
                    <a:pos x="3242" y="2820"/>
                  </a:cxn>
                  <a:cxn ang="0">
                    <a:pos x="2467" y="2609"/>
                  </a:cxn>
                  <a:cxn ang="0">
                    <a:pos x="1692" y="2327"/>
                  </a:cxn>
                  <a:cxn ang="0">
                    <a:pos x="987" y="1904"/>
                  </a:cxn>
                  <a:cxn ang="0">
                    <a:pos x="423" y="1481"/>
                  </a:cxn>
                  <a:cxn ang="0">
                    <a:pos x="212" y="1269"/>
                  </a:cxn>
                  <a:cxn ang="0">
                    <a:pos x="71" y="988"/>
                  </a:cxn>
                  <a:cxn ang="0">
                    <a:pos x="0" y="706"/>
                  </a:cxn>
                  <a:cxn ang="0">
                    <a:pos x="0" y="988"/>
                  </a:cxn>
                  <a:cxn ang="0">
                    <a:pos x="71" y="1481"/>
                  </a:cxn>
                  <a:cxn ang="0">
                    <a:pos x="282" y="1974"/>
                  </a:cxn>
                  <a:cxn ang="0">
                    <a:pos x="635" y="2468"/>
                  </a:cxn>
                  <a:cxn ang="0">
                    <a:pos x="1057" y="2891"/>
                  </a:cxn>
                  <a:cxn ang="0">
                    <a:pos x="1480" y="3243"/>
                  </a:cxn>
                  <a:cxn ang="0">
                    <a:pos x="2044" y="3525"/>
                  </a:cxn>
                  <a:cxn ang="0">
                    <a:pos x="2538" y="3807"/>
                  </a:cxn>
                  <a:cxn ang="0">
                    <a:pos x="3101" y="4018"/>
                  </a:cxn>
                  <a:cxn ang="0">
                    <a:pos x="3665" y="4089"/>
                  </a:cxn>
                  <a:cxn ang="0">
                    <a:pos x="4229" y="4159"/>
                  </a:cxn>
                  <a:cxn ang="0">
                    <a:pos x="4723" y="4159"/>
                  </a:cxn>
                  <a:cxn ang="0">
                    <a:pos x="5146" y="4018"/>
                  </a:cxn>
                  <a:cxn ang="0">
                    <a:pos x="5498" y="3807"/>
                  </a:cxn>
                  <a:cxn ang="0">
                    <a:pos x="5709" y="3455"/>
                  </a:cxn>
                  <a:cxn ang="0">
                    <a:pos x="5850" y="3032"/>
                  </a:cxn>
                  <a:cxn ang="0">
                    <a:pos x="5850" y="2750"/>
                  </a:cxn>
                  <a:cxn ang="0">
                    <a:pos x="5780" y="2397"/>
                  </a:cxn>
                  <a:cxn ang="0">
                    <a:pos x="5568" y="2115"/>
                  </a:cxn>
                  <a:cxn ang="0">
                    <a:pos x="5286" y="1763"/>
                  </a:cxn>
                  <a:cxn ang="0">
                    <a:pos x="5005" y="1481"/>
                  </a:cxn>
                  <a:cxn ang="0">
                    <a:pos x="4582" y="1199"/>
                  </a:cxn>
                  <a:cxn ang="0">
                    <a:pos x="3736" y="635"/>
                  </a:cxn>
                  <a:cxn ang="0">
                    <a:pos x="2749" y="283"/>
                  </a:cxn>
                  <a:cxn ang="0">
                    <a:pos x="1762" y="1"/>
                  </a:cxn>
                </a:cxnLst>
                <a:rect l="T0" t="T1" r="T2" b="T3"/>
                <a:pathLst>
                  <a:path w="5851" h="4160" extrusionOk="0">
                    <a:moveTo>
                      <a:pt x="987" y="1"/>
                    </a:moveTo>
                    <a:lnTo>
                      <a:pt x="635" y="71"/>
                    </a:lnTo>
                    <a:lnTo>
                      <a:pt x="494" y="142"/>
                    </a:lnTo>
                    <a:lnTo>
                      <a:pt x="705" y="142"/>
                    </a:lnTo>
                    <a:lnTo>
                      <a:pt x="917" y="212"/>
                    </a:lnTo>
                    <a:lnTo>
                      <a:pt x="1198" y="283"/>
                    </a:lnTo>
                    <a:lnTo>
                      <a:pt x="1833" y="635"/>
                    </a:lnTo>
                    <a:lnTo>
                      <a:pt x="2467" y="1129"/>
                    </a:lnTo>
                    <a:lnTo>
                      <a:pt x="3665" y="2186"/>
                    </a:lnTo>
                    <a:lnTo>
                      <a:pt x="4441" y="2961"/>
                    </a:lnTo>
                    <a:lnTo>
                      <a:pt x="3947" y="2961"/>
                    </a:lnTo>
                    <a:lnTo>
                      <a:pt x="3242" y="2820"/>
                    </a:lnTo>
                    <a:lnTo>
                      <a:pt x="2467" y="2609"/>
                    </a:lnTo>
                    <a:lnTo>
                      <a:pt x="1692" y="2327"/>
                    </a:lnTo>
                    <a:lnTo>
                      <a:pt x="987" y="1904"/>
                    </a:lnTo>
                    <a:lnTo>
                      <a:pt x="423" y="1481"/>
                    </a:lnTo>
                    <a:lnTo>
                      <a:pt x="212" y="1269"/>
                    </a:lnTo>
                    <a:lnTo>
                      <a:pt x="71" y="988"/>
                    </a:lnTo>
                    <a:lnTo>
                      <a:pt x="0" y="706"/>
                    </a:lnTo>
                    <a:lnTo>
                      <a:pt x="0" y="988"/>
                    </a:lnTo>
                    <a:lnTo>
                      <a:pt x="71" y="1481"/>
                    </a:lnTo>
                    <a:lnTo>
                      <a:pt x="282" y="1974"/>
                    </a:lnTo>
                    <a:lnTo>
                      <a:pt x="635" y="2468"/>
                    </a:lnTo>
                    <a:lnTo>
                      <a:pt x="1057" y="2891"/>
                    </a:lnTo>
                    <a:lnTo>
                      <a:pt x="1480" y="3243"/>
                    </a:lnTo>
                    <a:lnTo>
                      <a:pt x="2044" y="3525"/>
                    </a:lnTo>
                    <a:lnTo>
                      <a:pt x="2538" y="3807"/>
                    </a:lnTo>
                    <a:lnTo>
                      <a:pt x="3101" y="4018"/>
                    </a:lnTo>
                    <a:lnTo>
                      <a:pt x="3665" y="4089"/>
                    </a:lnTo>
                    <a:lnTo>
                      <a:pt x="4229" y="4159"/>
                    </a:lnTo>
                    <a:lnTo>
                      <a:pt x="4723" y="4159"/>
                    </a:lnTo>
                    <a:lnTo>
                      <a:pt x="5146" y="4018"/>
                    </a:lnTo>
                    <a:lnTo>
                      <a:pt x="5498" y="3807"/>
                    </a:lnTo>
                    <a:lnTo>
                      <a:pt x="5709" y="3455"/>
                    </a:lnTo>
                    <a:lnTo>
                      <a:pt x="5850" y="3032"/>
                    </a:lnTo>
                    <a:lnTo>
                      <a:pt x="5850" y="2750"/>
                    </a:lnTo>
                    <a:lnTo>
                      <a:pt x="5780" y="2397"/>
                    </a:lnTo>
                    <a:lnTo>
                      <a:pt x="5568" y="2115"/>
                    </a:lnTo>
                    <a:lnTo>
                      <a:pt x="5286" y="1763"/>
                    </a:lnTo>
                    <a:lnTo>
                      <a:pt x="5005" y="1481"/>
                    </a:lnTo>
                    <a:lnTo>
                      <a:pt x="4582" y="1199"/>
                    </a:lnTo>
                    <a:lnTo>
                      <a:pt x="3736" y="635"/>
                    </a:lnTo>
                    <a:lnTo>
                      <a:pt x="2749" y="283"/>
                    </a:lnTo>
                    <a:lnTo>
                      <a:pt x="1762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Shape 164"/>
            <p:cNvGrpSpPr>
              <a:grpSpLocks/>
            </p:cNvGrpSpPr>
            <p:nvPr/>
          </p:nvGrpSpPr>
          <p:grpSpPr bwMode="auto">
            <a:xfrm>
              <a:off x="1923189" y="774014"/>
              <a:ext cx="290811" cy="360421"/>
              <a:chOff x="4216964" y="774014"/>
              <a:chExt cx="290811" cy="360421"/>
            </a:xfrm>
          </p:grpSpPr>
          <p:sp>
            <p:nvSpPr>
              <p:cNvPr id="31" name="Shape 165"/>
              <p:cNvSpPr>
                <a:spLocks/>
              </p:cNvSpPr>
              <p:nvPr/>
            </p:nvSpPr>
            <p:spPr bwMode="auto">
              <a:xfrm>
                <a:off x="4231189" y="774014"/>
                <a:ext cx="56898" cy="135948"/>
              </a:xfrm>
              <a:custGeom>
                <a:avLst/>
                <a:gdLst>
                  <a:gd name="T0" fmla="*/ 0 w 2256"/>
                  <a:gd name="T1" fmla="*/ 0 h 5428"/>
                  <a:gd name="T2" fmla="*/ 2256 w 2256"/>
                  <a:gd name="T3" fmla="*/ 5428 h 5428"/>
                </a:gdLst>
                <a:ahLst/>
                <a:cxnLst>
                  <a:cxn ang="0">
                    <a:pos x="423" y="1128"/>
                  </a:cxn>
                  <a:cxn ang="0">
                    <a:pos x="846" y="1762"/>
                  </a:cxn>
                  <a:cxn ang="0">
                    <a:pos x="1057" y="2397"/>
                  </a:cxn>
                  <a:cxn ang="0">
                    <a:pos x="1198" y="3102"/>
                  </a:cxn>
                  <a:cxn ang="0">
                    <a:pos x="1198" y="3806"/>
                  </a:cxn>
                  <a:cxn ang="0">
                    <a:pos x="987" y="3524"/>
                  </a:cxn>
                  <a:cxn ang="0">
                    <a:pos x="775" y="3243"/>
                  </a:cxn>
                  <a:cxn ang="0">
                    <a:pos x="634" y="2961"/>
                  </a:cxn>
                  <a:cxn ang="0">
                    <a:pos x="493" y="2608"/>
                  </a:cxn>
                  <a:cxn ang="0">
                    <a:pos x="423" y="1903"/>
                  </a:cxn>
                  <a:cxn ang="0">
                    <a:pos x="423" y="1128"/>
                  </a:cxn>
                  <a:cxn ang="0">
                    <a:pos x="0" y="0"/>
                  </a:cxn>
                  <a:cxn ang="0">
                    <a:pos x="0" y="776"/>
                  </a:cxn>
                  <a:cxn ang="0">
                    <a:pos x="71" y="2467"/>
                  </a:cxn>
                  <a:cxn ang="0">
                    <a:pos x="212" y="3454"/>
                  </a:cxn>
                  <a:cxn ang="0">
                    <a:pos x="353" y="4300"/>
                  </a:cxn>
                  <a:cxn ang="0">
                    <a:pos x="493" y="4652"/>
                  </a:cxn>
                  <a:cxn ang="0">
                    <a:pos x="705" y="5005"/>
                  </a:cxn>
                  <a:cxn ang="0">
                    <a:pos x="916" y="5216"/>
                  </a:cxn>
                  <a:cxn ang="0">
                    <a:pos x="1128" y="5357"/>
                  </a:cxn>
                  <a:cxn ang="0">
                    <a:pos x="1480" y="5428"/>
                  </a:cxn>
                  <a:cxn ang="0">
                    <a:pos x="1762" y="5357"/>
                  </a:cxn>
                  <a:cxn ang="0">
                    <a:pos x="1974" y="5216"/>
                  </a:cxn>
                  <a:cxn ang="0">
                    <a:pos x="2115" y="4934"/>
                  </a:cxn>
                  <a:cxn ang="0">
                    <a:pos x="2185" y="4582"/>
                  </a:cxn>
                  <a:cxn ang="0">
                    <a:pos x="2256" y="4229"/>
                  </a:cxn>
                  <a:cxn ang="0">
                    <a:pos x="2185" y="3736"/>
                  </a:cxn>
                  <a:cxn ang="0">
                    <a:pos x="2115" y="3243"/>
                  </a:cxn>
                  <a:cxn ang="0">
                    <a:pos x="1974" y="2749"/>
                  </a:cxn>
                  <a:cxn ang="0">
                    <a:pos x="1833" y="2185"/>
                  </a:cxn>
                  <a:cxn ang="0">
                    <a:pos x="1621" y="1692"/>
                  </a:cxn>
                  <a:cxn ang="0">
                    <a:pos x="1339" y="1269"/>
                  </a:cxn>
                  <a:cxn ang="0">
                    <a:pos x="1057" y="846"/>
                  </a:cxn>
                  <a:cxn ang="0">
                    <a:pos x="705" y="423"/>
                  </a:cxn>
                  <a:cxn ang="0">
                    <a:pos x="353" y="141"/>
                  </a:cxn>
                  <a:cxn ang="0">
                    <a:pos x="0" y="0"/>
                  </a:cxn>
                </a:cxnLst>
                <a:rect l="T0" t="T1" r="T2" b="T3"/>
                <a:pathLst>
                  <a:path w="2256" h="5428" extrusionOk="0">
                    <a:moveTo>
                      <a:pt x="423" y="1128"/>
                    </a:moveTo>
                    <a:lnTo>
                      <a:pt x="846" y="1762"/>
                    </a:lnTo>
                    <a:lnTo>
                      <a:pt x="1057" y="2397"/>
                    </a:lnTo>
                    <a:lnTo>
                      <a:pt x="1198" y="3102"/>
                    </a:lnTo>
                    <a:lnTo>
                      <a:pt x="1198" y="3806"/>
                    </a:lnTo>
                    <a:lnTo>
                      <a:pt x="987" y="3524"/>
                    </a:lnTo>
                    <a:lnTo>
                      <a:pt x="775" y="3243"/>
                    </a:lnTo>
                    <a:lnTo>
                      <a:pt x="634" y="2961"/>
                    </a:lnTo>
                    <a:lnTo>
                      <a:pt x="493" y="2608"/>
                    </a:lnTo>
                    <a:lnTo>
                      <a:pt x="423" y="1903"/>
                    </a:lnTo>
                    <a:lnTo>
                      <a:pt x="423" y="1128"/>
                    </a:lnTo>
                    <a:close/>
                    <a:moveTo>
                      <a:pt x="0" y="0"/>
                    </a:moveTo>
                    <a:lnTo>
                      <a:pt x="0" y="776"/>
                    </a:lnTo>
                    <a:lnTo>
                      <a:pt x="71" y="2467"/>
                    </a:lnTo>
                    <a:lnTo>
                      <a:pt x="212" y="3454"/>
                    </a:lnTo>
                    <a:lnTo>
                      <a:pt x="353" y="4300"/>
                    </a:lnTo>
                    <a:lnTo>
                      <a:pt x="493" y="4652"/>
                    </a:lnTo>
                    <a:lnTo>
                      <a:pt x="705" y="5005"/>
                    </a:lnTo>
                    <a:lnTo>
                      <a:pt x="916" y="5216"/>
                    </a:lnTo>
                    <a:lnTo>
                      <a:pt x="1128" y="5357"/>
                    </a:lnTo>
                    <a:lnTo>
                      <a:pt x="1480" y="5428"/>
                    </a:lnTo>
                    <a:lnTo>
                      <a:pt x="1762" y="5357"/>
                    </a:lnTo>
                    <a:lnTo>
                      <a:pt x="1974" y="5216"/>
                    </a:lnTo>
                    <a:lnTo>
                      <a:pt x="2115" y="4934"/>
                    </a:lnTo>
                    <a:lnTo>
                      <a:pt x="2185" y="4582"/>
                    </a:lnTo>
                    <a:lnTo>
                      <a:pt x="2256" y="4229"/>
                    </a:lnTo>
                    <a:lnTo>
                      <a:pt x="2185" y="3736"/>
                    </a:lnTo>
                    <a:lnTo>
                      <a:pt x="2115" y="3243"/>
                    </a:lnTo>
                    <a:lnTo>
                      <a:pt x="1974" y="2749"/>
                    </a:lnTo>
                    <a:lnTo>
                      <a:pt x="1833" y="2185"/>
                    </a:lnTo>
                    <a:lnTo>
                      <a:pt x="1621" y="1692"/>
                    </a:lnTo>
                    <a:lnTo>
                      <a:pt x="1339" y="1269"/>
                    </a:lnTo>
                    <a:lnTo>
                      <a:pt x="1057" y="846"/>
                    </a:lnTo>
                    <a:lnTo>
                      <a:pt x="705" y="423"/>
                    </a:lnTo>
                    <a:lnTo>
                      <a:pt x="353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Shape 166"/>
              <p:cNvSpPr>
                <a:spLocks/>
              </p:cNvSpPr>
              <p:nvPr/>
            </p:nvSpPr>
            <p:spPr bwMode="auto">
              <a:xfrm>
                <a:off x="4291248" y="857797"/>
                <a:ext cx="216527" cy="109074"/>
              </a:xfrm>
              <a:custGeom>
                <a:avLst/>
                <a:gdLst>
                  <a:gd name="T0" fmla="*/ 0 w 8670"/>
                  <a:gd name="T1" fmla="*/ 0 h 4371"/>
                  <a:gd name="T2" fmla="*/ 8670 w 8670"/>
                  <a:gd name="T3" fmla="*/ 4371 h 4371"/>
                </a:gdLst>
                <a:ahLst/>
                <a:cxnLst>
                  <a:cxn ang="0">
                    <a:pos x="5851" y="1904"/>
                  </a:cxn>
                  <a:cxn ang="0">
                    <a:pos x="5075" y="2397"/>
                  </a:cxn>
                  <a:cxn ang="0">
                    <a:pos x="4300" y="2820"/>
                  </a:cxn>
                  <a:cxn ang="0">
                    <a:pos x="3525" y="3102"/>
                  </a:cxn>
                  <a:cxn ang="0">
                    <a:pos x="2749" y="3313"/>
                  </a:cxn>
                  <a:cxn ang="0">
                    <a:pos x="1199" y="3595"/>
                  </a:cxn>
                  <a:cxn ang="0">
                    <a:pos x="2326" y="3031"/>
                  </a:cxn>
                  <a:cxn ang="0">
                    <a:pos x="3454" y="2608"/>
                  </a:cxn>
                  <a:cxn ang="0">
                    <a:pos x="4652" y="2186"/>
                  </a:cxn>
                  <a:cxn ang="0">
                    <a:pos x="5851" y="1904"/>
                  </a:cxn>
                  <a:cxn ang="0">
                    <a:pos x="8388" y="0"/>
                  </a:cxn>
                  <a:cxn ang="0">
                    <a:pos x="8177" y="141"/>
                  </a:cxn>
                  <a:cxn ang="0">
                    <a:pos x="7472" y="423"/>
                  </a:cxn>
                  <a:cxn ang="0">
                    <a:pos x="6344" y="776"/>
                  </a:cxn>
                  <a:cxn ang="0">
                    <a:pos x="3454" y="1833"/>
                  </a:cxn>
                  <a:cxn ang="0">
                    <a:pos x="2045" y="2397"/>
                  </a:cxn>
                  <a:cxn ang="0">
                    <a:pos x="1410" y="2679"/>
                  </a:cxn>
                  <a:cxn ang="0">
                    <a:pos x="846" y="2961"/>
                  </a:cxn>
                  <a:cxn ang="0">
                    <a:pos x="423" y="3243"/>
                  </a:cxn>
                  <a:cxn ang="0">
                    <a:pos x="141" y="3595"/>
                  </a:cxn>
                  <a:cxn ang="0">
                    <a:pos x="1" y="3877"/>
                  </a:cxn>
                  <a:cxn ang="0">
                    <a:pos x="1" y="4018"/>
                  </a:cxn>
                  <a:cxn ang="0">
                    <a:pos x="1" y="4159"/>
                  </a:cxn>
                  <a:cxn ang="0">
                    <a:pos x="71" y="4230"/>
                  </a:cxn>
                  <a:cxn ang="0">
                    <a:pos x="282" y="4300"/>
                  </a:cxn>
                  <a:cxn ang="0">
                    <a:pos x="776" y="4371"/>
                  </a:cxn>
                  <a:cxn ang="0">
                    <a:pos x="1481" y="4300"/>
                  </a:cxn>
                  <a:cxn ang="0">
                    <a:pos x="2256" y="4230"/>
                  </a:cxn>
                  <a:cxn ang="0">
                    <a:pos x="3807" y="3877"/>
                  </a:cxn>
                  <a:cxn ang="0">
                    <a:pos x="4793" y="3525"/>
                  </a:cxn>
                  <a:cxn ang="0">
                    <a:pos x="5498" y="3313"/>
                  </a:cxn>
                  <a:cxn ang="0">
                    <a:pos x="6203" y="2961"/>
                  </a:cxn>
                  <a:cxn ang="0">
                    <a:pos x="6908" y="2608"/>
                  </a:cxn>
                  <a:cxn ang="0">
                    <a:pos x="7542" y="2186"/>
                  </a:cxn>
                  <a:cxn ang="0">
                    <a:pos x="7895" y="1692"/>
                  </a:cxn>
                  <a:cxn ang="0">
                    <a:pos x="8459" y="776"/>
                  </a:cxn>
                  <a:cxn ang="0">
                    <a:pos x="8600" y="423"/>
                  </a:cxn>
                  <a:cxn ang="0">
                    <a:pos x="8670" y="141"/>
                  </a:cxn>
                  <a:cxn ang="0">
                    <a:pos x="8600" y="0"/>
                  </a:cxn>
                </a:cxnLst>
                <a:rect l="T0" t="T1" r="T2" b="T3"/>
                <a:pathLst>
                  <a:path w="8670" h="4371" extrusionOk="0">
                    <a:moveTo>
                      <a:pt x="5851" y="1904"/>
                    </a:moveTo>
                    <a:lnTo>
                      <a:pt x="5075" y="2397"/>
                    </a:lnTo>
                    <a:lnTo>
                      <a:pt x="4300" y="2820"/>
                    </a:lnTo>
                    <a:lnTo>
                      <a:pt x="3525" y="3102"/>
                    </a:lnTo>
                    <a:lnTo>
                      <a:pt x="2749" y="3313"/>
                    </a:lnTo>
                    <a:lnTo>
                      <a:pt x="1199" y="3595"/>
                    </a:lnTo>
                    <a:lnTo>
                      <a:pt x="2326" y="3031"/>
                    </a:lnTo>
                    <a:lnTo>
                      <a:pt x="3454" y="2608"/>
                    </a:lnTo>
                    <a:lnTo>
                      <a:pt x="4652" y="2186"/>
                    </a:lnTo>
                    <a:lnTo>
                      <a:pt x="5851" y="1904"/>
                    </a:lnTo>
                    <a:close/>
                    <a:moveTo>
                      <a:pt x="8388" y="0"/>
                    </a:moveTo>
                    <a:lnTo>
                      <a:pt x="8177" y="141"/>
                    </a:lnTo>
                    <a:lnTo>
                      <a:pt x="7472" y="423"/>
                    </a:lnTo>
                    <a:lnTo>
                      <a:pt x="6344" y="776"/>
                    </a:lnTo>
                    <a:lnTo>
                      <a:pt x="3454" y="1833"/>
                    </a:lnTo>
                    <a:lnTo>
                      <a:pt x="2045" y="2397"/>
                    </a:lnTo>
                    <a:lnTo>
                      <a:pt x="1410" y="2679"/>
                    </a:lnTo>
                    <a:lnTo>
                      <a:pt x="846" y="2961"/>
                    </a:lnTo>
                    <a:lnTo>
                      <a:pt x="423" y="3243"/>
                    </a:lnTo>
                    <a:lnTo>
                      <a:pt x="141" y="3595"/>
                    </a:lnTo>
                    <a:lnTo>
                      <a:pt x="1" y="3877"/>
                    </a:lnTo>
                    <a:lnTo>
                      <a:pt x="1" y="4018"/>
                    </a:lnTo>
                    <a:lnTo>
                      <a:pt x="1" y="4159"/>
                    </a:lnTo>
                    <a:lnTo>
                      <a:pt x="71" y="4230"/>
                    </a:lnTo>
                    <a:lnTo>
                      <a:pt x="282" y="4300"/>
                    </a:lnTo>
                    <a:lnTo>
                      <a:pt x="776" y="4371"/>
                    </a:lnTo>
                    <a:lnTo>
                      <a:pt x="1481" y="4300"/>
                    </a:lnTo>
                    <a:lnTo>
                      <a:pt x="2256" y="4230"/>
                    </a:lnTo>
                    <a:lnTo>
                      <a:pt x="3807" y="3877"/>
                    </a:lnTo>
                    <a:lnTo>
                      <a:pt x="4793" y="3525"/>
                    </a:lnTo>
                    <a:lnTo>
                      <a:pt x="5498" y="3313"/>
                    </a:lnTo>
                    <a:lnTo>
                      <a:pt x="6203" y="2961"/>
                    </a:lnTo>
                    <a:lnTo>
                      <a:pt x="6908" y="2608"/>
                    </a:lnTo>
                    <a:lnTo>
                      <a:pt x="7542" y="2186"/>
                    </a:lnTo>
                    <a:lnTo>
                      <a:pt x="7895" y="1692"/>
                    </a:lnTo>
                    <a:lnTo>
                      <a:pt x="8459" y="776"/>
                    </a:lnTo>
                    <a:lnTo>
                      <a:pt x="8600" y="423"/>
                    </a:lnTo>
                    <a:lnTo>
                      <a:pt x="8670" y="141"/>
                    </a:lnTo>
                    <a:lnTo>
                      <a:pt x="8600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Shape 167"/>
              <p:cNvSpPr>
                <a:spLocks/>
              </p:cNvSpPr>
              <p:nvPr/>
            </p:nvSpPr>
            <p:spPr bwMode="auto">
              <a:xfrm>
                <a:off x="4216964" y="1004810"/>
                <a:ext cx="69542" cy="129625"/>
              </a:xfrm>
              <a:custGeom>
                <a:avLst/>
                <a:gdLst>
                  <a:gd name="T0" fmla="*/ 0 w 2750"/>
                  <a:gd name="T1" fmla="*/ 0 h 5217"/>
                  <a:gd name="T2" fmla="*/ 2750 w 2750"/>
                  <a:gd name="T3" fmla="*/ 5217 h 5217"/>
                </a:gdLst>
                <a:ahLst/>
                <a:cxnLst>
                  <a:cxn ang="0">
                    <a:pos x="1974" y="1"/>
                  </a:cxn>
                  <a:cxn ang="0">
                    <a:pos x="2115" y="142"/>
                  </a:cxn>
                  <a:cxn ang="0">
                    <a:pos x="2044" y="565"/>
                  </a:cxn>
                  <a:cxn ang="0">
                    <a:pos x="1833" y="1551"/>
                  </a:cxn>
                  <a:cxn ang="0">
                    <a:pos x="1480" y="2679"/>
                  </a:cxn>
                  <a:cxn ang="0">
                    <a:pos x="1269" y="3172"/>
                  </a:cxn>
                  <a:cxn ang="0">
                    <a:pos x="1057" y="3525"/>
                  </a:cxn>
                  <a:cxn ang="0">
                    <a:pos x="987" y="2891"/>
                  </a:cxn>
                  <a:cxn ang="0">
                    <a:pos x="1057" y="1833"/>
                  </a:cxn>
                  <a:cxn ang="0">
                    <a:pos x="1128" y="1340"/>
                  </a:cxn>
                  <a:cxn ang="0">
                    <a:pos x="1269" y="847"/>
                  </a:cxn>
                  <a:cxn ang="0">
                    <a:pos x="1410" y="494"/>
                  </a:cxn>
                  <a:cxn ang="0">
                    <a:pos x="1551" y="424"/>
                  </a:cxn>
                  <a:cxn ang="0">
                    <a:pos x="1621" y="353"/>
                  </a:cxn>
                  <a:cxn ang="0">
                    <a:pos x="1621" y="353"/>
                  </a:cxn>
                  <a:cxn ang="0">
                    <a:pos x="1410" y="424"/>
                  </a:cxn>
                  <a:cxn ang="0">
                    <a:pos x="1198" y="565"/>
                  </a:cxn>
                  <a:cxn ang="0">
                    <a:pos x="987" y="847"/>
                  </a:cxn>
                  <a:cxn ang="0">
                    <a:pos x="776" y="1128"/>
                  </a:cxn>
                  <a:cxn ang="0">
                    <a:pos x="423" y="1763"/>
                  </a:cxn>
                  <a:cxn ang="0">
                    <a:pos x="141" y="2538"/>
                  </a:cxn>
                  <a:cxn ang="0">
                    <a:pos x="0" y="3313"/>
                  </a:cxn>
                  <a:cxn ang="0">
                    <a:pos x="0" y="4018"/>
                  </a:cxn>
                  <a:cxn ang="0">
                    <a:pos x="0" y="4371"/>
                  </a:cxn>
                  <a:cxn ang="0">
                    <a:pos x="71" y="4653"/>
                  </a:cxn>
                  <a:cxn ang="0">
                    <a:pos x="212" y="4864"/>
                  </a:cxn>
                  <a:cxn ang="0">
                    <a:pos x="353" y="5005"/>
                  </a:cxn>
                  <a:cxn ang="0">
                    <a:pos x="705" y="5146"/>
                  </a:cxn>
                  <a:cxn ang="0">
                    <a:pos x="987" y="5217"/>
                  </a:cxn>
                  <a:cxn ang="0">
                    <a:pos x="1269" y="5076"/>
                  </a:cxn>
                  <a:cxn ang="0">
                    <a:pos x="1551" y="4935"/>
                  </a:cxn>
                  <a:cxn ang="0">
                    <a:pos x="1833" y="4653"/>
                  </a:cxn>
                  <a:cxn ang="0">
                    <a:pos x="2044" y="4300"/>
                  </a:cxn>
                  <a:cxn ang="0">
                    <a:pos x="2326" y="3877"/>
                  </a:cxn>
                  <a:cxn ang="0">
                    <a:pos x="2467" y="3454"/>
                  </a:cxn>
                  <a:cxn ang="0">
                    <a:pos x="2608" y="2961"/>
                  </a:cxn>
                  <a:cxn ang="0">
                    <a:pos x="2749" y="2468"/>
                  </a:cxn>
                  <a:cxn ang="0">
                    <a:pos x="2749" y="1974"/>
                  </a:cxn>
                  <a:cxn ang="0">
                    <a:pos x="2749" y="1481"/>
                  </a:cxn>
                  <a:cxn ang="0">
                    <a:pos x="2679" y="1058"/>
                  </a:cxn>
                  <a:cxn ang="0">
                    <a:pos x="2538" y="635"/>
                  </a:cxn>
                  <a:cxn ang="0">
                    <a:pos x="2326" y="283"/>
                  </a:cxn>
                  <a:cxn ang="0">
                    <a:pos x="1974" y="1"/>
                  </a:cxn>
                </a:cxnLst>
                <a:rect l="T0" t="T1" r="T2" b="T3"/>
                <a:pathLst>
                  <a:path w="2750" h="5217" extrusionOk="0">
                    <a:moveTo>
                      <a:pt x="1974" y="1"/>
                    </a:moveTo>
                    <a:lnTo>
                      <a:pt x="2115" y="142"/>
                    </a:lnTo>
                    <a:lnTo>
                      <a:pt x="2044" y="565"/>
                    </a:lnTo>
                    <a:lnTo>
                      <a:pt x="1833" y="1551"/>
                    </a:lnTo>
                    <a:lnTo>
                      <a:pt x="1480" y="2679"/>
                    </a:lnTo>
                    <a:lnTo>
                      <a:pt x="1269" y="3172"/>
                    </a:lnTo>
                    <a:lnTo>
                      <a:pt x="1057" y="3525"/>
                    </a:lnTo>
                    <a:lnTo>
                      <a:pt x="987" y="2891"/>
                    </a:lnTo>
                    <a:lnTo>
                      <a:pt x="1057" y="1833"/>
                    </a:lnTo>
                    <a:lnTo>
                      <a:pt x="1128" y="1340"/>
                    </a:lnTo>
                    <a:lnTo>
                      <a:pt x="1269" y="847"/>
                    </a:lnTo>
                    <a:lnTo>
                      <a:pt x="1410" y="494"/>
                    </a:lnTo>
                    <a:lnTo>
                      <a:pt x="1551" y="424"/>
                    </a:lnTo>
                    <a:lnTo>
                      <a:pt x="1621" y="353"/>
                    </a:lnTo>
                    <a:lnTo>
                      <a:pt x="1410" y="424"/>
                    </a:lnTo>
                    <a:lnTo>
                      <a:pt x="1198" y="565"/>
                    </a:lnTo>
                    <a:lnTo>
                      <a:pt x="987" y="847"/>
                    </a:lnTo>
                    <a:lnTo>
                      <a:pt x="776" y="1128"/>
                    </a:lnTo>
                    <a:lnTo>
                      <a:pt x="423" y="1763"/>
                    </a:lnTo>
                    <a:lnTo>
                      <a:pt x="141" y="2538"/>
                    </a:lnTo>
                    <a:lnTo>
                      <a:pt x="0" y="3313"/>
                    </a:lnTo>
                    <a:lnTo>
                      <a:pt x="0" y="4018"/>
                    </a:lnTo>
                    <a:lnTo>
                      <a:pt x="0" y="4371"/>
                    </a:lnTo>
                    <a:lnTo>
                      <a:pt x="71" y="4653"/>
                    </a:lnTo>
                    <a:lnTo>
                      <a:pt x="212" y="4864"/>
                    </a:lnTo>
                    <a:lnTo>
                      <a:pt x="353" y="5005"/>
                    </a:lnTo>
                    <a:lnTo>
                      <a:pt x="705" y="5146"/>
                    </a:lnTo>
                    <a:lnTo>
                      <a:pt x="987" y="5217"/>
                    </a:lnTo>
                    <a:lnTo>
                      <a:pt x="1269" y="5076"/>
                    </a:lnTo>
                    <a:lnTo>
                      <a:pt x="1551" y="4935"/>
                    </a:lnTo>
                    <a:lnTo>
                      <a:pt x="1833" y="4653"/>
                    </a:lnTo>
                    <a:lnTo>
                      <a:pt x="2044" y="4300"/>
                    </a:lnTo>
                    <a:lnTo>
                      <a:pt x="2326" y="3877"/>
                    </a:lnTo>
                    <a:lnTo>
                      <a:pt x="2467" y="3454"/>
                    </a:lnTo>
                    <a:lnTo>
                      <a:pt x="2608" y="2961"/>
                    </a:lnTo>
                    <a:lnTo>
                      <a:pt x="2749" y="2468"/>
                    </a:lnTo>
                    <a:lnTo>
                      <a:pt x="2749" y="1974"/>
                    </a:lnTo>
                    <a:lnTo>
                      <a:pt x="2749" y="1481"/>
                    </a:lnTo>
                    <a:lnTo>
                      <a:pt x="2679" y="1058"/>
                    </a:lnTo>
                    <a:lnTo>
                      <a:pt x="2538" y="635"/>
                    </a:lnTo>
                    <a:lnTo>
                      <a:pt x="2326" y="283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Shape 168"/>
            <p:cNvGrpSpPr>
              <a:grpSpLocks/>
            </p:cNvGrpSpPr>
            <p:nvPr/>
          </p:nvGrpSpPr>
          <p:grpSpPr bwMode="auto">
            <a:xfrm>
              <a:off x="959088" y="2321612"/>
              <a:ext cx="150147" cy="298769"/>
              <a:chOff x="3252863" y="2321612"/>
              <a:chExt cx="150147" cy="298769"/>
            </a:xfrm>
          </p:grpSpPr>
          <p:sp>
            <p:nvSpPr>
              <p:cNvPr id="29" name="Shape 169"/>
              <p:cNvSpPr>
                <a:spLocks/>
              </p:cNvSpPr>
              <p:nvPr/>
            </p:nvSpPr>
            <p:spPr bwMode="auto">
              <a:xfrm>
                <a:off x="3289215" y="2476530"/>
                <a:ext cx="113795" cy="143851"/>
              </a:xfrm>
              <a:custGeom>
                <a:avLst/>
                <a:gdLst>
                  <a:gd name="T0" fmla="*/ 0 w 4512"/>
                  <a:gd name="T1" fmla="*/ 0 h 5780"/>
                  <a:gd name="T2" fmla="*/ 4512 w 4512"/>
                  <a:gd name="T3" fmla="*/ 5780 h 5780"/>
                </a:gdLst>
                <a:ahLst/>
                <a:cxnLst>
                  <a:cxn ang="0">
                    <a:pos x="1622" y="2467"/>
                  </a:cxn>
                  <a:cxn ang="0">
                    <a:pos x="917" y="3665"/>
                  </a:cxn>
                  <a:cxn ang="0">
                    <a:pos x="1481" y="2397"/>
                  </a:cxn>
                  <a:cxn ang="0">
                    <a:pos x="2045" y="1762"/>
                  </a:cxn>
                  <a:cxn ang="0">
                    <a:pos x="3455" y="1762"/>
                  </a:cxn>
                  <a:cxn ang="0">
                    <a:pos x="3173" y="2608"/>
                  </a:cxn>
                  <a:cxn ang="0">
                    <a:pos x="2468" y="3806"/>
                  </a:cxn>
                  <a:cxn ang="0">
                    <a:pos x="1833" y="4511"/>
                  </a:cxn>
                  <a:cxn ang="0">
                    <a:pos x="1411" y="4793"/>
                  </a:cxn>
                  <a:cxn ang="0">
                    <a:pos x="1058" y="4652"/>
                  </a:cxn>
                  <a:cxn ang="0">
                    <a:pos x="1270" y="4229"/>
                  </a:cxn>
                  <a:cxn ang="0">
                    <a:pos x="1904" y="3524"/>
                  </a:cxn>
                  <a:cxn ang="0">
                    <a:pos x="3455" y="1762"/>
                  </a:cxn>
                  <a:cxn ang="0">
                    <a:pos x="2397" y="71"/>
                  </a:cxn>
                  <a:cxn ang="0">
                    <a:pos x="2045" y="423"/>
                  </a:cxn>
                  <a:cxn ang="0">
                    <a:pos x="1763" y="987"/>
                  </a:cxn>
                  <a:cxn ang="0">
                    <a:pos x="1833" y="1057"/>
                  </a:cxn>
                  <a:cxn ang="0">
                    <a:pos x="2256" y="1057"/>
                  </a:cxn>
                  <a:cxn ang="0">
                    <a:pos x="3032" y="846"/>
                  </a:cxn>
                  <a:cxn ang="0">
                    <a:pos x="2115" y="1410"/>
                  </a:cxn>
                  <a:cxn ang="0">
                    <a:pos x="847" y="2256"/>
                  </a:cxn>
                  <a:cxn ang="0">
                    <a:pos x="212" y="3101"/>
                  </a:cxn>
                  <a:cxn ang="0">
                    <a:pos x="1" y="4229"/>
                  </a:cxn>
                  <a:cxn ang="0">
                    <a:pos x="212" y="5145"/>
                  </a:cxn>
                  <a:cxn ang="0">
                    <a:pos x="847" y="5709"/>
                  </a:cxn>
                  <a:cxn ang="0">
                    <a:pos x="1833" y="5709"/>
                  </a:cxn>
                  <a:cxn ang="0">
                    <a:pos x="2891" y="5005"/>
                  </a:cxn>
                  <a:cxn ang="0">
                    <a:pos x="3877" y="3736"/>
                  </a:cxn>
                  <a:cxn ang="0">
                    <a:pos x="4371" y="2608"/>
                  </a:cxn>
                  <a:cxn ang="0">
                    <a:pos x="4512" y="1833"/>
                  </a:cxn>
                  <a:cxn ang="0">
                    <a:pos x="4371" y="1128"/>
                  </a:cxn>
                  <a:cxn ang="0">
                    <a:pos x="4018" y="494"/>
                  </a:cxn>
                  <a:cxn ang="0">
                    <a:pos x="3384" y="141"/>
                  </a:cxn>
                </a:cxnLst>
                <a:rect l="T0" t="T1" r="T2" b="T3"/>
                <a:pathLst>
                  <a:path w="4512" h="5780" extrusionOk="0">
                    <a:moveTo>
                      <a:pt x="2397" y="1480"/>
                    </a:moveTo>
                    <a:lnTo>
                      <a:pt x="1622" y="2467"/>
                    </a:lnTo>
                    <a:lnTo>
                      <a:pt x="1199" y="3101"/>
                    </a:lnTo>
                    <a:lnTo>
                      <a:pt x="917" y="3665"/>
                    </a:lnTo>
                    <a:lnTo>
                      <a:pt x="1270" y="2749"/>
                    </a:lnTo>
                    <a:lnTo>
                      <a:pt x="1481" y="2397"/>
                    </a:lnTo>
                    <a:lnTo>
                      <a:pt x="1763" y="2044"/>
                    </a:lnTo>
                    <a:lnTo>
                      <a:pt x="2045" y="1762"/>
                    </a:lnTo>
                    <a:lnTo>
                      <a:pt x="2397" y="1480"/>
                    </a:lnTo>
                    <a:close/>
                    <a:moveTo>
                      <a:pt x="3455" y="1762"/>
                    </a:moveTo>
                    <a:lnTo>
                      <a:pt x="3384" y="2115"/>
                    </a:lnTo>
                    <a:lnTo>
                      <a:pt x="3173" y="2608"/>
                    </a:lnTo>
                    <a:lnTo>
                      <a:pt x="2820" y="3172"/>
                    </a:lnTo>
                    <a:lnTo>
                      <a:pt x="2468" y="3806"/>
                    </a:lnTo>
                    <a:lnTo>
                      <a:pt x="2045" y="4370"/>
                    </a:lnTo>
                    <a:lnTo>
                      <a:pt x="1833" y="4511"/>
                    </a:lnTo>
                    <a:lnTo>
                      <a:pt x="1622" y="4723"/>
                    </a:lnTo>
                    <a:lnTo>
                      <a:pt x="1411" y="4793"/>
                    </a:lnTo>
                    <a:lnTo>
                      <a:pt x="1199" y="4793"/>
                    </a:lnTo>
                    <a:lnTo>
                      <a:pt x="1058" y="4652"/>
                    </a:lnTo>
                    <a:lnTo>
                      <a:pt x="917" y="4511"/>
                    </a:lnTo>
                    <a:lnTo>
                      <a:pt x="1270" y="4229"/>
                    </a:lnTo>
                    <a:lnTo>
                      <a:pt x="1622" y="3877"/>
                    </a:lnTo>
                    <a:lnTo>
                      <a:pt x="1904" y="3524"/>
                    </a:lnTo>
                    <a:lnTo>
                      <a:pt x="2186" y="3101"/>
                    </a:lnTo>
                    <a:lnTo>
                      <a:pt x="3455" y="1762"/>
                    </a:lnTo>
                    <a:close/>
                    <a:moveTo>
                      <a:pt x="2609" y="0"/>
                    </a:moveTo>
                    <a:lnTo>
                      <a:pt x="2397" y="71"/>
                    </a:lnTo>
                    <a:lnTo>
                      <a:pt x="2186" y="212"/>
                    </a:lnTo>
                    <a:lnTo>
                      <a:pt x="2045" y="423"/>
                    </a:lnTo>
                    <a:lnTo>
                      <a:pt x="1833" y="705"/>
                    </a:lnTo>
                    <a:lnTo>
                      <a:pt x="1763" y="987"/>
                    </a:lnTo>
                    <a:lnTo>
                      <a:pt x="1763" y="1057"/>
                    </a:lnTo>
                    <a:lnTo>
                      <a:pt x="1833" y="1057"/>
                    </a:lnTo>
                    <a:lnTo>
                      <a:pt x="2045" y="1128"/>
                    </a:lnTo>
                    <a:lnTo>
                      <a:pt x="2256" y="1057"/>
                    </a:lnTo>
                    <a:lnTo>
                      <a:pt x="2820" y="916"/>
                    </a:lnTo>
                    <a:lnTo>
                      <a:pt x="3032" y="846"/>
                    </a:lnTo>
                    <a:lnTo>
                      <a:pt x="2609" y="1198"/>
                    </a:lnTo>
                    <a:lnTo>
                      <a:pt x="2115" y="1410"/>
                    </a:lnTo>
                    <a:lnTo>
                      <a:pt x="1199" y="1974"/>
                    </a:lnTo>
                    <a:lnTo>
                      <a:pt x="847" y="2256"/>
                    </a:lnTo>
                    <a:lnTo>
                      <a:pt x="494" y="2608"/>
                    </a:lnTo>
                    <a:lnTo>
                      <a:pt x="212" y="3101"/>
                    </a:lnTo>
                    <a:lnTo>
                      <a:pt x="1" y="3665"/>
                    </a:lnTo>
                    <a:lnTo>
                      <a:pt x="1" y="4229"/>
                    </a:lnTo>
                    <a:lnTo>
                      <a:pt x="71" y="4723"/>
                    </a:lnTo>
                    <a:lnTo>
                      <a:pt x="212" y="5145"/>
                    </a:lnTo>
                    <a:lnTo>
                      <a:pt x="494" y="5498"/>
                    </a:lnTo>
                    <a:lnTo>
                      <a:pt x="847" y="5709"/>
                    </a:lnTo>
                    <a:lnTo>
                      <a:pt x="1340" y="5780"/>
                    </a:lnTo>
                    <a:lnTo>
                      <a:pt x="1833" y="5709"/>
                    </a:lnTo>
                    <a:lnTo>
                      <a:pt x="2397" y="5427"/>
                    </a:lnTo>
                    <a:lnTo>
                      <a:pt x="2891" y="5005"/>
                    </a:lnTo>
                    <a:lnTo>
                      <a:pt x="3455" y="4441"/>
                    </a:lnTo>
                    <a:lnTo>
                      <a:pt x="3877" y="3736"/>
                    </a:lnTo>
                    <a:lnTo>
                      <a:pt x="4230" y="2960"/>
                    </a:lnTo>
                    <a:lnTo>
                      <a:pt x="4371" y="2608"/>
                    </a:lnTo>
                    <a:lnTo>
                      <a:pt x="4441" y="2185"/>
                    </a:lnTo>
                    <a:lnTo>
                      <a:pt x="4512" y="1833"/>
                    </a:lnTo>
                    <a:lnTo>
                      <a:pt x="4441" y="1480"/>
                    </a:lnTo>
                    <a:lnTo>
                      <a:pt x="4371" y="1128"/>
                    </a:lnTo>
                    <a:lnTo>
                      <a:pt x="4230" y="775"/>
                    </a:lnTo>
                    <a:lnTo>
                      <a:pt x="4018" y="494"/>
                    </a:lnTo>
                    <a:lnTo>
                      <a:pt x="3666" y="282"/>
                    </a:lnTo>
                    <a:lnTo>
                      <a:pt x="3384" y="141"/>
                    </a:lnTo>
                    <a:lnTo>
                      <a:pt x="3102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Shape 170"/>
              <p:cNvSpPr>
                <a:spLocks/>
              </p:cNvSpPr>
              <p:nvPr/>
            </p:nvSpPr>
            <p:spPr bwMode="auto">
              <a:xfrm>
                <a:off x="3252863" y="2321612"/>
                <a:ext cx="101151" cy="129625"/>
              </a:xfrm>
              <a:custGeom>
                <a:avLst/>
                <a:gdLst>
                  <a:gd name="T0" fmla="*/ 0 w 4019"/>
                  <a:gd name="T1" fmla="*/ 0 h 5217"/>
                  <a:gd name="T2" fmla="*/ 4019 w 4019"/>
                  <a:gd name="T3" fmla="*/ 5217 h 5217"/>
                </a:gdLst>
                <a:ahLst/>
                <a:cxnLst>
                  <a:cxn ang="0">
                    <a:pos x="2045" y="1128"/>
                  </a:cxn>
                  <a:cxn ang="0">
                    <a:pos x="2186" y="1199"/>
                  </a:cxn>
                  <a:cxn ang="0">
                    <a:pos x="2397" y="1410"/>
                  </a:cxn>
                  <a:cxn ang="0">
                    <a:pos x="2609" y="1763"/>
                  </a:cxn>
                  <a:cxn ang="0">
                    <a:pos x="2750" y="2256"/>
                  </a:cxn>
                  <a:cxn ang="0">
                    <a:pos x="2820" y="2749"/>
                  </a:cxn>
                  <a:cxn ang="0">
                    <a:pos x="2750" y="3243"/>
                  </a:cxn>
                  <a:cxn ang="0">
                    <a:pos x="2679" y="3525"/>
                  </a:cxn>
                  <a:cxn ang="0">
                    <a:pos x="2609" y="3736"/>
                  </a:cxn>
                  <a:cxn ang="0">
                    <a:pos x="2256" y="3243"/>
                  </a:cxn>
                  <a:cxn ang="0">
                    <a:pos x="1904" y="2608"/>
                  </a:cxn>
                  <a:cxn ang="0">
                    <a:pos x="1763" y="2327"/>
                  </a:cxn>
                  <a:cxn ang="0">
                    <a:pos x="1622" y="1974"/>
                  </a:cxn>
                  <a:cxn ang="0">
                    <a:pos x="1622" y="1692"/>
                  </a:cxn>
                  <a:cxn ang="0">
                    <a:pos x="1692" y="1410"/>
                  </a:cxn>
                  <a:cxn ang="0">
                    <a:pos x="1833" y="1269"/>
                  </a:cxn>
                  <a:cxn ang="0">
                    <a:pos x="1904" y="1128"/>
                  </a:cxn>
                  <a:cxn ang="0">
                    <a:pos x="846" y="1481"/>
                  </a:cxn>
                  <a:cxn ang="0">
                    <a:pos x="987" y="1692"/>
                  </a:cxn>
                  <a:cxn ang="0">
                    <a:pos x="1128" y="2045"/>
                  </a:cxn>
                  <a:cxn ang="0">
                    <a:pos x="1199" y="2679"/>
                  </a:cxn>
                  <a:cxn ang="0">
                    <a:pos x="1340" y="3454"/>
                  </a:cxn>
                  <a:cxn ang="0">
                    <a:pos x="1481" y="3807"/>
                  </a:cxn>
                  <a:cxn ang="0">
                    <a:pos x="1622" y="4089"/>
                  </a:cxn>
                  <a:cxn ang="0">
                    <a:pos x="776" y="3454"/>
                  </a:cxn>
                  <a:cxn ang="0">
                    <a:pos x="706" y="3243"/>
                  </a:cxn>
                  <a:cxn ang="0">
                    <a:pos x="635" y="2961"/>
                  </a:cxn>
                  <a:cxn ang="0">
                    <a:pos x="635" y="2467"/>
                  </a:cxn>
                  <a:cxn ang="0">
                    <a:pos x="706" y="1974"/>
                  </a:cxn>
                  <a:cxn ang="0">
                    <a:pos x="846" y="1481"/>
                  </a:cxn>
                  <a:cxn ang="0">
                    <a:pos x="2397" y="1"/>
                  </a:cxn>
                  <a:cxn ang="0">
                    <a:pos x="1974" y="71"/>
                  </a:cxn>
                  <a:cxn ang="0">
                    <a:pos x="1481" y="141"/>
                  </a:cxn>
                  <a:cxn ang="0">
                    <a:pos x="1058" y="423"/>
                  </a:cxn>
                  <a:cxn ang="0">
                    <a:pos x="706" y="705"/>
                  </a:cxn>
                  <a:cxn ang="0">
                    <a:pos x="424" y="1128"/>
                  </a:cxn>
                  <a:cxn ang="0">
                    <a:pos x="212" y="1551"/>
                  </a:cxn>
                  <a:cxn ang="0">
                    <a:pos x="71" y="2045"/>
                  </a:cxn>
                  <a:cxn ang="0">
                    <a:pos x="1" y="2538"/>
                  </a:cxn>
                  <a:cxn ang="0">
                    <a:pos x="1" y="3102"/>
                  </a:cxn>
                  <a:cxn ang="0">
                    <a:pos x="71" y="3595"/>
                  </a:cxn>
                  <a:cxn ang="0">
                    <a:pos x="212" y="4018"/>
                  </a:cxn>
                  <a:cxn ang="0">
                    <a:pos x="424" y="4441"/>
                  </a:cxn>
                  <a:cxn ang="0">
                    <a:pos x="706" y="4793"/>
                  </a:cxn>
                  <a:cxn ang="0">
                    <a:pos x="1058" y="5005"/>
                  </a:cxn>
                  <a:cxn ang="0">
                    <a:pos x="1481" y="5146"/>
                  </a:cxn>
                  <a:cxn ang="0">
                    <a:pos x="1974" y="5216"/>
                  </a:cxn>
                  <a:cxn ang="0">
                    <a:pos x="2468" y="5075"/>
                  </a:cxn>
                  <a:cxn ang="0">
                    <a:pos x="2891" y="4934"/>
                  </a:cxn>
                  <a:cxn ang="0">
                    <a:pos x="3172" y="4652"/>
                  </a:cxn>
                  <a:cxn ang="0">
                    <a:pos x="3454" y="4300"/>
                  </a:cxn>
                  <a:cxn ang="0">
                    <a:pos x="3736" y="3948"/>
                  </a:cxn>
                  <a:cxn ang="0">
                    <a:pos x="3877" y="3525"/>
                  </a:cxn>
                  <a:cxn ang="0">
                    <a:pos x="4018" y="3102"/>
                  </a:cxn>
                  <a:cxn ang="0">
                    <a:pos x="4018" y="2608"/>
                  </a:cxn>
                  <a:cxn ang="0">
                    <a:pos x="4018" y="2186"/>
                  </a:cxn>
                  <a:cxn ang="0">
                    <a:pos x="4018" y="1692"/>
                  </a:cxn>
                  <a:cxn ang="0">
                    <a:pos x="3877" y="1269"/>
                  </a:cxn>
                  <a:cxn ang="0">
                    <a:pos x="3666" y="917"/>
                  </a:cxn>
                  <a:cxn ang="0">
                    <a:pos x="3454" y="564"/>
                  </a:cxn>
                  <a:cxn ang="0">
                    <a:pos x="3172" y="282"/>
                  </a:cxn>
                  <a:cxn ang="0">
                    <a:pos x="2820" y="141"/>
                  </a:cxn>
                  <a:cxn ang="0">
                    <a:pos x="2397" y="1"/>
                  </a:cxn>
                </a:cxnLst>
                <a:rect l="T0" t="T1" r="T2" b="T3"/>
                <a:pathLst>
                  <a:path w="4019" h="5217" extrusionOk="0">
                    <a:moveTo>
                      <a:pt x="2045" y="1128"/>
                    </a:moveTo>
                    <a:lnTo>
                      <a:pt x="2186" y="1199"/>
                    </a:lnTo>
                    <a:lnTo>
                      <a:pt x="2397" y="1410"/>
                    </a:lnTo>
                    <a:lnTo>
                      <a:pt x="2609" y="1763"/>
                    </a:lnTo>
                    <a:lnTo>
                      <a:pt x="2750" y="2256"/>
                    </a:lnTo>
                    <a:lnTo>
                      <a:pt x="2820" y="2749"/>
                    </a:lnTo>
                    <a:lnTo>
                      <a:pt x="2750" y="3243"/>
                    </a:lnTo>
                    <a:lnTo>
                      <a:pt x="2679" y="3525"/>
                    </a:lnTo>
                    <a:lnTo>
                      <a:pt x="2609" y="3736"/>
                    </a:lnTo>
                    <a:lnTo>
                      <a:pt x="2256" y="3243"/>
                    </a:lnTo>
                    <a:lnTo>
                      <a:pt x="1904" y="2608"/>
                    </a:lnTo>
                    <a:lnTo>
                      <a:pt x="1763" y="2327"/>
                    </a:lnTo>
                    <a:lnTo>
                      <a:pt x="1622" y="1974"/>
                    </a:lnTo>
                    <a:lnTo>
                      <a:pt x="1622" y="1692"/>
                    </a:lnTo>
                    <a:lnTo>
                      <a:pt x="1692" y="1410"/>
                    </a:lnTo>
                    <a:lnTo>
                      <a:pt x="1833" y="1269"/>
                    </a:lnTo>
                    <a:lnTo>
                      <a:pt x="1904" y="1128"/>
                    </a:lnTo>
                    <a:close/>
                    <a:moveTo>
                      <a:pt x="846" y="1481"/>
                    </a:moveTo>
                    <a:lnTo>
                      <a:pt x="987" y="1692"/>
                    </a:lnTo>
                    <a:lnTo>
                      <a:pt x="1128" y="2045"/>
                    </a:lnTo>
                    <a:lnTo>
                      <a:pt x="1199" y="2679"/>
                    </a:lnTo>
                    <a:lnTo>
                      <a:pt x="1340" y="3454"/>
                    </a:lnTo>
                    <a:lnTo>
                      <a:pt x="1481" y="3807"/>
                    </a:lnTo>
                    <a:lnTo>
                      <a:pt x="1622" y="4089"/>
                    </a:lnTo>
                    <a:lnTo>
                      <a:pt x="776" y="3454"/>
                    </a:lnTo>
                    <a:lnTo>
                      <a:pt x="706" y="3243"/>
                    </a:lnTo>
                    <a:lnTo>
                      <a:pt x="635" y="2961"/>
                    </a:lnTo>
                    <a:lnTo>
                      <a:pt x="635" y="2467"/>
                    </a:lnTo>
                    <a:lnTo>
                      <a:pt x="706" y="1974"/>
                    </a:lnTo>
                    <a:lnTo>
                      <a:pt x="846" y="1481"/>
                    </a:lnTo>
                    <a:close/>
                    <a:moveTo>
                      <a:pt x="2397" y="1"/>
                    </a:moveTo>
                    <a:lnTo>
                      <a:pt x="1974" y="71"/>
                    </a:lnTo>
                    <a:lnTo>
                      <a:pt x="1481" y="141"/>
                    </a:lnTo>
                    <a:lnTo>
                      <a:pt x="1058" y="423"/>
                    </a:lnTo>
                    <a:lnTo>
                      <a:pt x="706" y="705"/>
                    </a:lnTo>
                    <a:lnTo>
                      <a:pt x="424" y="1128"/>
                    </a:lnTo>
                    <a:lnTo>
                      <a:pt x="212" y="1551"/>
                    </a:lnTo>
                    <a:lnTo>
                      <a:pt x="71" y="2045"/>
                    </a:lnTo>
                    <a:lnTo>
                      <a:pt x="1" y="2538"/>
                    </a:lnTo>
                    <a:lnTo>
                      <a:pt x="1" y="3102"/>
                    </a:lnTo>
                    <a:lnTo>
                      <a:pt x="71" y="3595"/>
                    </a:lnTo>
                    <a:lnTo>
                      <a:pt x="212" y="4018"/>
                    </a:lnTo>
                    <a:lnTo>
                      <a:pt x="424" y="4441"/>
                    </a:lnTo>
                    <a:lnTo>
                      <a:pt x="706" y="4793"/>
                    </a:lnTo>
                    <a:lnTo>
                      <a:pt x="1058" y="5005"/>
                    </a:lnTo>
                    <a:lnTo>
                      <a:pt x="1481" y="5146"/>
                    </a:lnTo>
                    <a:lnTo>
                      <a:pt x="1974" y="5216"/>
                    </a:lnTo>
                    <a:lnTo>
                      <a:pt x="2468" y="5075"/>
                    </a:lnTo>
                    <a:lnTo>
                      <a:pt x="2891" y="4934"/>
                    </a:lnTo>
                    <a:lnTo>
                      <a:pt x="3172" y="4652"/>
                    </a:lnTo>
                    <a:lnTo>
                      <a:pt x="3454" y="4300"/>
                    </a:lnTo>
                    <a:lnTo>
                      <a:pt x="3736" y="3948"/>
                    </a:lnTo>
                    <a:lnTo>
                      <a:pt x="3877" y="3525"/>
                    </a:lnTo>
                    <a:lnTo>
                      <a:pt x="4018" y="3102"/>
                    </a:lnTo>
                    <a:lnTo>
                      <a:pt x="4018" y="2608"/>
                    </a:lnTo>
                    <a:lnTo>
                      <a:pt x="4018" y="2186"/>
                    </a:lnTo>
                    <a:lnTo>
                      <a:pt x="4018" y="1692"/>
                    </a:lnTo>
                    <a:lnTo>
                      <a:pt x="3877" y="1269"/>
                    </a:lnTo>
                    <a:lnTo>
                      <a:pt x="3666" y="917"/>
                    </a:lnTo>
                    <a:lnTo>
                      <a:pt x="3454" y="564"/>
                    </a:lnTo>
                    <a:lnTo>
                      <a:pt x="3172" y="282"/>
                    </a:lnTo>
                    <a:lnTo>
                      <a:pt x="2820" y="141"/>
                    </a:lnTo>
                    <a:lnTo>
                      <a:pt x="2397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Shape 171"/>
            <p:cNvGrpSpPr>
              <a:grpSpLocks/>
            </p:cNvGrpSpPr>
            <p:nvPr/>
          </p:nvGrpSpPr>
          <p:grpSpPr bwMode="auto">
            <a:xfrm>
              <a:off x="1193001" y="3986186"/>
              <a:ext cx="766540" cy="1451168"/>
              <a:chOff x="3486776" y="3986186"/>
              <a:chExt cx="766540" cy="1451168"/>
            </a:xfrm>
          </p:grpSpPr>
          <p:sp>
            <p:nvSpPr>
              <p:cNvPr id="25" name="Shape 172"/>
              <p:cNvSpPr>
                <a:spLocks/>
              </p:cNvSpPr>
              <p:nvPr/>
            </p:nvSpPr>
            <p:spPr bwMode="auto">
              <a:xfrm>
                <a:off x="3505742" y="3986186"/>
                <a:ext cx="747574" cy="1451168"/>
              </a:xfrm>
              <a:custGeom>
                <a:avLst/>
                <a:gdLst>
                  <a:gd name="T0" fmla="*/ 0 w 29886"/>
                  <a:gd name="T1" fmla="*/ 0 h 58080"/>
                  <a:gd name="T2" fmla="*/ 29886 w 29886"/>
                  <a:gd name="T3" fmla="*/ 58080 h 58080"/>
                </a:gdLst>
                <a:ahLst/>
                <a:cxnLst>
                  <a:cxn ang="0">
                    <a:pos x="353" y="1198"/>
                  </a:cxn>
                  <a:cxn ang="0">
                    <a:pos x="7683" y="18115"/>
                  </a:cxn>
                  <a:cxn ang="0">
                    <a:pos x="8599" y="27912"/>
                  </a:cxn>
                  <a:cxn ang="0">
                    <a:pos x="6132" y="33762"/>
                  </a:cxn>
                  <a:cxn ang="0">
                    <a:pos x="7965" y="35242"/>
                  </a:cxn>
                  <a:cxn ang="0">
                    <a:pos x="9798" y="33551"/>
                  </a:cxn>
                  <a:cxn ang="0">
                    <a:pos x="10291" y="32494"/>
                  </a:cxn>
                  <a:cxn ang="0">
                    <a:pos x="9516" y="30590"/>
                  </a:cxn>
                  <a:cxn ang="0">
                    <a:pos x="12405" y="28476"/>
                  </a:cxn>
                  <a:cxn ang="0">
                    <a:pos x="11842" y="24388"/>
                  </a:cxn>
                  <a:cxn ang="0">
                    <a:pos x="10502" y="37780"/>
                  </a:cxn>
                  <a:cxn ang="0">
                    <a:pos x="10996" y="41163"/>
                  </a:cxn>
                  <a:cxn ang="0">
                    <a:pos x="12194" y="41375"/>
                  </a:cxn>
                  <a:cxn ang="0">
                    <a:pos x="12758" y="41375"/>
                  </a:cxn>
                  <a:cxn ang="0">
                    <a:pos x="13392" y="39824"/>
                  </a:cxn>
                  <a:cxn ang="0">
                    <a:pos x="16141" y="40670"/>
                  </a:cxn>
                  <a:cxn ang="0">
                    <a:pos x="15295" y="34608"/>
                  </a:cxn>
                  <a:cxn ang="0">
                    <a:pos x="16634" y="43419"/>
                  </a:cxn>
                  <a:cxn ang="0">
                    <a:pos x="12476" y="46238"/>
                  </a:cxn>
                  <a:cxn ang="0">
                    <a:pos x="11348" y="49128"/>
                  </a:cxn>
                  <a:cxn ang="0">
                    <a:pos x="13815" y="50608"/>
                  </a:cxn>
                  <a:cxn ang="0">
                    <a:pos x="16282" y="50749"/>
                  </a:cxn>
                  <a:cxn ang="0">
                    <a:pos x="16634" y="44123"/>
                  </a:cxn>
                  <a:cxn ang="0">
                    <a:pos x="19313" y="47295"/>
                  </a:cxn>
                  <a:cxn ang="0">
                    <a:pos x="18749" y="52018"/>
                  </a:cxn>
                  <a:cxn ang="0">
                    <a:pos x="17692" y="56317"/>
                  </a:cxn>
                  <a:cxn ang="0">
                    <a:pos x="19383" y="56529"/>
                  </a:cxn>
                  <a:cxn ang="0">
                    <a:pos x="21427" y="57304"/>
                  </a:cxn>
                  <a:cxn ang="0">
                    <a:pos x="22626" y="54837"/>
                  </a:cxn>
                  <a:cxn ang="0">
                    <a:pos x="20863" y="48564"/>
                  </a:cxn>
                  <a:cxn ang="0">
                    <a:pos x="22344" y="45886"/>
                  </a:cxn>
                  <a:cxn ang="0">
                    <a:pos x="23965" y="48493"/>
                  </a:cxn>
                  <a:cxn ang="0">
                    <a:pos x="25304" y="48916"/>
                  </a:cxn>
                  <a:cxn ang="0">
                    <a:pos x="27559" y="49903"/>
                  </a:cxn>
                  <a:cxn ang="0">
                    <a:pos x="26996" y="47295"/>
                  </a:cxn>
                  <a:cxn ang="0">
                    <a:pos x="26925" y="46308"/>
                  </a:cxn>
                  <a:cxn ang="0">
                    <a:pos x="27700" y="42925"/>
                  </a:cxn>
                  <a:cxn ang="0">
                    <a:pos x="18185" y="35172"/>
                  </a:cxn>
                  <a:cxn ang="0">
                    <a:pos x="24388" y="38555"/>
                  </a:cxn>
                  <a:cxn ang="0">
                    <a:pos x="27418" y="39401"/>
                  </a:cxn>
                  <a:cxn ang="0">
                    <a:pos x="26996" y="37286"/>
                  </a:cxn>
                  <a:cxn ang="0">
                    <a:pos x="27489" y="36441"/>
                  </a:cxn>
                  <a:cxn ang="0">
                    <a:pos x="27066" y="35101"/>
                  </a:cxn>
                  <a:cxn ang="0">
                    <a:pos x="26079" y="33551"/>
                  </a:cxn>
                  <a:cxn ang="0">
                    <a:pos x="17903" y="32634"/>
                  </a:cxn>
                  <a:cxn ang="0">
                    <a:pos x="15154" y="21850"/>
                  </a:cxn>
                  <a:cxn ang="0">
                    <a:pos x="18749" y="25938"/>
                  </a:cxn>
                  <a:cxn ang="0">
                    <a:pos x="19877" y="24599"/>
                  </a:cxn>
                  <a:cxn ang="0">
                    <a:pos x="20863" y="24670"/>
                  </a:cxn>
                  <a:cxn ang="0">
                    <a:pos x="21709" y="24811"/>
                  </a:cxn>
                  <a:cxn ang="0">
                    <a:pos x="22555" y="23965"/>
                  </a:cxn>
                  <a:cxn ang="0">
                    <a:pos x="22485" y="22344"/>
                  </a:cxn>
                  <a:cxn ang="0">
                    <a:pos x="20723" y="21498"/>
                  </a:cxn>
                  <a:cxn ang="0">
                    <a:pos x="13463" y="21075"/>
                  </a:cxn>
                  <a:cxn ang="0">
                    <a:pos x="7613" y="14238"/>
                  </a:cxn>
                  <a:cxn ang="0">
                    <a:pos x="15436" y="17339"/>
                  </a:cxn>
                  <a:cxn ang="0">
                    <a:pos x="16000" y="16353"/>
                  </a:cxn>
                  <a:cxn ang="0">
                    <a:pos x="15507" y="14802"/>
                  </a:cxn>
                  <a:cxn ang="0">
                    <a:pos x="17057" y="12899"/>
                  </a:cxn>
                  <a:cxn ang="0">
                    <a:pos x="12405" y="12969"/>
                  </a:cxn>
                  <a:cxn ang="0">
                    <a:pos x="9798" y="13463"/>
                  </a:cxn>
                  <a:cxn ang="0">
                    <a:pos x="1621" y="7542"/>
                  </a:cxn>
                </a:cxnLst>
                <a:rect l="T0" t="T1" r="T2" b="T3"/>
                <a:pathLst>
                  <a:path w="29886" h="58080" extrusionOk="0">
                    <a:moveTo>
                      <a:pt x="20441" y="33974"/>
                    </a:moveTo>
                    <a:lnTo>
                      <a:pt x="21568" y="34608"/>
                    </a:lnTo>
                    <a:lnTo>
                      <a:pt x="23189" y="35665"/>
                    </a:lnTo>
                    <a:lnTo>
                      <a:pt x="24035" y="36229"/>
                    </a:lnTo>
                    <a:lnTo>
                      <a:pt x="24670" y="36793"/>
                    </a:lnTo>
                    <a:lnTo>
                      <a:pt x="25092" y="37216"/>
                    </a:lnTo>
                    <a:lnTo>
                      <a:pt x="25233" y="37427"/>
                    </a:lnTo>
                    <a:lnTo>
                      <a:pt x="25233" y="37568"/>
                    </a:lnTo>
                    <a:lnTo>
                      <a:pt x="23048" y="35947"/>
                    </a:lnTo>
                    <a:lnTo>
                      <a:pt x="20441" y="33974"/>
                    </a:lnTo>
                    <a:close/>
                    <a:moveTo>
                      <a:pt x="917" y="0"/>
                    </a:moveTo>
                    <a:lnTo>
                      <a:pt x="776" y="141"/>
                    </a:lnTo>
                    <a:lnTo>
                      <a:pt x="635" y="282"/>
                    </a:lnTo>
                    <a:lnTo>
                      <a:pt x="564" y="564"/>
                    </a:lnTo>
                    <a:lnTo>
                      <a:pt x="353" y="1198"/>
                    </a:lnTo>
                    <a:lnTo>
                      <a:pt x="212" y="2044"/>
                    </a:lnTo>
                    <a:lnTo>
                      <a:pt x="0" y="3595"/>
                    </a:lnTo>
                    <a:lnTo>
                      <a:pt x="0" y="4511"/>
                    </a:lnTo>
                    <a:lnTo>
                      <a:pt x="71" y="5216"/>
                    </a:lnTo>
                    <a:lnTo>
                      <a:pt x="141" y="5921"/>
                    </a:lnTo>
                    <a:lnTo>
                      <a:pt x="494" y="7331"/>
                    </a:lnTo>
                    <a:lnTo>
                      <a:pt x="987" y="8740"/>
                    </a:lnTo>
                    <a:lnTo>
                      <a:pt x="1551" y="10009"/>
                    </a:lnTo>
                    <a:lnTo>
                      <a:pt x="2326" y="11419"/>
                    </a:lnTo>
                    <a:lnTo>
                      <a:pt x="3243" y="12758"/>
                    </a:lnTo>
                    <a:lnTo>
                      <a:pt x="4159" y="14097"/>
                    </a:lnTo>
                    <a:lnTo>
                      <a:pt x="5216" y="15366"/>
                    </a:lnTo>
                    <a:lnTo>
                      <a:pt x="5710" y="15930"/>
                    </a:lnTo>
                    <a:lnTo>
                      <a:pt x="6344" y="16635"/>
                    </a:lnTo>
                    <a:lnTo>
                      <a:pt x="7683" y="18115"/>
                    </a:lnTo>
                    <a:lnTo>
                      <a:pt x="8388" y="18890"/>
                    </a:lnTo>
                    <a:lnTo>
                      <a:pt x="8952" y="19665"/>
                    </a:lnTo>
                    <a:lnTo>
                      <a:pt x="9375" y="20370"/>
                    </a:lnTo>
                    <a:lnTo>
                      <a:pt x="9586" y="20723"/>
                    </a:lnTo>
                    <a:lnTo>
                      <a:pt x="9657" y="21146"/>
                    </a:lnTo>
                    <a:lnTo>
                      <a:pt x="9727" y="21568"/>
                    </a:lnTo>
                    <a:lnTo>
                      <a:pt x="9657" y="21991"/>
                    </a:lnTo>
                    <a:lnTo>
                      <a:pt x="9586" y="22485"/>
                    </a:lnTo>
                    <a:lnTo>
                      <a:pt x="9375" y="22978"/>
                    </a:lnTo>
                    <a:lnTo>
                      <a:pt x="9022" y="24035"/>
                    </a:lnTo>
                    <a:lnTo>
                      <a:pt x="8811" y="24599"/>
                    </a:lnTo>
                    <a:lnTo>
                      <a:pt x="8670" y="25163"/>
                    </a:lnTo>
                    <a:lnTo>
                      <a:pt x="8599" y="25798"/>
                    </a:lnTo>
                    <a:lnTo>
                      <a:pt x="8599" y="26432"/>
                    </a:lnTo>
                    <a:lnTo>
                      <a:pt x="8599" y="27912"/>
                    </a:lnTo>
                    <a:lnTo>
                      <a:pt x="8599" y="29251"/>
                    </a:lnTo>
                    <a:lnTo>
                      <a:pt x="8529" y="29886"/>
                    </a:lnTo>
                    <a:lnTo>
                      <a:pt x="8317" y="30449"/>
                    </a:lnTo>
                    <a:lnTo>
                      <a:pt x="8247" y="30590"/>
                    </a:lnTo>
                    <a:lnTo>
                      <a:pt x="8106" y="30802"/>
                    </a:lnTo>
                    <a:lnTo>
                      <a:pt x="7683" y="31084"/>
                    </a:lnTo>
                    <a:lnTo>
                      <a:pt x="6626" y="31859"/>
                    </a:lnTo>
                    <a:lnTo>
                      <a:pt x="6132" y="32212"/>
                    </a:lnTo>
                    <a:lnTo>
                      <a:pt x="5780" y="32634"/>
                    </a:lnTo>
                    <a:lnTo>
                      <a:pt x="5639" y="32846"/>
                    </a:lnTo>
                    <a:lnTo>
                      <a:pt x="5639" y="33128"/>
                    </a:lnTo>
                    <a:lnTo>
                      <a:pt x="5639" y="33339"/>
                    </a:lnTo>
                    <a:lnTo>
                      <a:pt x="5710" y="33621"/>
                    </a:lnTo>
                    <a:lnTo>
                      <a:pt x="5850" y="33762"/>
                    </a:lnTo>
                    <a:lnTo>
                      <a:pt x="6132" y="33762"/>
                    </a:lnTo>
                    <a:lnTo>
                      <a:pt x="6344" y="33692"/>
                    </a:lnTo>
                    <a:lnTo>
                      <a:pt x="6696" y="33480"/>
                    </a:lnTo>
                    <a:lnTo>
                      <a:pt x="7119" y="33057"/>
                    </a:lnTo>
                    <a:lnTo>
                      <a:pt x="7894" y="32141"/>
                    </a:lnTo>
                    <a:lnTo>
                      <a:pt x="8388" y="31507"/>
                    </a:lnTo>
                    <a:lnTo>
                      <a:pt x="8388" y="31859"/>
                    </a:lnTo>
                    <a:lnTo>
                      <a:pt x="8176" y="32353"/>
                    </a:lnTo>
                    <a:lnTo>
                      <a:pt x="7754" y="33480"/>
                    </a:lnTo>
                    <a:lnTo>
                      <a:pt x="7542" y="34115"/>
                    </a:lnTo>
                    <a:lnTo>
                      <a:pt x="7401" y="34608"/>
                    </a:lnTo>
                    <a:lnTo>
                      <a:pt x="7401" y="34820"/>
                    </a:lnTo>
                    <a:lnTo>
                      <a:pt x="7401" y="35031"/>
                    </a:lnTo>
                    <a:lnTo>
                      <a:pt x="7472" y="35172"/>
                    </a:lnTo>
                    <a:lnTo>
                      <a:pt x="7613" y="35242"/>
                    </a:lnTo>
                    <a:lnTo>
                      <a:pt x="7965" y="35242"/>
                    </a:lnTo>
                    <a:lnTo>
                      <a:pt x="8106" y="35172"/>
                    </a:lnTo>
                    <a:lnTo>
                      <a:pt x="8176" y="35031"/>
                    </a:lnTo>
                    <a:lnTo>
                      <a:pt x="8388" y="34749"/>
                    </a:lnTo>
                    <a:lnTo>
                      <a:pt x="8458" y="34326"/>
                    </a:lnTo>
                    <a:lnTo>
                      <a:pt x="8529" y="33410"/>
                    </a:lnTo>
                    <a:lnTo>
                      <a:pt x="8599" y="32705"/>
                    </a:lnTo>
                    <a:lnTo>
                      <a:pt x="8740" y="33410"/>
                    </a:lnTo>
                    <a:lnTo>
                      <a:pt x="8952" y="33903"/>
                    </a:lnTo>
                    <a:lnTo>
                      <a:pt x="9163" y="34256"/>
                    </a:lnTo>
                    <a:lnTo>
                      <a:pt x="9375" y="34397"/>
                    </a:lnTo>
                    <a:lnTo>
                      <a:pt x="9516" y="34397"/>
                    </a:lnTo>
                    <a:lnTo>
                      <a:pt x="9586" y="34326"/>
                    </a:lnTo>
                    <a:lnTo>
                      <a:pt x="9657" y="34256"/>
                    </a:lnTo>
                    <a:lnTo>
                      <a:pt x="9727" y="34044"/>
                    </a:lnTo>
                    <a:lnTo>
                      <a:pt x="9798" y="33551"/>
                    </a:lnTo>
                    <a:lnTo>
                      <a:pt x="9657" y="32775"/>
                    </a:lnTo>
                    <a:lnTo>
                      <a:pt x="10079" y="33410"/>
                    </a:lnTo>
                    <a:lnTo>
                      <a:pt x="10643" y="34256"/>
                    </a:lnTo>
                    <a:lnTo>
                      <a:pt x="10925" y="34608"/>
                    </a:lnTo>
                    <a:lnTo>
                      <a:pt x="11207" y="34890"/>
                    </a:lnTo>
                    <a:lnTo>
                      <a:pt x="11419" y="34960"/>
                    </a:lnTo>
                    <a:lnTo>
                      <a:pt x="11701" y="34960"/>
                    </a:lnTo>
                    <a:lnTo>
                      <a:pt x="11842" y="34890"/>
                    </a:lnTo>
                    <a:lnTo>
                      <a:pt x="11912" y="34749"/>
                    </a:lnTo>
                    <a:lnTo>
                      <a:pt x="11983" y="34538"/>
                    </a:lnTo>
                    <a:lnTo>
                      <a:pt x="11983" y="34397"/>
                    </a:lnTo>
                    <a:lnTo>
                      <a:pt x="11842" y="34185"/>
                    </a:lnTo>
                    <a:lnTo>
                      <a:pt x="11560" y="33762"/>
                    </a:lnTo>
                    <a:lnTo>
                      <a:pt x="11207" y="33269"/>
                    </a:lnTo>
                    <a:lnTo>
                      <a:pt x="10291" y="32494"/>
                    </a:lnTo>
                    <a:lnTo>
                      <a:pt x="9657" y="31930"/>
                    </a:lnTo>
                    <a:lnTo>
                      <a:pt x="10643" y="32494"/>
                    </a:lnTo>
                    <a:lnTo>
                      <a:pt x="11771" y="33198"/>
                    </a:lnTo>
                    <a:lnTo>
                      <a:pt x="12194" y="33339"/>
                    </a:lnTo>
                    <a:lnTo>
                      <a:pt x="12335" y="33339"/>
                    </a:lnTo>
                    <a:lnTo>
                      <a:pt x="12335" y="33269"/>
                    </a:lnTo>
                    <a:lnTo>
                      <a:pt x="12335" y="33128"/>
                    </a:lnTo>
                    <a:lnTo>
                      <a:pt x="12124" y="32916"/>
                    </a:lnTo>
                    <a:lnTo>
                      <a:pt x="11489" y="32141"/>
                    </a:lnTo>
                    <a:lnTo>
                      <a:pt x="11137" y="31789"/>
                    </a:lnTo>
                    <a:lnTo>
                      <a:pt x="10784" y="31577"/>
                    </a:lnTo>
                    <a:lnTo>
                      <a:pt x="10220" y="31295"/>
                    </a:lnTo>
                    <a:lnTo>
                      <a:pt x="10009" y="31154"/>
                    </a:lnTo>
                    <a:lnTo>
                      <a:pt x="9727" y="30943"/>
                    </a:lnTo>
                    <a:lnTo>
                      <a:pt x="9516" y="30590"/>
                    </a:lnTo>
                    <a:lnTo>
                      <a:pt x="9304" y="30027"/>
                    </a:lnTo>
                    <a:lnTo>
                      <a:pt x="9234" y="29604"/>
                    </a:lnTo>
                    <a:lnTo>
                      <a:pt x="9163" y="29181"/>
                    </a:lnTo>
                    <a:lnTo>
                      <a:pt x="9234" y="28123"/>
                    </a:lnTo>
                    <a:lnTo>
                      <a:pt x="9445" y="26291"/>
                    </a:lnTo>
                    <a:lnTo>
                      <a:pt x="10079" y="27348"/>
                    </a:lnTo>
                    <a:lnTo>
                      <a:pt x="10573" y="28123"/>
                    </a:lnTo>
                    <a:lnTo>
                      <a:pt x="11066" y="28899"/>
                    </a:lnTo>
                    <a:lnTo>
                      <a:pt x="11560" y="29392"/>
                    </a:lnTo>
                    <a:lnTo>
                      <a:pt x="11771" y="29533"/>
                    </a:lnTo>
                    <a:lnTo>
                      <a:pt x="11983" y="29604"/>
                    </a:lnTo>
                    <a:lnTo>
                      <a:pt x="12194" y="29533"/>
                    </a:lnTo>
                    <a:lnTo>
                      <a:pt x="12335" y="29322"/>
                    </a:lnTo>
                    <a:lnTo>
                      <a:pt x="12405" y="28969"/>
                    </a:lnTo>
                    <a:lnTo>
                      <a:pt x="12405" y="28476"/>
                    </a:lnTo>
                    <a:lnTo>
                      <a:pt x="12335" y="28194"/>
                    </a:lnTo>
                    <a:lnTo>
                      <a:pt x="12194" y="27842"/>
                    </a:lnTo>
                    <a:lnTo>
                      <a:pt x="11560" y="27066"/>
                    </a:lnTo>
                    <a:lnTo>
                      <a:pt x="10855" y="26361"/>
                    </a:lnTo>
                    <a:lnTo>
                      <a:pt x="10573" y="26009"/>
                    </a:lnTo>
                    <a:lnTo>
                      <a:pt x="10361" y="25798"/>
                    </a:lnTo>
                    <a:lnTo>
                      <a:pt x="9939" y="25586"/>
                    </a:lnTo>
                    <a:lnTo>
                      <a:pt x="9727" y="25516"/>
                    </a:lnTo>
                    <a:lnTo>
                      <a:pt x="9657" y="25375"/>
                    </a:lnTo>
                    <a:lnTo>
                      <a:pt x="9586" y="25234"/>
                    </a:lnTo>
                    <a:lnTo>
                      <a:pt x="9516" y="25022"/>
                    </a:lnTo>
                    <a:lnTo>
                      <a:pt x="9657" y="24670"/>
                    </a:lnTo>
                    <a:lnTo>
                      <a:pt x="9939" y="23260"/>
                    </a:lnTo>
                    <a:lnTo>
                      <a:pt x="10150" y="21850"/>
                    </a:lnTo>
                    <a:lnTo>
                      <a:pt x="11842" y="24388"/>
                    </a:lnTo>
                    <a:lnTo>
                      <a:pt x="12899" y="25938"/>
                    </a:lnTo>
                    <a:lnTo>
                      <a:pt x="13886" y="27630"/>
                    </a:lnTo>
                    <a:lnTo>
                      <a:pt x="14731" y="29322"/>
                    </a:lnTo>
                    <a:lnTo>
                      <a:pt x="15154" y="30168"/>
                    </a:lnTo>
                    <a:lnTo>
                      <a:pt x="15436" y="30943"/>
                    </a:lnTo>
                    <a:lnTo>
                      <a:pt x="15648" y="31718"/>
                    </a:lnTo>
                    <a:lnTo>
                      <a:pt x="15718" y="32353"/>
                    </a:lnTo>
                    <a:lnTo>
                      <a:pt x="15718" y="32987"/>
                    </a:lnTo>
                    <a:lnTo>
                      <a:pt x="15577" y="33551"/>
                    </a:lnTo>
                    <a:lnTo>
                      <a:pt x="15507" y="33762"/>
                    </a:lnTo>
                    <a:lnTo>
                      <a:pt x="15225" y="33974"/>
                    </a:lnTo>
                    <a:lnTo>
                      <a:pt x="14520" y="34679"/>
                    </a:lnTo>
                    <a:lnTo>
                      <a:pt x="12405" y="36229"/>
                    </a:lnTo>
                    <a:lnTo>
                      <a:pt x="11348" y="37075"/>
                    </a:lnTo>
                    <a:lnTo>
                      <a:pt x="10502" y="37780"/>
                    </a:lnTo>
                    <a:lnTo>
                      <a:pt x="10220" y="38132"/>
                    </a:lnTo>
                    <a:lnTo>
                      <a:pt x="9939" y="38414"/>
                    </a:lnTo>
                    <a:lnTo>
                      <a:pt x="9868" y="38626"/>
                    </a:lnTo>
                    <a:lnTo>
                      <a:pt x="9868" y="38767"/>
                    </a:lnTo>
                    <a:lnTo>
                      <a:pt x="9939" y="38837"/>
                    </a:lnTo>
                    <a:lnTo>
                      <a:pt x="10079" y="38908"/>
                    </a:lnTo>
                    <a:lnTo>
                      <a:pt x="10432" y="38837"/>
                    </a:lnTo>
                    <a:lnTo>
                      <a:pt x="10855" y="38696"/>
                    </a:lnTo>
                    <a:lnTo>
                      <a:pt x="11278" y="38485"/>
                    </a:lnTo>
                    <a:lnTo>
                      <a:pt x="12687" y="37709"/>
                    </a:lnTo>
                    <a:lnTo>
                      <a:pt x="12264" y="38767"/>
                    </a:lnTo>
                    <a:lnTo>
                      <a:pt x="11912" y="39542"/>
                    </a:lnTo>
                    <a:lnTo>
                      <a:pt x="11560" y="40247"/>
                    </a:lnTo>
                    <a:lnTo>
                      <a:pt x="10996" y="41163"/>
                    </a:lnTo>
                    <a:lnTo>
                      <a:pt x="10643" y="41586"/>
                    </a:lnTo>
                    <a:lnTo>
                      <a:pt x="10291" y="41938"/>
                    </a:lnTo>
                    <a:lnTo>
                      <a:pt x="10150" y="42150"/>
                    </a:lnTo>
                    <a:lnTo>
                      <a:pt x="10009" y="42361"/>
                    </a:lnTo>
                    <a:lnTo>
                      <a:pt x="10009" y="42573"/>
                    </a:lnTo>
                    <a:lnTo>
                      <a:pt x="10150" y="42855"/>
                    </a:lnTo>
                    <a:lnTo>
                      <a:pt x="10291" y="43066"/>
                    </a:lnTo>
                    <a:lnTo>
                      <a:pt x="10502" y="43137"/>
                    </a:lnTo>
                    <a:lnTo>
                      <a:pt x="10643" y="43207"/>
                    </a:lnTo>
                    <a:lnTo>
                      <a:pt x="10784" y="43137"/>
                    </a:lnTo>
                    <a:lnTo>
                      <a:pt x="11066" y="42925"/>
                    </a:lnTo>
                    <a:lnTo>
                      <a:pt x="11348" y="42502"/>
                    </a:lnTo>
                    <a:lnTo>
                      <a:pt x="11912" y="41656"/>
                    </a:lnTo>
                    <a:lnTo>
                      <a:pt x="12124" y="41445"/>
                    </a:lnTo>
                    <a:lnTo>
                      <a:pt x="12194" y="41375"/>
                    </a:lnTo>
                    <a:lnTo>
                      <a:pt x="12264" y="41375"/>
                    </a:lnTo>
                    <a:lnTo>
                      <a:pt x="12124" y="41656"/>
                    </a:lnTo>
                    <a:lnTo>
                      <a:pt x="12053" y="42079"/>
                    </a:lnTo>
                    <a:lnTo>
                      <a:pt x="12053" y="42432"/>
                    </a:lnTo>
                    <a:lnTo>
                      <a:pt x="12124" y="42855"/>
                    </a:lnTo>
                    <a:lnTo>
                      <a:pt x="12194" y="43137"/>
                    </a:lnTo>
                    <a:lnTo>
                      <a:pt x="12335" y="43348"/>
                    </a:lnTo>
                    <a:lnTo>
                      <a:pt x="12476" y="43419"/>
                    </a:lnTo>
                    <a:lnTo>
                      <a:pt x="12546" y="43348"/>
                    </a:lnTo>
                    <a:lnTo>
                      <a:pt x="12617" y="43137"/>
                    </a:lnTo>
                    <a:lnTo>
                      <a:pt x="12617" y="42855"/>
                    </a:lnTo>
                    <a:lnTo>
                      <a:pt x="12617" y="42220"/>
                    </a:lnTo>
                    <a:lnTo>
                      <a:pt x="12617" y="41656"/>
                    </a:lnTo>
                    <a:lnTo>
                      <a:pt x="12687" y="41445"/>
                    </a:lnTo>
                    <a:lnTo>
                      <a:pt x="12758" y="41375"/>
                    </a:lnTo>
                    <a:lnTo>
                      <a:pt x="12969" y="41938"/>
                    </a:lnTo>
                    <a:lnTo>
                      <a:pt x="13322" y="42573"/>
                    </a:lnTo>
                    <a:lnTo>
                      <a:pt x="13463" y="42855"/>
                    </a:lnTo>
                    <a:lnTo>
                      <a:pt x="13745" y="43066"/>
                    </a:lnTo>
                    <a:lnTo>
                      <a:pt x="14027" y="43137"/>
                    </a:lnTo>
                    <a:lnTo>
                      <a:pt x="14379" y="43066"/>
                    </a:lnTo>
                    <a:lnTo>
                      <a:pt x="14661" y="42855"/>
                    </a:lnTo>
                    <a:lnTo>
                      <a:pt x="14802" y="42714"/>
                    </a:lnTo>
                    <a:lnTo>
                      <a:pt x="14802" y="42502"/>
                    </a:lnTo>
                    <a:lnTo>
                      <a:pt x="14731" y="42361"/>
                    </a:lnTo>
                    <a:lnTo>
                      <a:pt x="14308" y="41938"/>
                    </a:lnTo>
                    <a:lnTo>
                      <a:pt x="14168" y="41797"/>
                    </a:lnTo>
                    <a:lnTo>
                      <a:pt x="14097" y="41656"/>
                    </a:lnTo>
                    <a:lnTo>
                      <a:pt x="13674" y="40529"/>
                    </a:lnTo>
                    <a:lnTo>
                      <a:pt x="13392" y="39824"/>
                    </a:lnTo>
                    <a:lnTo>
                      <a:pt x="13251" y="39119"/>
                    </a:lnTo>
                    <a:lnTo>
                      <a:pt x="13181" y="38837"/>
                    </a:lnTo>
                    <a:lnTo>
                      <a:pt x="13181" y="38485"/>
                    </a:lnTo>
                    <a:lnTo>
                      <a:pt x="13251" y="38203"/>
                    </a:lnTo>
                    <a:lnTo>
                      <a:pt x="13322" y="37921"/>
                    </a:lnTo>
                    <a:lnTo>
                      <a:pt x="13533" y="37639"/>
                    </a:lnTo>
                    <a:lnTo>
                      <a:pt x="13745" y="37427"/>
                    </a:lnTo>
                    <a:lnTo>
                      <a:pt x="14097" y="37216"/>
                    </a:lnTo>
                    <a:lnTo>
                      <a:pt x="14520" y="37075"/>
                    </a:lnTo>
                    <a:lnTo>
                      <a:pt x="14872" y="38273"/>
                    </a:lnTo>
                    <a:lnTo>
                      <a:pt x="15154" y="39049"/>
                    </a:lnTo>
                    <a:lnTo>
                      <a:pt x="15436" y="39824"/>
                    </a:lnTo>
                    <a:lnTo>
                      <a:pt x="15789" y="40458"/>
                    </a:lnTo>
                    <a:lnTo>
                      <a:pt x="16000" y="40599"/>
                    </a:lnTo>
                    <a:lnTo>
                      <a:pt x="16141" y="40670"/>
                    </a:lnTo>
                    <a:lnTo>
                      <a:pt x="16353" y="40599"/>
                    </a:lnTo>
                    <a:lnTo>
                      <a:pt x="16493" y="40458"/>
                    </a:lnTo>
                    <a:lnTo>
                      <a:pt x="16705" y="40106"/>
                    </a:lnTo>
                    <a:lnTo>
                      <a:pt x="16846" y="39612"/>
                    </a:lnTo>
                    <a:lnTo>
                      <a:pt x="16846" y="39260"/>
                    </a:lnTo>
                    <a:lnTo>
                      <a:pt x="16705" y="38908"/>
                    </a:lnTo>
                    <a:lnTo>
                      <a:pt x="16493" y="38414"/>
                    </a:lnTo>
                    <a:lnTo>
                      <a:pt x="16282" y="37991"/>
                    </a:lnTo>
                    <a:lnTo>
                      <a:pt x="15718" y="37075"/>
                    </a:lnTo>
                    <a:lnTo>
                      <a:pt x="15507" y="36723"/>
                    </a:lnTo>
                    <a:lnTo>
                      <a:pt x="15366" y="36370"/>
                    </a:lnTo>
                    <a:lnTo>
                      <a:pt x="15154" y="35454"/>
                    </a:lnTo>
                    <a:lnTo>
                      <a:pt x="15154" y="35172"/>
                    </a:lnTo>
                    <a:lnTo>
                      <a:pt x="15154" y="34890"/>
                    </a:lnTo>
                    <a:lnTo>
                      <a:pt x="15295" y="34608"/>
                    </a:lnTo>
                    <a:lnTo>
                      <a:pt x="15436" y="34256"/>
                    </a:lnTo>
                    <a:lnTo>
                      <a:pt x="16071" y="33269"/>
                    </a:lnTo>
                    <a:lnTo>
                      <a:pt x="16775" y="35031"/>
                    </a:lnTo>
                    <a:lnTo>
                      <a:pt x="17410" y="36793"/>
                    </a:lnTo>
                    <a:lnTo>
                      <a:pt x="17903" y="38626"/>
                    </a:lnTo>
                    <a:lnTo>
                      <a:pt x="18115" y="39542"/>
                    </a:lnTo>
                    <a:lnTo>
                      <a:pt x="18256" y="40458"/>
                    </a:lnTo>
                    <a:lnTo>
                      <a:pt x="18326" y="41445"/>
                    </a:lnTo>
                    <a:lnTo>
                      <a:pt x="18326" y="41656"/>
                    </a:lnTo>
                    <a:lnTo>
                      <a:pt x="18326" y="41868"/>
                    </a:lnTo>
                    <a:lnTo>
                      <a:pt x="18185" y="41938"/>
                    </a:lnTo>
                    <a:lnTo>
                      <a:pt x="18044" y="42079"/>
                    </a:lnTo>
                    <a:lnTo>
                      <a:pt x="17551" y="42643"/>
                    </a:lnTo>
                    <a:lnTo>
                      <a:pt x="17198" y="42996"/>
                    </a:lnTo>
                    <a:lnTo>
                      <a:pt x="16634" y="43419"/>
                    </a:lnTo>
                    <a:lnTo>
                      <a:pt x="16071" y="43842"/>
                    </a:lnTo>
                    <a:lnTo>
                      <a:pt x="15648" y="44123"/>
                    </a:lnTo>
                    <a:lnTo>
                      <a:pt x="15225" y="44194"/>
                    </a:lnTo>
                    <a:lnTo>
                      <a:pt x="14661" y="44335"/>
                    </a:lnTo>
                    <a:lnTo>
                      <a:pt x="13322" y="44687"/>
                    </a:lnTo>
                    <a:lnTo>
                      <a:pt x="12687" y="44899"/>
                    </a:lnTo>
                    <a:lnTo>
                      <a:pt x="12124" y="45181"/>
                    </a:lnTo>
                    <a:lnTo>
                      <a:pt x="11912" y="45392"/>
                    </a:lnTo>
                    <a:lnTo>
                      <a:pt x="11771" y="45604"/>
                    </a:lnTo>
                    <a:lnTo>
                      <a:pt x="11630" y="45815"/>
                    </a:lnTo>
                    <a:lnTo>
                      <a:pt x="11630" y="46097"/>
                    </a:lnTo>
                    <a:lnTo>
                      <a:pt x="11630" y="46238"/>
                    </a:lnTo>
                    <a:lnTo>
                      <a:pt x="11701" y="46308"/>
                    </a:lnTo>
                    <a:lnTo>
                      <a:pt x="12053" y="46308"/>
                    </a:lnTo>
                    <a:lnTo>
                      <a:pt x="12476" y="46238"/>
                    </a:lnTo>
                    <a:lnTo>
                      <a:pt x="12969" y="46097"/>
                    </a:lnTo>
                    <a:lnTo>
                      <a:pt x="14027" y="45745"/>
                    </a:lnTo>
                    <a:lnTo>
                      <a:pt x="14661" y="45533"/>
                    </a:lnTo>
                    <a:lnTo>
                      <a:pt x="14379" y="46097"/>
                    </a:lnTo>
                    <a:lnTo>
                      <a:pt x="14027" y="46802"/>
                    </a:lnTo>
                    <a:lnTo>
                      <a:pt x="13674" y="47436"/>
                    </a:lnTo>
                    <a:lnTo>
                      <a:pt x="13463" y="47718"/>
                    </a:lnTo>
                    <a:lnTo>
                      <a:pt x="13251" y="47930"/>
                    </a:lnTo>
                    <a:lnTo>
                      <a:pt x="13040" y="48141"/>
                    </a:lnTo>
                    <a:lnTo>
                      <a:pt x="12758" y="48212"/>
                    </a:lnTo>
                    <a:lnTo>
                      <a:pt x="12194" y="48353"/>
                    </a:lnTo>
                    <a:lnTo>
                      <a:pt x="11912" y="48493"/>
                    </a:lnTo>
                    <a:lnTo>
                      <a:pt x="11701" y="48634"/>
                    </a:lnTo>
                    <a:lnTo>
                      <a:pt x="11489" y="48846"/>
                    </a:lnTo>
                    <a:lnTo>
                      <a:pt x="11348" y="49128"/>
                    </a:lnTo>
                    <a:lnTo>
                      <a:pt x="11278" y="49692"/>
                    </a:lnTo>
                    <a:lnTo>
                      <a:pt x="11278" y="49903"/>
                    </a:lnTo>
                    <a:lnTo>
                      <a:pt x="11348" y="49974"/>
                    </a:lnTo>
                    <a:lnTo>
                      <a:pt x="11419" y="50044"/>
                    </a:lnTo>
                    <a:lnTo>
                      <a:pt x="11560" y="50044"/>
                    </a:lnTo>
                    <a:lnTo>
                      <a:pt x="11842" y="49974"/>
                    </a:lnTo>
                    <a:lnTo>
                      <a:pt x="12124" y="49762"/>
                    </a:lnTo>
                    <a:lnTo>
                      <a:pt x="12476" y="49480"/>
                    </a:lnTo>
                    <a:lnTo>
                      <a:pt x="12969" y="48916"/>
                    </a:lnTo>
                    <a:lnTo>
                      <a:pt x="12969" y="49551"/>
                    </a:lnTo>
                    <a:lnTo>
                      <a:pt x="13040" y="49903"/>
                    </a:lnTo>
                    <a:lnTo>
                      <a:pt x="13181" y="50185"/>
                    </a:lnTo>
                    <a:lnTo>
                      <a:pt x="13322" y="50467"/>
                    </a:lnTo>
                    <a:lnTo>
                      <a:pt x="13533" y="50608"/>
                    </a:lnTo>
                    <a:lnTo>
                      <a:pt x="13815" y="50608"/>
                    </a:lnTo>
                    <a:lnTo>
                      <a:pt x="14097" y="50397"/>
                    </a:lnTo>
                    <a:lnTo>
                      <a:pt x="14238" y="50256"/>
                    </a:lnTo>
                    <a:lnTo>
                      <a:pt x="14308" y="50044"/>
                    </a:lnTo>
                    <a:lnTo>
                      <a:pt x="14308" y="49480"/>
                    </a:lnTo>
                    <a:lnTo>
                      <a:pt x="14238" y="48916"/>
                    </a:lnTo>
                    <a:lnTo>
                      <a:pt x="14238" y="48634"/>
                    </a:lnTo>
                    <a:lnTo>
                      <a:pt x="14308" y="48423"/>
                    </a:lnTo>
                    <a:lnTo>
                      <a:pt x="14520" y="48987"/>
                    </a:lnTo>
                    <a:lnTo>
                      <a:pt x="14872" y="49833"/>
                    </a:lnTo>
                    <a:lnTo>
                      <a:pt x="15084" y="50256"/>
                    </a:lnTo>
                    <a:lnTo>
                      <a:pt x="15366" y="50608"/>
                    </a:lnTo>
                    <a:lnTo>
                      <a:pt x="15648" y="50890"/>
                    </a:lnTo>
                    <a:lnTo>
                      <a:pt x="15930" y="50890"/>
                    </a:lnTo>
                    <a:lnTo>
                      <a:pt x="16141" y="50819"/>
                    </a:lnTo>
                    <a:lnTo>
                      <a:pt x="16282" y="50749"/>
                    </a:lnTo>
                    <a:lnTo>
                      <a:pt x="16423" y="50608"/>
                    </a:lnTo>
                    <a:lnTo>
                      <a:pt x="16423" y="50467"/>
                    </a:lnTo>
                    <a:lnTo>
                      <a:pt x="16423" y="50115"/>
                    </a:lnTo>
                    <a:lnTo>
                      <a:pt x="16212" y="49762"/>
                    </a:lnTo>
                    <a:lnTo>
                      <a:pt x="15718" y="49128"/>
                    </a:lnTo>
                    <a:lnTo>
                      <a:pt x="15436" y="48705"/>
                    </a:lnTo>
                    <a:lnTo>
                      <a:pt x="15084" y="47789"/>
                    </a:lnTo>
                    <a:lnTo>
                      <a:pt x="15013" y="47436"/>
                    </a:lnTo>
                    <a:lnTo>
                      <a:pt x="14943" y="47084"/>
                    </a:lnTo>
                    <a:lnTo>
                      <a:pt x="14943" y="46731"/>
                    </a:lnTo>
                    <a:lnTo>
                      <a:pt x="15084" y="46379"/>
                    </a:lnTo>
                    <a:lnTo>
                      <a:pt x="15295" y="45956"/>
                    </a:lnTo>
                    <a:lnTo>
                      <a:pt x="15648" y="45392"/>
                    </a:lnTo>
                    <a:lnTo>
                      <a:pt x="16071" y="44758"/>
                    </a:lnTo>
                    <a:lnTo>
                      <a:pt x="16634" y="44123"/>
                    </a:lnTo>
                    <a:lnTo>
                      <a:pt x="16282" y="45745"/>
                    </a:lnTo>
                    <a:lnTo>
                      <a:pt x="16212" y="46520"/>
                    </a:lnTo>
                    <a:lnTo>
                      <a:pt x="16141" y="47366"/>
                    </a:lnTo>
                    <a:lnTo>
                      <a:pt x="16212" y="46943"/>
                    </a:lnTo>
                    <a:lnTo>
                      <a:pt x="16423" y="46379"/>
                    </a:lnTo>
                    <a:lnTo>
                      <a:pt x="17128" y="44899"/>
                    </a:lnTo>
                    <a:lnTo>
                      <a:pt x="17551" y="44123"/>
                    </a:lnTo>
                    <a:lnTo>
                      <a:pt x="17974" y="43419"/>
                    </a:lnTo>
                    <a:lnTo>
                      <a:pt x="18326" y="42925"/>
                    </a:lnTo>
                    <a:lnTo>
                      <a:pt x="18678" y="42643"/>
                    </a:lnTo>
                    <a:lnTo>
                      <a:pt x="18960" y="44123"/>
                    </a:lnTo>
                    <a:lnTo>
                      <a:pt x="19172" y="45745"/>
                    </a:lnTo>
                    <a:lnTo>
                      <a:pt x="19313" y="46520"/>
                    </a:lnTo>
                    <a:lnTo>
                      <a:pt x="19313" y="47295"/>
                    </a:lnTo>
                    <a:lnTo>
                      <a:pt x="19242" y="48000"/>
                    </a:lnTo>
                    <a:lnTo>
                      <a:pt x="19031" y="48634"/>
                    </a:lnTo>
                    <a:lnTo>
                      <a:pt x="18256" y="50185"/>
                    </a:lnTo>
                    <a:lnTo>
                      <a:pt x="17762" y="51101"/>
                    </a:lnTo>
                    <a:lnTo>
                      <a:pt x="17621" y="51383"/>
                    </a:lnTo>
                    <a:lnTo>
                      <a:pt x="17621" y="51454"/>
                    </a:lnTo>
                    <a:lnTo>
                      <a:pt x="18044" y="51031"/>
                    </a:lnTo>
                    <a:lnTo>
                      <a:pt x="18538" y="50538"/>
                    </a:lnTo>
                    <a:lnTo>
                      <a:pt x="18960" y="50115"/>
                    </a:lnTo>
                    <a:lnTo>
                      <a:pt x="19383" y="49621"/>
                    </a:lnTo>
                    <a:lnTo>
                      <a:pt x="19383" y="50890"/>
                    </a:lnTo>
                    <a:lnTo>
                      <a:pt x="19313" y="51313"/>
                    </a:lnTo>
                    <a:lnTo>
                      <a:pt x="19172" y="51524"/>
                    </a:lnTo>
                    <a:lnTo>
                      <a:pt x="19031" y="51736"/>
                    </a:lnTo>
                    <a:lnTo>
                      <a:pt x="18749" y="52018"/>
                    </a:lnTo>
                    <a:lnTo>
                      <a:pt x="18397" y="52300"/>
                    </a:lnTo>
                    <a:lnTo>
                      <a:pt x="17974" y="52793"/>
                    </a:lnTo>
                    <a:lnTo>
                      <a:pt x="17480" y="53286"/>
                    </a:lnTo>
                    <a:lnTo>
                      <a:pt x="16846" y="53780"/>
                    </a:lnTo>
                    <a:lnTo>
                      <a:pt x="16564" y="54062"/>
                    </a:lnTo>
                    <a:lnTo>
                      <a:pt x="16423" y="54344"/>
                    </a:lnTo>
                    <a:lnTo>
                      <a:pt x="16282" y="54696"/>
                    </a:lnTo>
                    <a:lnTo>
                      <a:pt x="16282" y="55119"/>
                    </a:lnTo>
                    <a:lnTo>
                      <a:pt x="16705" y="54837"/>
                    </a:lnTo>
                    <a:lnTo>
                      <a:pt x="17692" y="54273"/>
                    </a:lnTo>
                    <a:lnTo>
                      <a:pt x="19172" y="53498"/>
                    </a:lnTo>
                    <a:lnTo>
                      <a:pt x="18678" y="54203"/>
                    </a:lnTo>
                    <a:lnTo>
                      <a:pt x="18044" y="55260"/>
                    </a:lnTo>
                    <a:lnTo>
                      <a:pt x="17762" y="55824"/>
                    </a:lnTo>
                    <a:lnTo>
                      <a:pt x="17692" y="56317"/>
                    </a:lnTo>
                    <a:lnTo>
                      <a:pt x="17621" y="56529"/>
                    </a:lnTo>
                    <a:lnTo>
                      <a:pt x="17692" y="56670"/>
                    </a:lnTo>
                    <a:lnTo>
                      <a:pt x="17762" y="56881"/>
                    </a:lnTo>
                    <a:lnTo>
                      <a:pt x="17903" y="56952"/>
                    </a:lnTo>
                    <a:lnTo>
                      <a:pt x="18044" y="57022"/>
                    </a:lnTo>
                    <a:lnTo>
                      <a:pt x="18185" y="56952"/>
                    </a:lnTo>
                    <a:lnTo>
                      <a:pt x="18397" y="56670"/>
                    </a:lnTo>
                    <a:lnTo>
                      <a:pt x="18608" y="56247"/>
                    </a:lnTo>
                    <a:lnTo>
                      <a:pt x="18819" y="55683"/>
                    </a:lnTo>
                    <a:lnTo>
                      <a:pt x="19172" y="54485"/>
                    </a:lnTo>
                    <a:lnTo>
                      <a:pt x="19313" y="53991"/>
                    </a:lnTo>
                    <a:lnTo>
                      <a:pt x="19454" y="53709"/>
                    </a:lnTo>
                    <a:lnTo>
                      <a:pt x="19383" y="54696"/>
                    </a:lnTo>
                    <a:lnTo>
                      <a:pt x="19313" y="55965"/>
                    </a:lnTo>
                    <a:lnTo>
                      <a:pt x="19383" y="56529"/>
                    </a:lnTo>
                    <a:lnTo>
                      <a:pt x="19524" y="57022"/>
                    </a:lnTo>
                    <a:lnTo>
                      <a:pt x="19665" y="57234"/>
                    </a:lnTo>
                    <a:lnTo>
                      <a:pt x="19806" y="57375"/>
                    </a:lnTo>
                    <a:lnTo>
                      <a:pt x="20018" y="57445"/>
                    </a:lnTo>
                    <a:lnTo>
                      <a:pt x="20229" y="57515"/>
                    </a:lnTo>
                    <a:lnTo>
                      <a:pt x="20441" y="57515"/>
                    </a:lnTo>
                    <a:lnTo>
                      <a:pt x="20582" y="57445"/>
                    </a:lnTo>
                    <a:lnTo>
                      <a:pt x="20723" y="57304"/>
                    </a:lnTo>
                    <a:lnTo>
                      <a:pt x="20793" y="57093"/>
                    </a:lnTo>
                    <a:lnTo>
                      <a:pt x="20863" y="56670"/>
                    </a:lnTo>
                    <a:lnTo>
                      <a:pt x="20793" y="56106"/>
                    </a:lnTo>
                    <a:lnTo>
                      <a:pt x="20652" y="55542"/>
                    </a:lnTo>
                    <a:lnTo>
                      <a:pt x="20793" y="55965"/>
                    </a:lnTo>
                    <a:lnTo>
                      <a:pt x="21075" y="56670"/>
                    </a:lnTo>
                    <a:lnTo>
                      <a:pt x="21427" y="57304"/>
                    </a:lnTo>
                    <a:lnTo>
                      <a:pt x="21780" y="57797"/>
                    </a:lnTo>
                    <a:lnTo>
                      <a:pt x="21921" y="57938"/>
                    </a:lnTo>
                    <a:lnTo>
                      <a:pt x="22132" y="58009"/>
                    </a:lnTo>
                    <a:lnTo>
                      <a:pt x="22344" y="58079"/>
                    </a:lnTo>
                    <a:lnTo>
                      <a:pt x="22626" y="58009"/>
                    </a:lnTo>
                    <a:lnTo>
                      <a:pt x="22767" y="57868"/>
                    </a:lnTo>
                    <a:lnTo>
                      <a:pt x="22907" y="57727"/>
                    </a:lnTo>
                    <a:lnTo>
                      <a:pt x="22978" y="57515"/>
                    </a:lnTo>
                    <a:lnTo>
                      <a:pt x="22978" y="57304"/>
                    </a:lnTo>
                    <a:lnTo>
                      <a:pt x="22907" y="56811"/>
                    </a:lnTo>
                    <a:lnTo>
                      <a:pt x="22696" y="56247"/>
                    </a:lnTo>
                    <a:lnTo>
                      <a:pt x="22414" y="55683"/>
                    </a:lnTo>
                    <a:lnTo>
                      <a:pt x="22062" y="55189"/>
                    </a:lnTo>
                    <a:lnTo>
                      <a:pt x="21568" y="54344"/>
                    </a:lnTo>
                    <a:lnTo>
                      <a:pt x="22626" y="54837"/>
                    </a:lnTo>
                    <a:lnTo>
                      <a:pt x="23330" y="55049"/>
                    </a:lnTo>
                    <a:lnTo>
                      <a:pt x="23894" y="55049"/>
                    </a:lnTo>
                    <a:lnTo>
                      <a:pt x="23894" y="54908"/>
                    </a:lnTo>
                    <a:lnTo>
                      <a:pt x="23894" y="54767"/>
                    </a:lnTo>
                    <a:lnTo>
                      <a:pt x="23824" y="54626"/>
                    </a:lnTo>
                    <a:lnTo>
                      <a:pt x="23471" y="54132"/>
                    </a:lnTo>
                    <a:lnTo>
                      <a:pt x="22907" y="53568"/>
                    </a:lnTo>
                    <a:lnTo>
                      <a:pt x="22132" y="52864"/>
                    </a:lnTo>
                    <a:lnTo>
                      <a:pt x="21639" y="52370"/>
                    </a:lnTo>
                    <a:lnTo>
                      <a:pt x="21286" y="51947"/>
                    </a:lnTo>
                    <a:lnTo>
                      <a:pt x="21075" y="51454"/>
                    </a:lnTo>
                    <a:lnTo>
                      <a:pt x="20934" y="51031"/>
                    </a:lnTo>
                    <a:lnTo>
                      <a:pt x="20934" y="50538"/>
                    </a:lnTo>
                    <a:lnTo>
                      <a:pt x="20863" y="49974"/>
                    </a:lnTo>
                    <a:lnTo>
                      <a:pt x="20863" y="48564"/>
                    </a:lnTo>
                    <a:lnTo>
                      <a:pt x="20793" y="47013"/>
                    </a:lnTo>
                    <a:lnTo>
                      <a:pt x="20652" y="45463"/>
                    </a:lnTo>
                    <a:lnTo>
                      <a:pt x="20441" y="43912"/>
                    </a:lnTo>
                    <a:lnTo>
                      <a:pt x="20159" y="42361"/>
                    </a:lnTo>
                    <a:lnTo>
                      <a:pt x="20652" y="42502"/>
                    </a:lnTo>
                    <a:lnTo>
                      <a:pt x="21004" y="42714"/>
                    </a:lnTo>
                    <a:lnTo>
                      <a:pt x="21216" y="42925"/>
                    </a:lnTo>
                    <a:lnTo>
                      <a:pt x="21357" y="43137"/>
                    </a:lnTo>
                    <a:lnTo>
                      <a:pt x="21568" y="43348"/>
                    </a:lnTo>
                    <a:lnTo>
                      <a:pt x="21780" y="43489"/>
                    </a:lnTo>
                    <a:lnTo>
                      <a:pt x="22132" y="43630"/>
                    </a:lnTo>
                    <a:lnTo>
                      <a:pt x="22626" y="43701"/>
                    </a:lnTo>
                    <a:lnTo>
                      <a:pt x="22414" y="45181"/>
                    </a:lnTo>
                    <a:lnTo>
                      <a:pt x="22344" y="45886"/>
                    </a:lnTo>
                    <a:lnTo>
                      <a:pt x="22344" y="46308"/>
                    </a:lnTo>
                    <a:lnTo>
                      <a:pt x="22414" y="46661"/>
                    </a:lnTo>
                    <a:lnTo>
                      <a:pt x="23048" y="45604"/>
                    </a:lnTo>
                    <a:lnTo>
                      <a:pt x="23683" y="44335"/>
                    </a:lnTo>
                    <a:lnTo>
                      <a:pt x="24176" y="44828"/>
                    </a:lnTo>
                    <a:lnTo>
                      <a:pt x="24599" y="45392"/>
                    </a:lnTo>
                    <a:lnTo>
                      <a:pt x="25022" y="45956"/>
                    </a:lnTo>
                    <a:lnTo>
                      <a:pt x="25445" y="46520"/>
                    </a:lnTo>
                    <a:lnTo>
                      <a:pt x="25092" y="46520"/>
                    </a:lnTo>
                    <a:lnTo>
                      <a:pt x="24881" y="46590"/>
                    </a:lnTo>
                    <a:lnTo>
                      <a:pt x="24740" y="46731"/>
                    </a:lnTo>
                    <a:lnTo>
                      <a:pt x="24458" y="47084"/>
                    </a:lnTo>
                    <a:lnTo>
                      <a:pt x="24176" y="47577"/>
                    </a:lnTo>
                    <a:lnTo>
                      <a:pt x="23965" y="48071"/>
                    </a:lnTo>
                    <a:lnTo>
                      <a:pt x="23965" y="48493"/>
                    </a:lnTo>
                    <a:lnTo>
                      <a:pt x="23965" y="48634"/>
                    </a:lnTo>
                    <a:lnTo>
                      <a:pt x="24035" y="48705"/>
                    </a:lnTo>
                    <a:lnTo>
                      <a:pt x="24106" y="48775"/>
                    </a:lnTo>
                    <a:lnTo>
                      <a:pt x="24247" y="48775"/>
                    </a:lnTo>
                    <a:lnTo>
                      <a:pt x="24458" y="48705"/>
                    </a:lnTo>
                    <a:lnTo>
                      <a:pt x="24599" y="48493"/>
                    </a:lnTo>
                    <a:lnTo>
                      <a:pt x="25022" y="47930"/>
                    </a:lnTo>
                    <a:lnTo>
                      <a:pt x="25374" y="47295"/>
                    </a:lnTo>
                    <a:lnTo>
                      <a:pt x="25515" y="46802"/>
                    </a:lnTo>
                    <a:lnTo>
                      <a:pt x="25656" y="47013"/>
                    </a:lnTo>
                    <a:lnTo>
                      <a:pt x="25656" y="47225"/>
                    </a:lnTo>
                    <a:lnTo>
                      <a:pt x="25656" y="47648"/>
                    </a:lnTo>
                    <a:lnTo>
                      <a:pt x="25586" y="48071"/>
                    </a:lnTo>
                    <a:lnTo>
                      <a:pt x="25374" y="48493"/>
                    </a:lnTo>
                    <a:lnTo>
                      <a:pt x="25304" y="48916"/>
                    </a:lnTo>
                    <a:lnTo>
                      <a:pt x="25233" y="49269"/>
                    </a:lnTo>
                    <a:lnTo>
                      <a:pt x="25233" y="49621"/>
                    </a:lnTo>
                    <a:lnTo>
                      <a:pt x="25374" y="49833"/>
                    </a:lnTo>
                    <a:lnTo>
                      <a:pt x="25515" y="49974"/>
                    </a:lnTo>
                    <a:lnTo>
                      <a:pt x="25656" y="50044"/>
                    </a:lnTo>
                    <a:lnTo>
                      <a:pt x="25868" y="50115"/>
                    </a:lnTo>
                    <a:lnTo>
                      <a:pt x="25938" y="50115"/>
                    </a:lnTo>
                    <a:lnTo>
                      <a:pt x="26079" y="50044"/>
                    </a:lnTo>
                    <a:lnTo>
                      <a:pt x="26291" y="49833"/>
                    </a:lnTo>
                    <a:lnTo>
                      <a:pt x="26432" y="49410"/>
                    </a:lnTo>
                    <a:lnTo>
                      <a:pt x="26643" y="48564"/>
                    </a:lnTo>
                    <a:lnTo>
                      <a:pt x="26784" y="48212"/>
                    </a:lnTo>
                    <a:lnTo>
                      <a:pt x="26925" y="48071"/>
                    </a:lnTo>
                    <a:lnTo>
                      <a:pt x="27137" y="48775"/>
                    </a:lnTo>
                    <a:lnTo>
                      <a:pt x="27559" y="49903"/>
                    </a:lnTo>
                    <a:lnTo>
                      <a:pt x="27771" y="50326"/>
                    </a:lnTo>
                    <a:lnTo>
                      <a:pt x="27912" y="50467"/>
                    </a:lnTo>
                    <a:lnTo>
                      <a:pt x="28053" y="50608"/>
                    </a:lnTo>
                    <a:lnTo>
                      <a:pt x="28123" y="50608"/>
                    </a:lnTo>
                    <a:lnTo>
                      <a:pt x="28264" y="50538"/>
                    </a:lnTo>
                    <a:lnTo>
                      <a:pt x="28335" y="50326"/>
                    </a:lnTo>
                    <a:lnTo>
                      <a:pt x="28476" y="50044"/>
                    </a:lnTo>
                    <a:lnTo>
                      <a:pt x="28476" y="49692"/>
                    </a:lnTo>
                    <a:lnTo>
                      <a:pt x="28335" y="49410"/>
                    </a:lnTo>
                    <a:lnTo>
                      <a:pt x="28123" y="48987"/>
                    </a:lnTo>
                    <a:lnTo>
                      <a:pt x="27912" y="48634"/>
                    </a:lnTo>
                    <a:lnTo>
                      <a:pt x="27348" y="47930"/>
                    </a:lnTo>
                    <a:lnTo>
                      <a:pt x="27137" y="47577"/>
                    </a:lnTo>
                    <a:lnTo>
                      <a:pt x="26996" y="47295"/>
                    </a:lnTo>
                    <a:lnTo>
                      <a:pt x="27841" y="48071"/>
                    </a:lnTo>
                    <a:lnTo>
                      <a:pt x="28335" y="48493"/>
                    </a:lnTo>
                    <a:lnTo>
                      <a:pt x="28828" y="48916"/>
                    </a:lnTo>
                    <a:lnTo>
                      <a:pt x="29251" y="49198"/>
                    </a:lnTo>
                    <a:lnTo>
                      <a:pt x="29533" y="49198"/>
                    </a:lnTo>
                    <a:lnTo>
                      <a:pt x="29533" y="48987"/>
                    </a:lnTo>
                    <a:lnTo>
                      <a:pt x="29533" y="48775"/>
                    </a:lnTo>
                    <a:lnTo>
                      <a:pt x="29251" y="47859"/>
                    </a:lnTo>
                    <a:lnTo>
                      <a:pt x="29040" y="47507"/>
                    </a:lnTo>
                    <a:lnTo>
                      <a:pt x="28828" y="47295"/>
                    </a:lnTo>
                    <a:lnTo>
                      <a:pt x="28546" y="47084"/>
                    </a:lnTo>
                    <a:lnTo>
                      <a:pt x="28194" y="46872"/>
                    </a:lnTo>
                    <a:lnTo>
                      <a:pt x="27559" y="46590"/>
                    </a:lnTo>
                    <a:lnTo>
                      <a:pt x="27207" y="46449"/>
                    </a:lnTo>
                    <a:lnTo>
                      <a:pt x="26925" y="46308"/>
                    </a:lnTo>
                    <a:lnTo>
                      <a:pt x="26361" y="45745"/>
                    </a:lnTo>
                    <a:lnTo>
                      <a:pt x="25797" y="45040"/>
                    </a:lnTo>
                    <a:lnTo>
                      <a:pt x="25233" y="44335"/>
                    </a:lnTo>
                    <a:lnTo>
                      <a:pt x="24599" y="43701"/>
                    </a:lnTo>
                    <a:lnTo>
                      <a:pt x="25586" y="43842"/>
                    </a:lnTo>
                    <a:lnTo>
                      <a:pt x="26996" y="44053"/>
                    </a:lnTo>
                    <a:lnTo>
                      <a:pt x="28264" y="44053"/>
                    </a:lnTo>
                    <a:lnTo>
                      <a:pt x="28687" y="43982"/>
                    </a:lnTo>
                    <a:lnTo>
                      <a:pt x="28828" y="43912"/>
                    </a:lnTo>
                    <a:lnTo>
                      <a:pt x="28899" y="43771"/>
                    </a:lnTo>
                    <a:lnTo>
                      <a:pt x="28899" y="43630"/>
                    </a:lnTo>
                    <a:lnTo>
                      <a:pt x="28828" y="43489"/>
                    </a:lnTo>
                    <a:lnTo>
                      <a:pt x="28617" y="43278"/>
                    </a:lnTo>
                    <a:lnTo>
                      <a:pt x="28405" y="43137"/>
                    </a:lnTo>
                    <a:lnTo>
                      <a:pt x="27700" y="42925"/>
                    </a:lnTo>
                    <a:lnTo>
                      <a:pt x="26996" y="42714"/>
                    </a:lnTo>
                    <a:lnTo>
                      <a:pt x="25374" y="42432"/>
                    </a:lnTo>
                    <a:lnTo>
                      <a:pt x="24388" y="42361"/>
                    </a:lnTo>
                    <a:lnTo>
                      <a:pt x="23048" y="42220"/>
                    </a:lnTo>
                    <a:lnTo>
                      <a:pt x="22414" y="42150"/>
                    </a:lnTo>
                    <a:lnTo>
                      <a:pt x="21850" y="42079"/>
                    </a:lnTo>
                    <a:lnTo>
                      <a:pt x="21216" y="41938"/>
                    </a:lnTo>
                    <a:lnTo>
                      <a:pt x="20723" y="41727"/>
                    </a:lnTo>
                    <a:lnTo>
                      <a:pt x="20300" y="41375"/>
                    </a:lnTo>
                    <a:lnTo>
                      <a:pt x="19877" y="40952"/>
                    </a:lnTo>
                    <a:lnTo>
                      <a:pt x="19524" y="40176"/>
                    </a:lnTo>
                    <a:lnTo>
                      <a:pt x="19172" y="39260"/>
                    </a:lnTo>
                    <a:lnTo>
                      <a:pt x="18890" y="38273"/>
                    </a:lnTo>
                    <a:lnTo>
                      <a:pt x="18678" y="37216"/>
                    </a:lnTo>
                    <a:lnTo>
                      <a:pt x="18185" y="35172"/>
                    </a:lnTo>
                    <a:lnTo>
                      <a:pt x="17974" y="34185"/>
                    </a:lnTo>
                    <a:lnTo>
                      <a:pt x="17692" y="33339"/>
                    </a:lnTo>
                    <a:lnTo>
                      <a:pt x="18185" y="33410"/>
                    </a:lnTo>
                    <a:lnTo>
                      <a:pt x="18678" y="33621"/>
                    </a:lnTo>
                    <a:lnTo>
                      <a:pt x="19101" y="33903"/>
                    </a:lnTo>
                    <a:lnTo>
                      <a:pt x="19454" y="34256"/>
                    </a:lnTo>
                    <a:lnTo>
                      <a:pt x="20229" y="35101"/>
                    </a:lnTo>
                    <a:lnTo>
                      <a:pt x="20582" y="35524"/>
                    </a:lnTo>
                    <a:lnTo>
                      <a:pt x="21004" y="35947"/>
                    </a:lnTo>
                    <a:lnTo>
                      <a:pt x="21780" y="36723"/>
                    </a:lnTo>
                    <a:lnTo>
                      <a:pt x="22344" y="37286"/>
                    </a:lnTo>
                    <a:lnTo>
                      <a:pt x="22978" y="37780"/>
                    </a:lnTo>
                    <a:lnTo>
                      <a:pt x="23542" y="38203"/>
                    </a:lnTo>
                    <a:lnTo>
                      <a:pt x="24176" y="38485"/>
                    </a:lnTo>
                    <a:lnTo>
                      <a:pt x="24388" y="38555"/>
                    </a:lnTo>
                    <a:lnTo>
                      <a:pt x="24670" y="38555"/>
                    </a:lnTo>
                    <a:lnTo>
                      <a:pt x="24881" y="38485"/>
                    </a:lnTo>
                    <a:lnTo>
                      <a:pt x="25092" y="38344"/>
                    </a:lnTo>
                    <a:lnTo>
                      <a:pt x="25022" y="38767"/>
                    </a:lnTo>
                    <a:lnTo>
                      <a:pt x="25092" y="39119"/>
                    </a:lnTo>
                    <a:lnTo>
                      <a:pt x="25304" y="39260"/>
                    </a:lnTo>
                    <a:lnTo>
                      <a:pt x="25515" y="39331"/>
                    </a:lnTo>
                    <a:lnTo>
                      <a:pt x="25727" y="39260"/>
                    </a:lnTo>
                    <a:lnTo>
                      <a:pt x="25868" y="38978"/>
                    </a:lnTo>
                    <a:lnTo>
                      <a:pt x="26009" y="38555"/>
                    </a:lnTo>
                    <a:lnTo>
                      <a:pt x="26009" y="37921"/>
                    </a:lnTo>
                    <a:lnTo>
                      <a:pt x="26291" y="38344"/>
                    </a:lnTo>
                    <a:lnTo>
                      <a:pt x="26855" y="38978"/>
                    </a:lnTo>
                    <a:lnTo>
                      <a:pt x="27137" y="39260"/>
                    </a:lnTo>
                    <a:lnTo>
                      <a:pt x="27418" y="39401"/>
                    </a:lnTo>
                    <a:lnTo>
                      <a:pt x="27559" y="39401"/>
                    </a:lnTo>
                    <a:lnTo>
                      <a:pt x="27630" y="39331"/>
                    </a:lnTo>
                    <a:lnTo>
                      <a:pt x="27700" y="39260"/>
                    </a:lnTo>
                    <a:lnTo>
                      <a:pt x="27771" y="39049"/>
                    </a:lnTo>
                    <a:lnTo>
                      <a:pt x="27771" y="38837"/>
                    </a:lnTo>
                    <a:lnTo>
                      <a:pt x="27771" y="38696"/>
                    </a:lnTo>
                    <a:lnTo>
                      <a:pt x="27630" y="38414"/>
                    </a:lnTo>
                    <a:lnTo>
                      <a:pt x="27348" y="38132"/>
                    </a:lnTo>
                    <a:lnTo>
                      <a:pt x="27066" y="37921"/>
                    </a:lnTo>
                    <a:lnTo>
                      <a:pt x="26784" y="37709"/>
                    </a:lnTo>
                    <a:lnTo>
                      <a:pt x="26502" y="37498"/>
                    </a:lnTo>
                    <a:lnTo>
                      <a:pt x="26432" y="37216"/>
                    </a:lnTo>
                    <a:lnTo>
                      <a:pt x="26361" y="37075"/>
                    </a:lnTo>
                    <a:lnTo>
                      <a:pt x="26432" y="36864"/>
                    </a:lnTo>
                    <a:lnTo>
                      <a:pt x="26996" y="37286"/>
                    </a:lnTo>
                    <a:lnTo>
                      <a:pt x="27489" y="37568"/>
                    </a:lnTo>
                    <a:lnTo>
                      <a:pt x="27982" y="37780"/>
                    </a:lnTo>
                    <a:lnTo>
                      <a:pt x="28476" y="37921"/>
                    </a:lnTo>
                    <a:lnTo>
                      <a:pt x="28899" y="37991"/>
                    </a:lnTo>
                    <a:lnTo>
                      <a:pt x="29110" y="37991"/>
                    </a:lnTo>
                    <a:lnTo>
                      <a:pt x="29322" y="37921"/>
                    </a:lnTo>
                    <a:lnTo>
                      <a:pt x="29462" y="37850"/>
                    </a:lnTo>
                    <a:lnTo>
                      <a:pt x="29603" y="37709"/>
                    </a:lnTo>
                    <a:lnTo>
                      <a:pt x="29674" y="37498"/>
                    </a:lnTo>
                    <a:lnTo>
                      <a:pt x="29674" y="37357"/>
                    </a:lnTo>
                    <a:lnTo>
                      <a:pt x="29603" y="37216"/>
                    </a:lnTo>
                    <a:lnTo>
                      <a:pt x="29462" y="37075"/>
                    </a:lnTo>
                    <a:lnTo>
                      <a:pt x="29110" y="36793"/>
                    </a:lnTo>
                    <a:lnTo>
                      <a:pt x="28617" y="36652"/>
                    </a:lnTo>
                    <a:lnTo>
                      <a:pt x="27489" y="36441"/>
                    </a:lnTo>
                    <a:lnTo>
                      <a:pt x="26714" y="36229"/>
                    </a:lnTo>
                    <a:lnTo>
                      <a:pt x="27277" y="36229"/>
                    </a:lnTo>
                    <a:lnTo>
                      <a:pt x="28194" y="36159"/>
                    </a:lnTo>
                    <a:lnTo>
                      <a:pt x="29040" y="36018"/>
                    </a:lnTo>
                    <a:lnTo>
                      <a:pt x="29322" y="35877"/>
                    </a:lnTo>
                    <a:lnTo>
                      <a:pt x="29533" y="35736"/>
                    </a:lnTo>
                    <a:lnTo>
                      <a:pt x="29744" y="35313"/>
                    </a:lnTo>
                    <a:lnTo>
                      <a:pt x="29815" y="35031"/>
                    </a:lnTo>
                    <a:lnTo>
                      <a:pt x="29885" y="34820"/>
                    </a:lnTo>
                    <a:lnTo>
                      <a:pt x="29815" y="34608"/>
                    </a:lnTo>
                    <a:lnTo>
                      <a:pt x="29744" y="34467"/>
                    </a:lnTo>
                    <a:lnTo>
                      <a:pt x="29462" y="34397"/>
                    </a:lnTo>
                    <a:lnTo>
                      <a:pt x="29110" y="34397"/>
                    </a:lnTo>
                    <a:lnTo>
                      <a:pt x="28335" y="34679"/>
                    </a:lnTo>
                    <a:lnTo>
                      <a:pt x="27066" y="35101"/>
                    </a:lnTo>
                    <a:lnTo>
                      <a:pt x="26432" y="35383"/>
                    </a:lnTo>
                    <a:lnTo>
                      <a:pt x="26009" y="35665"/>
                    </a:lnTo>
                    <a:lnTo>
                      <a:pt x="25868" y="35806"/>
                    </a:lnTo>
                    <a:lnTo>
                      <a:pt x="25797" y="35877"/>
                    </a:lnTo>
                    <a:lnTo>
                      <a:pt x="25797" y="36008"/>
                    </a:lnTo>
                    <a:lnTo>
                      <a:pt x="24952" y="35524"/>
                    </a:lnTo>
                    <a:lnTo>
                      <a:pt x="23965" y="34890"/>
                    </a:lnTo>
                    <a:lnTo>
                      <a:pt x="22978" y="34185"/>
                    </a:lnTo>
                    <a:lnTo>
                      <a:pt x="21991" y="33621"/>
                    </a:lnTo>
                    <a:lnTo>
                      <a:pt x="23260" y="33621"/>
                    </a:lnTo>
                    <a:lnTo>
                      <a:pt x="24106" y="33692"/>
                    </a:lnTo>
                    <a:lnTo>
                      <a:pt x="24952" y="33692"/>
                    </a:lnTo>
                    <a:lnTo>
                      <a:pt x="25727" y="33621"/>
                    </a:lnTo>
                    <a:lnTo>
                      <a:pt x="26079" y="33551"/>
                    </a:lnTo>
                    <a:lnTo>
                      <a:pt x="26432" y="33480"/>
                    </a:lnTo>
                    <a:lnTo>
                      <a:pt x="26643" y="33339"/>
                    </a:lnTo>
                    <a:lnTo>
                      <a:pt x="26855" y="33198"/>
                    </a:lnTo>
                    <a:lnTo>
                      <a:pt x="26996" y="32916"/>
                    </a:lnTo>
                    <a:lnTo>
                      <a:pt x="26996" y="32705"/>
                    </a:lnTo>
                    <a:lnTo>
                      <a:pt x="26925" y="32423"/>
                    </a:lnTo>
                    <a:lnTo>
                      <a:pt x="26784" y="32282"/>
                    </a:lnTo>
                    <a:lnTo>
                      <a:pt x="26502" y="32141"/>
                    </a:lnTo>
                    <a:lnTo>
                      <a:pt x="25233" y="32141"/>
                    </a:lnTo>
                    <a:lnTo>
                      <a:pt x="24247" y="32353"/>
                    </a:lnTo>
                    <a:lnTo>
                      <a:pt x="22203" y="32775"/>
                    </a:lnTo>
                    <a:lnTo>
                      <a:pt x="21427" y="32987"/>
                    </a:lnTo>
                    <a:lnTo>
                      <a:pt x="20934" y="33057"/>
                    </a:lnTo>
                    <a:lnTo>
                      <a:pt x="19172" y="32775"/>
                    </a:lnTo>
                    <a:lnTo>
                      <a:pt x="17903" y="32634"/>
                    </a:lnTo>
                    <a:lnTo>
                      <a:pt x="17480" y="32564"/>
                    </a:lnTo>
                    <a:lnTo>
                      <a:pt x="17410" y="32564"/>
                    </a:lnTo>
                    <a:lnTo>
                      <a:pt x="17410" y="32634"/>
                    </a:lnTo>
                    <a:lnTo>
                      <a:pt x="17269" y="32423"/>
                    </a:lnTo>
                    <a:lnTo>
                      <a:pt x="17057" y="32141"/>
                    </a:lnTo>
                    <a:lnTo>
                      <a:pt x="16775" y="31295"/>
                    </a:lnTo>
                    <a:lnTo>
                      <a:pt x="16493" y="30449"/>
                    </a:lnTo>
                    <a:lnTo>
                      <a:pt x="16212" y="29745"/>
                    </a:lnTo>
                    <a:lnTo>
                      <a:pt x="15225" y="27630"/>
                    </a:lnTo>
                    <a:lnTo>
                      <a:pt x="14097" y="25586"/>
                    </a:lnTo>
                    <a:lnTo>
                      <a:pt x="12899" y="23542"/>
                    </a:lnTo>
                    <a:lnTo>
                      <a:pt x="11630" y="21568"/>
                    </a:lnTo>
                    <a:lnTo>
                      <a:pt x="14379" y="21568"/>
                    </a:lnTo>
                    <a:lnTo>
                      <a:pt x="14802" y="21639"/>
                    </a:lnTo>
                    <a:lnTo>
                      <a:pt x="15154" y="21850"/>
                    </a:lnTo>
                    <a:lnTo>
                      <a:pt x="15366" y="21991"/>
                    </a:lnTo>
                    <a:lnTo>
                      <a:pt x="15577" y="22203"/>
                    </a:lnTo>
                    <a:lnTo>
                      <a:pt x="15930" y="22767"/>
                    </a:lnTo>
                    <a:lnTo>
                      <a:pt x="16282" y="23472"/>
                    </a:lnTo>
                    <a:lnTo>
                      <a:pt x="16564" y="24176"/>
                    </a:lnTo>
                    <a:lnTo>
                      <a:pt x="16846" y="24952"/>
                    </a:lnTo>
                    <a:lnTo>
                      <a:pt x="17198" y="25586"/>
                    </a:lnTo>
                    <a:lnTo>
                      <a:pt x="17551" y="26079"/>
                    </a:lnTo>
                    <a:lnTo>
                      <a:pt x="17762" y="26291"/>
                    </a:lnTo>
                    <a:lnTo>
                      <a:pt x="17974" y="26432"/>
                    </a:lnTo>
                    <a:lnTo>
                      <a:pt x="18397" y="26502"/>
                    </a:lnTo>
                    <a:lnTo>
                      <a:pt x="18608" y="26502"/>
                    </a:lnTo>
                    <a:lnTo>
                      <a:pt x="18749" y="26432"/>
                    </a:lnTo>
                    <a:lnTo>
                      <a:pt x="18819" y="26220"/>
                    </a:lnTo>
                    <a:lnTo>
                      <a:pt x="18749" y="25938"/>
                    </a:lnTo>
                    <a:lnTo>
                      <a:pt x="18608" y="25586"/>
                    </a:lnTo>
                    <a:lnTo>
                      <a:pt x="18115" y="24740"/>
                    </a:lnTo>
                    <a:lnTo>
                      <a:pt x="17480" y="23894"/>
                    </a:lnTo>
                    <a:lnTo>
                      <a:pt x="16775" y="23049"/>
                    </a:lnTo>
                    <a:lnTo>
                      <a:pt x="16141" y="22344"/>
                    </a:lnTo>
                    <a:lnTo>
                      <a:pt x="15789" y="21991"/>
                    </a:lnTo>
                    <a:lnTo>
                      <a:pt x="16634" y="22203"/>
                    </a:lnTo>
                    <a:lnTo>
                      <a:pt x="17551" y="22485"/>
                    </a:lnTo>
                    <a:lnTo>
                      <a:pt x="18467" y="22908"/>
                    </a:lnTo>
                    <a:lnTo>
                      <a:pt x="18819" y="23190"/>
                    </a:lnTo>
                    <a:lnTo>
                      <a:pt x="19172" y="23401"/>
                    </a:lnTo>
                    <a:lnTo>
                      <a:pt x="19665" y="23965"/>
                    </a:lnTo>
                    <a:lnTo>
                      <a:pt x="19806" y="24176"/>
                    </a:lnTo>
                    <a:lnTo>
                      <a:pt x="19806" y="24388"/>
                    </a:lnTo>
                    <a:lnTo>
                      <a:pt x="19877" y="24599"/>
                    </a:lnTo>
                    <a:lnTo>
                      <a:pt x="20018" y="24881"/>
                    </a:lnTo>
                    <a:lnTo>
                      <a:pt x="20088" y="25375"/>
                    </a:lnTo>
                    <a:lnTo>
                      <a:pt x="20229" y="25938"/>
                    </a:lnTo>
                    <a:lnTo>
                      <a:pt x="20300" y="26220"/>
                    </a:lnTo>
                    <a:lnTo>
                      <a:pt x="20370" y="26502"/>
                    </a:lnTo>
                    <a:lnTo>
                      <a:pt x="20582" y="26643"/>
                    </a:lnTo>
                    <a:lnTo>
                      <a:pt x="20863" y="26784"/>
                    </a:lnTo>
                    <a:lnTo>
                      <a:pt x="21004" y="26714"/>
                    </a:lnTo>
                    <a:lnTo>
                      <a:pt x="21145" y="26714"/>
                    </a:lnTo>
                    <a:lnTo>
                      <a:pt x="21286" y="26573"/>
                    </a:lnTo>
                    <a:lnTo>
                      <a:pt x="21357" y="26502"/>
                    </a:lnTo>
                    <a:lnTo>
                      <a:pt x="21357" y="26220"/>
                    </a:lnTo>
                    <a:lnTo>
                      <a:pt x="21357" y="25868"/>
                    </a:lnTo>
                    <a:lnTo>
                      <a:pt x="21075" y="25163"/>
                    </a:lnTo>
                    <a:lnTo>
                      <a:pt x="20863" y="24670"/>
                    </a:lnTo>
                    <a:lnTo>
                      <a:pt x="21004" y="24811"/>
                    </a:lnTo>
                    <a:lnTo>
                      <a:pt x="21216" y="25022"/>
                    </a:lnTo>
                    <a:lnTo>
                      <a:pt x="21568" y="25657"/>
                    </a:lnTo>
                    <a:lnTo>
                      <a:pt x="21850" y="25938"/>
                    </a:lnTo>
                    <a:lnTo>
                      <a:pt x="22062" y="26079"/>
                    </a:lnTo>
                    <a:lnTo>
                      <a:pt x="22344" y="26220"/>
                    </a:lnTo>
                    <a:lnTo>
                      <a:pt x="22485" y="26150"/>
                    </a:lnTo>
                    <a:lnTo>
                      <a:pt x="22555" y="26079"/>
                    </a:lnTo>
                    <a:lnTo>
                      <a:pt x="22696" y="25938"/>
                    </a:lnTo>
                    <a:lnTo>
                      <a:pt x="22767" y="25868"/>
                    </a:lnTo>
                    <a:lnTo>
                      <a:pt x="22767" y="25727"/>
                    </a:lnTo>
                    <a:lnTo>
                      <a:pt x="22696" y="25657"/>
                    </a:lnTo>
                    <a:lnTo>
                      <a:pt x="22555" y="25445"/>
                    </a:lnTo>
                    <a:lnTo>
                      <a:pt x="22273" y="25234"/>
                    </a:lnTo>
                    <a:lnTo>
                      <a:pt x="21709" y="24811"/>
                    </a:lnTo>
                    <a:lnTo>
                      <a:pt x="21568" y="24599"/>
                    </a:lnTo>
                    <a:lnTo>
                      <a:pt x="21568" y="24529"/>
                    </a:lnTo>
                    <a:lnTo>
                      <a:pt x="21568" y="24388"/>
                    </a:lnTo>
                    <a:lnTo>
                      <a:pt x="21991" y="24670"/>
                    </a:lnTo>
                    <a:lnTo>
                      <a:pt x="22837" y="25093"/>
                    </a:lnTo>
                    <a:lnTo>
                      <a:pt x="23189" y="25234"/>
                    </a:lnTo>
                    <a:lnTo>
                      <a:pt x="23542" y="25234"/>
                    </a:lnTo>
                    <a:lnTo>
                      <a:pt x="23612" y="25163"/>
                    </a:lnTo>
                    <a:lnTo>
                      <a:pt x="23683" y="25093"/>
                    </a:lnTo>
                    <a:lnTo>
                      <a:pt x="23683" y="24881"/>
                    </a:lnTo>
                    <a:lnTo>
                      <a:pt x="23683" y="24670"/>
                    </a:lnTo>
                    <a:lnTo>
                      <a:pt x="23471" y="24317"/>
                    </a:lnTo>
                    <a:lnTo>
                      <a:pt x="23260" y="24106"/>
                    </a:lnTo>
                    <a:lnTo>
                      <a:pt x="22907" y="24035"/>
                    </a:lnTo>
                    <a:lnTo>
                      <a:pt x="22555" y="23965"/>
                    </a:lnTo>
                    <a:lnTo>
                      <a:pt x="21780" y="23965"/>
                    </a:lnTo>
                    <a:lnTo>
                      <a:pt x="21498" y="23894"/>
                    </a:lnTo>
                    <a:lnTo>
                      <a:pt x="21216" y="23753"/>
                    </a:lnTo>
                    <a:lnTo>
                      <a:pt x="22203" y="23472"/>
                    </a:lnTo>
                    <a:lnTo>
                      <a:pt x="22907" y="23260"/>
                    </a:lnTo>
                    <a:lnTo>
                      <a:pt x="23542" y="23049"/>
                    </a:lnTo>
                    <a:lnTo>
                      <a:pt x="24035" y="22767"/>
                    </a:lnTo>
                    <a:lnTo>
                      <a:pt x="24176" y="22626"/>
                    </a:lnTo>
                    <a:lnTo>
                      <a:pt x="24247" y="22555"/>
                    </a:lnTo>
                    <a:lnTo>
                      <a:pt x="24176" y="22414"/>
                    </a:lnTo>
                    <a:lnTo>
                      <a:pt x="23965" y="22344"/>
                    </a:lnTo>
                    <a:lnTo>
                      <a:pt x="23612" y="22273"/>
                    </a:lnTo>
                    <a:lnTo>
                      <a:pt x="23119" y="22203"/>
                    </a:lnTo>
                    <a:lnTo>
                      <a:pt x="22837" y="22203"/>
                    </a:lnTo>
                    <a:lnTo>
                      <a:pt x="22485" y="22344"/>
                    </a:lnTo>
                    <a:lnTo>
                      <a:pt x="22132" y="22555"/>
                    </a:lnTo>
                    <a:lnTo>
                      <a:pt x="21850" y="22767"/>
                    </a:lnTo>
                    <a:lnTo>
                      <a:pt x="21286" y="23190"/>
                    </a:lnTo>
                    <a:lnTo>
                      <a:pt x="21004" y="23331"/>
                    </a:lnTo>
                    <a:lnTo>
                      <a:pt x="20723" y="23331"/>
                    </a:lnTo>
                    <a:lnTo>
                      <a:pt x="20300" y="23260"/>
                    </a:lnTo>
                    <a:lnTo>
                      <a:pt x="19806" y="23049"/>
                    </a:lnTo>
                    <a:lnTo>
                      <a:pt x="18749" y="22485"/>
                    </a:lnTo>
                    <a:lnTo>
                      <a:pt x="17692" y="21921"/>
                    </a:lnTo>
                    <a:lnTo>
                      <a:pt x="17198" y="21639"/>
                    </a:lnTo>
                    <a:lnTo>
                      <a:pt x="16775" y="21498"/>
                    </a:lnTo>
                    <a:lnTo>
                      <a:pt x="17833" y="21568"/>
                    </a:lnTo>
                    <a:lnTo>
                      <a:pt x="19313" y="21639"/>
                    </a:lnTo>
                    <a:lnTo>
                      <a:pt x="20088" y="21568"/>
                    </a:lnTo>
                    <a:lnTo>
                      <a:pt x="20723" y="21498"/>
                    </a:lnTo>
                    <a:lnTo>
                      <a:pt x="20934" y="21357"/>
                    </a:lnTo>
                    <a:lnTo>
                      <a:pt x="21145" y="21216"/>
                    </a:lnTo>
                    <a:lnTo>
                      <a:pt x="21216" y="21075"/>
                    </a:lnTo>
                    <a:lnTo>
                      <a:pt x="21286" y="20864"/>
                    </a:lnTo>
                    <a:lnTo>
                      <a:pt x="21216" y="20582"/>
                    </a:lnTo>
                    <a:lnTo>
                      <a:pt x="21075" y="20441"/>
                    </a:lnTo>
                    <a:lnTo>
                      <a:pt x="20863" y="20300"/>
                    </a:lnTo>
                    <a:lnTo>
                      <a:pt x="20582" y="20159"/>
                    </a:lnTo>
                    <a:lnTo>
                      <a:pt x="19806" y="20088"/>
                    </a:lnTo>
                    <a:lnTo>
                      <a:pt x="18890" y="20159"/>
                    </a:lnTo>
                    <a:lnTo>
                      <a:pt x="17974" y="20229"/>
                    </a:lnTo>
                    <a:lnTo>
                      <a:pt x="17128" y="20370"/>
                    </a:lnTo>
                    <a:lnTo>
                      <a:pt x="16000" y="20582"/>
                    </a:lnTo>
                    <a:lnTo>
                      <a:pt x="14731" y="20864"/>
                    </a:lnTo>
                    <a:lnTo>
                      <a:pt x="13463" y="21075"/>
                    </a:lnTo>
                    <a:lnTo>
                      <a:pt x="12758" y="21146"/>
                    </a:lnTo>
                    <a:lnTo>
                      <a:pt x="12194" y="21146"/>
                    </a:lnTo>
                    <a:lnTo>
                      <a:pt x="11630" y="21005"/>
                    </a:lnTo>
                    <a:lnTo>
                      <a:pt x="11066" y="20723"/>
                    </a:lnTo>
                    <a:lnTo>
                      <a:pt x="10361" y="20159"/>
                    </a:lnTo>
                    <a:lnTo>
                      <a:pt x="9657" y="19383"/>
                    </a:lnTo>
                    <a:lnTo>
                      <a:pt x="8952" y="18538"/>
                    </a:lnTo>
                    <a:lnTo>
                      <a:pt x="8317" y="17621"/>
                    </a:lnTo>
                    <a:lnTo>
                      <a:pt x="6978" y="15718"/>
                    </a:lnTo>
                    <a:lnTo>
                      <a:pt x="6344" y="14872"/>
                    </a:lnTo>
                    <a:lnTo>
                      <a:pt x="5780" y="14097"/>
                    </a:lnTo>
                    <a:lnTo>
                      <a:pt x="6203" y="14168"/>
                    </a:lnTo>
                    <a:lnTo>
                      <a:pt x="6696" y="14238"/>
                    </a:lnTo>
                    <a:lnTo>
                      <a:pt x="7613" y="14238"/>
                    </a:lnTo>
                    <a:lnTo>
                      <a:pt x="8529" y="14309"/>
                    </a:lnTo>
                    <a:lnTo>
                      <a:pt x="8952" y="14379"/>
                    </a:lnTo>
                    <a:lnTo>
                      <a:pt x="9375" y="14450"/>
                    </a:lnTo>
                    <a:lnTo>
                      <a:pt x="9798" y="14731"/>
                    </a:lnTo>
                    <a:lnTo>
                      <a:pt x="10291" y="14943"/>
                    </a:lnTo>
                    <a:lnTo>
                      <a:pt x="11207" y="15648"/>
                    </a:lnTo>
                    <a:lnTo>
                      <a:pt x="12053" y="16282"/>
                    </a:lnTo>
                    <a:lnTo>
                      <a:pt x="12546" y="16564"/>
                    </a:lnTo>
                    <a:lnTo>
                      <a:pt x="13040" y="16846"/>
                    </a:lnTo>
                    <a:lnTo>
                      <a:pt x="13745" y="17128"/>
                    </a:lnTo>
                    <a:lnTo>
                      <a:pt x="14238" y="17339"/>
                    </a:lnTo>
                    <a:lnTo>
                      <a:pt x="14731" y="17410"/>
                    </a:lnTo>
                    <a:lnTo>
                      <a:pt x="15154" y="17480"/>
                    </a:lnTo>
                    <a:lnTo>
                      <a:pt x="15295" y="17410"/>
                    </a:lnTo>
                    <a:lnTo>
                      <a:pt x="15436" y="17339"/>
                    </a:lnTo>
                    <a:lnTo>
                      <a:pt x="15507" y="17198"/>
                    </a:lnTo>
                    <a:lnTo>
                      <a:pt x="15507" y="17057"/>
                    </a:lnTo>
                    <a:lnTo>
                      <a:pt x="15507" y="16846"/>
                    </a:lnTo>
                    <a:lnTo>
                      <a:pt x="15436" y="16564"/>
                    </a:lnTo>
                    <a:lnTo>
                      <a:pt x="15295" y="16353"/>
                    </a:lnTo>
                    <a:lnTo>
                      <a:pt x="15154" y="16212"/>
                    </a:lnTo>
                    <a:lnTo>
                      <a:pt x="14731" y="15930"/>
                    </a:lnTo>
                    <a:lnTo>
                      <a:pt x="14238" y="15648"/>
                    </a:lnTo>
                    <a:lnTo>
                      <a:pt x="13604" y="15436"/>
                    </a:lnTo>
                    <a:lnTo>
                      <a:pt x="12335" y="14943"/>
                    </a:lnTo>
                    <a:lnTo>
                      <a:pt x="11419" y="14591"/>
                    </a:lnTo>
                    <a:lnTo>
                      <a:pt x="14238" y="14802"/>
                    </a:lnTo>
                    <a:lnTo>
                      <a:pt x="14661" y="15577"/>
                    </a:lnTo>
                    <a:lnTo>
                      <a:pt x="15295" y="15930"/>
                    </a:lnTo>
                    <a:lnTo>
                      <a:pt x="16000" y="16353"/>
                    </a:lnTo>
                    <a:lnTo>
                      <a:pt x="16423" y="16494"/>
                    </a:lnTo>
                    <a:lnTo>
                      <a:pt x="16775" y="16635"/>
                    </a:lnTo>
                    <a:lnTo>
                      <a:pt x="17198" y="16635"/>
                    </a:lnTo>
                    <a:lnTo>
                      <a:pt x="17551" y="16564"/>
                    </a:lnTo>
                    <a:lnTo>
                      <a:pt x="18044" y="16423"/>
                    </a:lnTo>
                    <a:lnTo>
                      <a:pt x="18326" y="16212"/>
                    </a:lnTo>
                    <a:lnTo>
                      <a:pt x="18538" y="16071"/>
                    </a:lnTo>
                    <a:lnTo>
                      <a:pt x="18538" y="15930"/>
                    </a:lnTo>
                    <a:lnTo>
                      <a:pt x="18467" y="15859"/>
                    </a:lnTo>
                    <a:lnTo>
                      <a:pt x="18326" y="15718"/>
                    </a:lnTo>
                    <a:lnTo>
                      <a:pt x="17833" y="15577"/>
                    </a:lnTo>
                    <a:lnTo>
                      <a:pt x="16423" y="15225"/>
                    </a:lnTo>
                    <a:lnTo>
                      <a:pt x="15859" y="15013"/>
                    </a:lnTo>
                    <a:lnTo>
                      <a:pt x="15648" y="14943"/>
                    </a:lnTo>
                    <a:lnTo>
                      <a:pt x="15507" y="14802"/>
                    </a:lnTo>
                    <a:lnTo>
                      <a:pt x="16212" y="14802"/>
                    </a:lnTo>
                    <a:lnTo>
                      <a:pt x="16775" y="14731"/>
                    </a:lnTo>
                    <a:lnTo>
                      <a:pt x="17057" y="14591"/>
                    </a:lnTo>
                    <a:lnTo>
                      <a:pt x="17128" y="14520"/>
                    </a:lnTo>
                    <a:lnTo>
                      <a:pt x="17198" y="14379"/>
                    </a:lnTo>
                    <a:lnTo>
                      <a:pt x="17128" y="14309"/>
                    </a:lnTo>
                    <a:lnTo>
                      <a:pt x="17057" y="14168"/>
                    </a:lnTo>
                    <a:lnTo>
                      <a:pt x="16705" y="14027"/>
                    </a:lnTo>
                    <a:lnTo>
                      <a:pt x="16141" y="13886"/>
                    </a:lnTo>
                    <a:lnTo>
                      <a:pt x="15366" y="13815"/>
                    </a:lnTo>
                    <a:lnTo>
                      <a:pt x="15507" y="13674"/>
                    </a:lnTo>
                    <a:lnTo>
                      <a:pt x="15718" y="13533"/>
                    </a:lnTo>
                    <a:lnTo>
                      <a:pt x="16282" y="13181"/>
                    </a:lnTo>
                    <a:lnTo>
                      <a:pt x="16846" y="12969"/>
                    </a:lnTo>
                    <a:lnTo>
                      <a:pt x="17057" y="12899"/>
                    </a:lnTo>
                    <a:lnTo>
                      <a:pt x="17198" y="12899"/>
                    </a:lnTo>
                    <a:lnTo>
                      <a:pt x="16634" y="12617"/>
                    </a:lnTo>
                    <a:lnTo>
                      <a:pt x="16212" y="12546"/>
                    </a:lnTo>
                    <a:lnTo>
                      <a:pt x="15789" y="12687"/>
                    </a:lnTo>
                    <a:lnTo>
                      <a:pt x="15507" y="12828"/>
                    </a:lnTo>
                    <a:lnTo>
                      <a:pt x="14943" y="13392"/>
                    </a:lnTo>
                    <a:lnTo>
                      <a:pt x="14661" y="13604"/>
                    </a:lnTo>
                    <a:lnTo>
                      <a:pt x="14308" y="13745"/>
                    </a:lnTo>
                    <a:lnTo>
                      <a:pt x="13886" y="13815"/>
                    </a:lnTo>
                    <a:lnTo>
                      <a:pt x="13463" y="13886"/>
                    </a:lnTo>
                    <a:lnTo>
                      <a:pt x="12476" y="13815"/>
                    </a:lnTo>
                    <a:lnTo>
                      <a:pt x="11560" y="13745"/>
                    </a:lnTo>
                    <a:lnTo>
                      <a:pt x="10643" y="13674"/>
                    </a:lnTo>
                    <a:lnTo>
                      <a:pt x="11701" y="13251"/>
                    </a:lnTo>
                    <a:lnTo>
                      <a:pt x="12405" y="12969"/>
                    </a:lnTo>
                    <a:lnTo>
                      <a:pt x="13040" y="12687"/>
                    </a:lnTo>
                    <a:lnTo>
                      <a:pt x="13533" y="12335"/>
                    </a:lnTo>
                    <a:lnTo>
                      <a:pt x="13674" y="12124"/>
                    </a:lnTo>
                    <a:lnTo>
                      <a:pt x="13745" y="11983"/>
                    </a:lnTo>
                    <a:lnTo>
                      <a:pt x="13745" y="11771"/>
                    </a:lnTo>
                    <a:lnTo>
                      <a:pt x="13674" y="11560"/>
                    </a:lnTo>
                    <a:lnTo>
                      <a:pt x="13392" y="11348"/>
                    </a:lnTo>
                    <a:lnTo>
                      <a:pt x="13040" y="11207"/>
                    </a:lnTo>
                    <a:lnTo>
                      <a:pt x="12899" y="11137"/>
                    </a:lnTo>
                    <a:lnTo>
                      <a:pt x="12687" y="11137"/>
                    </a:lnTo>
                    <a:lnTo>
                      <a:pt x="12264" y="11348"/>
                    </a:lnTo>
                    <a:lnTo>
                      <a:pt x="11771" y="11701"/>
                    </a:lnTo>
                    <a:lnTo>
                      <a:pt x="11207" y="12194"/>
                    </a:lnTo>
                    <a:lnTo>
                      <a:pt x="10220" y="13110"/>
                    </a:lnTo>
                    <a:lnTo>
                      <a:pt x="9798" y="13463"/>
                    </a:lnTo>
                    <a:lnTo>
                      <a:pt x="9445" y="13604"/>
                    </a:lnTo>
                    <a:lnTo>
                      <a:pt x="8881" y="13745"/>
                    </a:lnTo>
                    <a:lnTo>
                      <a:pt x="7190" y="13745"/>
                    </a:lnTo>
                    <a:lnTo>
                      <a:pt x="6626" y="13674"/>
                    </a:lnTo>
                    <a:lnTo>
                      <a:pt x="6203" y="13533"/>
                    </a:lnTo>
                    <a:lnTo>
                      <a:pt x="5780" y="13392"/>
                    </a:lnTo>
                    <a:lnTo>
                      <a:pt x="5357" y="13181"/>
                    </a:lnTo>
                    <a:lnTo>
                      <a:pt x="5005" y="12969"/>
                    </a:lnTo>
                    <a:lnTo>
                      <a:pt x="4300" y="12335"/>
                    </a:lnTo>
                    <a:lnTo>
                      <a:pt x="3665" y="11630"/>
                    </a:lnTo>
                    <a:lnTo>
                      <a:pt x="3102" y="10784"/>
                    </a:lnTo>
                    <a:lnTo>
                      <a:pt x="2608" y="9868"/>
                    </a:lnTo>
                    <a:lnTo>
                      <a:pt x="2115" y="8952"/>
                    </a:lnTo>
                    <a:lnTo>
                      <a:pt x="1762" y="8035"/>
                    </a:lnTo>
                    <a:lnTo>
                      <a:pt x="1621" y="7542"/>
                    </a:lnTo>
                    <a:lnTo>
                      <a:pt x="1410" y="6485"/>
                    </a:lnTo>
                    <a:lnTo>
                      <a:pt x="987" y="3665"/>
                    </a:lnTo>
                    <a:lnTo>
                      <a:pt x="846" y="2256"/>
                    </a:lnTo>
                    <a:lnTo>
                      <a:pt x="776" y="1058"/>
                    </a:lnTo>
                    <a:lnTo>
                      <a:pt x="776" y="564"/>
                    </a:lnTo>
                    <a:lnTo>
                      <a:pt x="846" y="282"/>
                    </a:lnTo>
                    <a:lnTo>
                      <a:pt x="917" y="71"/>
                    </a:lnTo>
                    <a:lnTo>
                      <a:pt x="987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Shape 173"/>
              <p:cNvSpPr>
                <a:spLocks/>
              </p:cNvSpPr>
              <p:nvPr/>
            </p:nvSpPr>
            <p:spPr bwMode="auto">
              <a:xfrm>
                <a:off x="3501001" y="4357673"/>
                <a:ext cx="151727" cy="297189"/>
              </a:xfrm>
              <a:custGeom>
                <a:avLst/>
                <a:gdLst>
                  <a:gd name="T0" fmla="*/ 0 w 6063"/>
                  <a:gd name="T1" fmla="*/ 0 h 11913"/>
                  <a:gd name="T2" fmla="*/ 6063 w 6063"/>
                  <a:gd name="T3" fmla="*/ 11913 h 11913"/>
                </a:gdLst>
                <a:ahLst/>
                <a:cxnLst>
                  <a:cxn ang="0">
                    <a:pos x="3737" y="1410"/>
                  </a:cxn>
                  <a:cxn ang="0">
                    <a:pos x="2891" y="3243"/>
                  </a:cxn>
                  <a:cxn ang="0">
                    <a:pos x="2397" y="5216"/>
                  </a:cxn>
                  <a:cxn ang="0">
                    <a:pos x="1270" y="8459"/>
                  </a:cxn>
                  <a:cxn ang="0">
                    <a:pos x="142" y="10855"/>
                  </a:cxn>
                  <a:cxn ang="0">
                    <a:pos x="71" y="11348"/>
                  </a:cxn>
                  <a:cxn ang="0">
                    <a:pos x="635" y="11348"/>
                  </a:cxn>
                  <a:cxn ang="0">
                    <a:pos x="988" y="10785"/>
                  </a:cxn>
                  <a:cxn ang="0">
                    <a:pos x="917" y="11348"/>
                  </a:cxn>
                  <a:cxn ang="0">
                    <a:pos x="1058" y="11489"/>
                  </a:cxn>
                  <a:cxn ang="0">
                    <a:pos x="1411" y="11348"/>
                  </a:cxn>
                  <a:cxn ang="0">
                    <a:pos x="2045" y="10855"/>
                  </a:cxn>
                  <a:cxn ang="0">
                    <a:pos x="2468" y="10503"/>
                  </a:cxn>
                  <a:cxn ang="0">
                    <a:pos x="2750" y="10573"/>
                  </a:cxn>
                  <a:cxn ang="0">
                    <a:pos x="2961" y="10785"/>
                  </a:cxn>
                  <a:cxn ang="0">
                    <a:pos x="3314" y="11630"/>
                  </a:cxn>
                  <a:cxn ang="0">
                    <a:pos x="3807" y="11912"/>
                  </a:cxn>
                  <a:cxn ang="0">
                    <a:pos x="4159" y="11630"/>
                  </a:cxn>
                  <a:cxn ang="0">
                    <a:pos x="3525" y="10503"/>
                  </a:cxn>
                  <a:cxn ang="0">
                    <a:pos x="2891" y="9234"/>
                  </a:cxn>
                  <a:cxn ang="0">
                    <a:pos x="3032" y="8952"/>
                  </a:cxn>
                  <a:cxn ang="0">
                    <a:pos x="3525" y="9304"/>
                  </a:cxn>
                  <a:cxn ang="0">
                    <a:pos x="4018" y="10150"/>
                  </a:cxn>
                  <a:cxn ang="0">
                    <a:pos x="4512" y="10996"/>
                  </a:cxn>
                  <a:cxn ang="0">
                    <a:pos x="4935" y="11278"/>
                  </a:cxn>
                  <a:cxn ang="0">
                    <a:pos x="5499" y="11137"/>
                  </a:cxn>
                  <a:cxn ang="0">
                    <a:pos x="5851" y="10714"/>
                  </a:cxn>
                  <a:cxn ang="0">
                    <a:pos x="5781" y="10080"/>
                  </a:cxn>
                  <a:cxn ang="0">
                    <a:pos x="5358" y="9163"/>
                  </a:cxn>
                  <a:cxn ang="0">
                    <a:pos x="4794" y="8600"/>
                  </a:cxn>
                  <a:cxn ang="0">
                    <a:pos x="3314" y="7754"/>
                  </a:cxn>
                  <a:cxn ang="0">
                    <a:pos x="2961" y="7472"/>
                  </a:cxn>
                  <a:cxn ang="0">
                    <a:pos x="2891" y="6485"/>
                  </a:cxn>
                  <a:cxn ang="0">
                    <a:pos x="3173" y="5146"/>
                  </a:cxn>
                  <a:cxn ang="0">
                    <a:pos x="4018" y="2820"/>
                  </a:cxn>
                  <a:cxn ang="0">
                    <a:pos x="4512" y="4793"/>
                  </a:cxn>
                  <a:cxn ang="0">
                    <a:pos x="5146" y="6203"/>
                  </a:cxn>
                  <a:cxn ang="0">
                    <a:pos x="5428" y="6485"/>
                  </a:cxn>
                  <a:cxn ang="0">
                    <a:pos x="5781" y="6344"/>
                  </a:cxn>
                  <a:cxn ang="0">
                    <a:pos x="6062" y="5639"/>
                  </a:cxn>
                  <a:cxn ang="0">
                    <a:pos x="5922" y="5075"/>
                  </a:cxn>
                  <a:cxn ang="0">
                    <a:pos x="5146" y="3313"/>
                  </a:cxn>
                  <a:cxn ang="0">
                    <a:pos x="4794" y="1974"/>
                  </a:cxn>
                  <a:cxn ang="0">
                    <a:pos x="4794" y="776"/>
                  </a:cxn>
                </a:cxnLst>
                <a:rect l="T0" t="T1" r="T2" b="T3"/>
                <a:pathLst>
                  <a:path w="6063" h="11913" extrusionOk="0">
                    <a:moveTo>
                      <a:pt x="4935" y="0"/>
                    </a:moveTo>
                    <a:lnTo>
                      <a:pt x="3737" y="1410"/>
                    </a:lnTo>
                    <a:lnTo>
                      <a:pt x="3314" y="2326"/>
                    </a:lnTo>
                    <a:lnTo>
                      <a:pt x="2891" y="3243"/>
                    </a:lnTo>
                    <a:lnTo>
                      <a:pt x="2609" y="4230"/>
                    </a:lnTo>
                    <a:lnTo>
                      <a:pt x="2397" y="5216"/>
                    </a:lnTo>
                    <a:lnTo>
                      <a:pt x="1833" y="6908"/>
                    </a:lnTo>
                    <a:lnTo>
                      <a:pt x="1270" y="8459"/>
                    </a:lnTo>
                    <a:lnTo>
                      <a:pt x="494" y="9939"/>
                    </a:lnTo>
                    <a:lnTo>
                      <a:pt x="142" y="10855"/>
                    </a:lnTo>
                    <a:lnTo>
                      <a:pt x="1" y="11137"/>
                    </a:lnTo>
                    <a:lnTo>
                      <a:pt x="71" y="11348"/>
                    </a:lnTo>
                    <a:lnTo>
                      <a:pt x="353" y="11419"/>
                    </a:lnTo>
                    <a:lnTo>
                      <a:pt x="635" y="11348"/>
                    </a:lnTo>
                    <a:lnTo>
                      <a:pt x="847" y="11137"/>
                    </a:lnTo>
                    <a:lnTo>
                      <a:pt x="988" y="10785"/>
                    </a:lnTo>
                    <a:lnTo>
                      <a:pt x="917" y="11207"/>
                    </a:lnTo>
                    <a:lnTo>
                      <a:pt x="917" y="11348"/>
                    </a:lnTo>
                    <a:lnTo>
                      <a:pt x="988" y="11419"/>
                    </a:lnTo>
                    <a:lnTo>
                      <a:pt x="1058" y="11489"/>
                    </a:lnTo>
                    <a:lnTo>
                      <a:pt x="1129" y="11489"/>
                    </a:lnTo>
                    <a:lnTo>
                      <a:pt x="1411" y="11348"/>
                    </a:lnTo>
                    <a:lnTo>
                      <a:pt x="1904" y="10996"/>
                    </a:lnTo>
                    <a:lnTo>
                      <a:pt x="2045" y="10855"/>
                    </a:lnTo>
                    <a:lnTo>
                      <a:pt x="2045" y="10714"/>
                    </a:lnTo>
                    <a:lnTo>
                      <a:pt x="2468" y="10503"/>
                    </a:lnTo>
                    <a:lnTo>
                      <a:pt x="2609" y="10503"/>
                    </a:lnTo>
                    <a:lnTo>
                      <a:pt x="2750" y="10573"/>
                    </a:lnTo>
                    <a:lnTo>
                      <a:pt x="2891" y="10644"/>
                    </a:lnTo>
                    <a:lnTo>
                      <a:pt x="2961" y="10785"/>
                    </a:lnTo>
                    <a:lnTo>
                      <a:pt x="3102" y="11278"/>
                    </a:lnTo>
                    <a:lnTo>
                      <a:pt x="3314" y="11630"/>
                    </a:lnTo>
                    <a:lnTo>
                      <a:pt x="3596" y="11842"/>
                    </a:lnTo>
                    <a:lnTo>
                      <a:pt x="3807" y="11912"/>
                    </a:lnTo>
                    <a:lnTo>
                      <a:pt x="4159" y="11771"/>
                    </a:lnTo>
                    <a:lnTo>
                      <a:pt x="4159" y="11630"/>
                    </a:lnTo>
                    <a:lnTo>
                      <a:pt x="4018" y="11278"/>
                    </a:lnTo>
                    <a:lnTo>
                      <a:pt x="3525" y="10503"/>
                    </a:lnTo>
                    <a:lnTo>
                      <a:pt x="3032" y="9586"/>
                    </a:lnTo>
                    <a:lnTo>
                      <a:pt x="2891" y="9234"/>
                    </a:lnTo>
                    <a:lnTo>
                      <a:pt x="2820" y="8881"/>
                    </a:lnTo>
                    <a:lnTo>
                      <a:pt x="3032" y="8952"/>
                    </a:lnTo>
                    <a:lnTo>
                      <a:pt x="3173" y="9022"/>
                    </a:lnTo>
                    <a:lnTo>
                      <a:pt x="3525" y="9304"/>
                    </a:lnTo>
                    <a:lnTo>
                      <a:pt x="3807" y="9727"/>
                    </a:lnTo>
                    <a:lnTo>
                      <a:pt x="4018" y="10150"/>
                    </a:lnTo>
                    <a:lnTo>
                      <a:pt x="4300" y="10644"/>
                    </a:lnTo>
                    <a:lnTo>
                      <a:pt x="4512" y="10996"/>
                    </a:lnTo>
                    <a:lnTo>
                      <a:pt x="4794" y="11207"/>
                    </a:lnTo>
                    <a:lnTo>
                      <a:pt x="4935" y="11278"/>
                    </a:lnTo>
                    <a:lnTo>
                      <a:pt x="5146" y="11278"/>
                    </a:lnTo>
                    <a:lnTo>
                      <a:pt x="5499" y="11137"/>
                    </a:lnTo>
                    <a:lnTo>
                      <a:pt x="5781" y="10926"/>
                    </a:lnTo>
                    <a:lnTo>
                      <a:pt x="5851" y="10714"/>
                    </a:lnTo>
                    <a:lnTo>
                      <a:pt x="5851" y="10362"/>
                    </a:lnTo>
                    <a:lnTo>
                      <a:pt x="5781" y="10080"/>
                    </a:lnTo>
                    <a:lnTo>
                      <a:pt x="5640" y="9727"/>
                    </a:lnTo>
                    <a:lnTo>
                      <a:pt x="5358" y="9163"/>
                    </a:lnTo>
                    <a:lnTo>
                      <a:pt x="5146" y="8881"/>
                    </a:lnTo>
                    <a:lnTo>
                      <a:pt x="4794" y="8600"/>
                    </a:lnTo>
                    <a:lnTo>
                      <a:pt x="4018" y="8106"/>
                    </a:lnTo>
                    <a:lnTo>
                      <a:pt x="3314" y="7754"/>
                    </a:lnTo>
                    <a:lnTo>
                      <a:pt x="3032" y="7613"/>
                    </a:lnTo>
                    <a:lnTo>
                      <a:pt x="2961" y="7472"/>
                    </a:lnTo>
                    <a:lnTo>
                      <a:pt x="2820" y="7049"/>
                    </a:lnTo>
                    <a:lnTo>
                      <a:pt x="2891" y="6485"/>
                    </a:lnTo>
                    <a:lnTo>
                      <a:pt x="3032" y="5851"/>
                    </a:lnTo>
                    <a:lnTo>
                      <a:pt x="3173" y="5146"/>
                    </a:lnTo>
                    <a:lnTo>
                      <a:pt x="3666" y="3807"/>
                    </a:lnTo>
                    <a:lnTo>
                      <a:pt x="4018" y="2820"/>
                    </a:lnTo>
                    <a:lnTo>
                      <a:pt x="4300" y="4018"/>
                    </a:lnTo>
                    <a:lnTo>
                      <a:pt x="4512" y="4793"/>
                    </a:lnTo>
                    <a:lnTo>
                      <a:pt x="4794" y="5569"/>
                    </a:lnTo>
                    <a:lnTo>
                      <a:pt x="5146" y="6203"/>
                    </a:lnTo>
                    <a:lnTo>
                      <a:pt x="5287" y="6344"/>
                    </a:lnTo>
                    <a:lnTo>
                      <a:pt x="5428" y="6485"/>
                    </a:lnTo>
                    <a:lnTo>
                      <a:pt x="5569" y="6485"/>
                    </a:lnTo>
                    <a:lnTo>
                      <a:pt x="5781" y="6344"/>
                    </a:lnTo>
                    <a:lnTo>
                      <a:pt x="5922" y="6062"/>
                    </a:lnTo>
                    <a:lnTo>
                      <a:pt x="6062" y="5639"/>
                    </a:lnTo>
                    <a:lnTo>
                      <a:pt x="6062" y="5428"/>
                    </a:lnTo>
                    <a:lnTo>
                      <a:pt x="5922" y="5075"/>
                    </a:lnTo>
                    <a:lnTo>
                      <a:pt x="5569" y="4159"/>
                    </a:lnTo>
                    <a:lnTo>
                      <a:pt x="5146" y="3313"/>
                    </a:lnTo>
                    <a:lnTo>
                      <a:pt x="4935" y="2679"/>
                    </a:lnTo>
                    <a:lnTo>
                      <a:pt x="4794" y="1974"/>
                    </a:lnTo>
                    <a:lnTo>
                      <a:pt x="4723" y="1340"/>
                    </a:lnTo>
                    <a:lnTo>
                      <a:pt x="4794" y="776"/>
                    </a:lnTo>
                    <a:lnTo>
                      <a:pt x="4935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Shape 174"/>
              <p:cNvSpPr>
                <a:spLocks/>
              </p:cNvSpPr>
              <p:nvPr/>
            </p:nvSpPr>
            <p:spPr bwMode="auto">
              <a:xfrm>
                <a:off x="3486776" y="4420905"/>
                <a:ext cx="82186" cy="112236"/>
              </a:xfrm>
              <a:custGeom>
                <a:avLst/>
                <a:gdLst>
                  <a:gd name="T0" fmla="*/ 0 w 3313"/>
                  <a:gd name="T1" fmla="*/ 0 h 4512"/>
                  <a:gd name="T2" fmla="*/ 3313 w 3313"/>
                  <a:gd name="T3" fmla="*/ 4512 h 4512"/>
                </a:gdLst>
                <a:ahLst/>
                <a:cxnLst>
                  <a:cxn ang="0">
                    <a:pos x="3031" y="1"/>
                  </a:cxn>
                  <a:cxn ang="0">
                    <a:pos x="2749" y="71"/>
                  </a:cxn>
                  <a:cxn ang="0">
                    <a:pos x="2326" y="353"/>
                  </a:cxn>
                  <a:cxn ang="0">
                    <a:pos x="1762" y="776"/>
                  </a:cxn>
                  <a:cxn ang="0">
                    <a:pos x="1269" y="1199"/>
                  </a:cxn>
                  <a:cxn ang="0">
                    <a:pos x="705" y="1833"/>
                  </a:cxn>
                  <a:cxn ang="0">
                    <a:pos x="282" y="2468"/>
                  </a:cxn>
                  <a:cxn ang="0">
                    <a:pos x="70" y="2750"/>
                  </a:cxn>
                  <a:cxn ang="0">
                    <a:pos x="0" y="3032"/>
                  </a:cxn>
                  <a:cxn ang="0">
                    <a:pos x="0" y="3596"/>
                  </a:cxn>
                  <a:cxn ang="0">
                    <a:pos x="70" y="3878"/>
                  </a:cxn>
                  <a:cxn ang="0">
                    <a:pos x="211" y="4230"/>
                  </a:cxn>
                  <a:cxn ang="0">
                    <a:pos x="352" y="4441"/>
                  </a:cxn>
                  <a:cxn ang="0">
                    <a:pos x="423" y="4512"/>
                  </a:cxn>
                  <a:cxn ang="0">
                    <a:pos x="634" y="4512"/>
                  </a:cxn>
                  <a:cxn ang="0">
                    <a:pos x="775" y="4371"/>
                  </a:cxn>
                  <a:cxn ang="0">
                    <a:pos x="987" y="4018"/>
                  </a:cxn>
                  <a:cxn ang="0">
                    <a:pos x="1903" y="2609"/>
                  </a:cxn>
                  <a:cxn ang="0">
                    <a:pos x="2467" y="1693"/>
                  </a:cxn>
                  <a:cxn ang="0">
                    <a:pos x="2960" y="917"/>
                  </a:cxn>
                  <a:cxn ang="0">
                    <a:pos x="3242" y="283"/>
                  </a:cxn>
                  <a:cxn ang="0">
                    <a:pos x="3313" y="71"/>
                  </a:cxn>
                  <a:cxn ang="0">
                    <a:pos x="3242" y="1"/>
                  </a:cxn>
                </a:cxnLst>
                <a:rect l="T0" t="T1" r="T2" b="T3"/>
                <a:pathLst>
                  <a:path w="3313" h="4512" extrusionOk="0">
                    <a:moveTo>
                      <a:pt x="3031" y="1"/>
                    </a:moveTo>
                    <a:lnTo>
                      <a:pt x="2749" y="71"/>
                    </a:lnTo>
                    <a:lnTo>
                      <a:pt x="2326" y="353"/>
                    </a:lnTo>
                    <a:lnTo>
                      <a:pt x="1762" y="776"/>
                    </a:lnTo>
                    <a:lnTo>
                      <a:pt x="1269" y="1199"/>
                    </a:lnTo>
                    <a:lnTo>
                      <a:pt x="705" y="1833"/>
                    </a:lnTo>
                    <a:lnTo>
                      <a:pt x="282" y="2468"/>
                    </a:lnTo>
                    <a:lnTo>
                      <a:pt x="70" y="2750"/>
                    </a:lnTo>
                    <a:lnTo>
                      <a:pt x="0" y="3032"/>
                    </a:lnTo>
                    <a:lnTo>
                      <a:pt x="0" y="3596"/>
                    </a:lnTo>
                    <a:lnTo>
                      <a:pt x="70" y="3878"/>
                    </a:lnTo>
                    <a:lnTo>
                      <a:pt x="211" y="4230"/>
                    </a:lnTo>
                    <a:lnTo>
                      <a:pt x="352" y="4441"/>
                    </a:lnTo>
                    <a:lnTo>
                      <a:pt x="423" y="4512"/>
                    </a:lnTo>
                    <a:lnTo>
                      <a:pt x="634" y="4512"/>
                    </a:lnTo>
                    <a:lnTo>
                      <a:pt x="775" y="4371"/>
                    </a:lnTo>
                    <a:lnTo>
                      <a:pt x="987" y="4018"/>
                    </a:lnTo>
                    <a:lnTo>
                      <a:pt x="1903" y="2609"/>
                    </a:lnTo>
                    <a:lnTo>
                      <a:pt x="2467" y="1693"/>
                    </a:lnTo>
                    <a:lnTo>
                      <a:pt x="2960" y="917"/>
                    </a:lnTo>
                    <a:lnTo>
                      <a:pt x="3242" y="283"/>
                    </a:lnTo>
                    <a:lnTo>
                      <a:pt x="3313" y="71"/>
                    </a:lnTo>
                    <a:lnTo>
                      <a:pt x="3242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Shape 175"/>
              <p:cNvSpPr>
                <a:spLocks/>
              </p:cNvSpPr>
              <p:nvPr/>
            </p:nvSpPr>
            <p:spPr bwMode="auto">
              <a:xfrm>
                <a:off x="3621118" y="4656442"/>
                <a:ext cx="90088" cy="85363"/>
              </a:xfrm>
              <a:custGeom>
                <a:avLst/>
                <a:gdLst>
                  <a:gd name="T0" fmla="*/ 0 w 3596"/>
                  <a:gd name="T1" fmla="*/ 0 h 3385"/>
                  <a:gd name="T2" fmla="*/ 3596 w 3596"/>
                  <a:gd name="T3" fmla="*/ 3385 h 3385"/>
                </a:gdLst>
                <a:ahLst/>
                <a:cxnLst>
                  <a:cxn ang="0">
                    <a:pos x="3595" y="1"/>
                  </a:cxn>
                  <a:cxn ang="0">
                    <a:pos x="3102" y="71"/>
                  </a:cxn>
                  <a:cxn ang="0">
                    <a:pos x="2538" y="283"/>
                  </a:cxn>
                  <a:cxn ang="0">
                    <a:pos x="2045" y="565"/>
                  </a:cxn>
                  <a:cxn ang="0">
                    <a:pos x="1551" y="917"/>
                  </a:cxn>
                  <a:cxn ang="0">
                    <a:pos x="1058" y="1340"/>
                  </a:cxn>
                  <a:cxn ang="0">
                    <a:pos x="635" y="1763"/>
                  </a:cxn>
                  <a:cxn ang="0">
                    <a:pos x="353" y="2256"/>
                  </a:cxn>
                  <a:cxn ang="0">
                    <a:pos x="142" y="2679"/>
                  </a:cxn>
                  <a:cxn ang="0">
                    <a:pos x="1" y="2961"/>
                  </a:cxn>
                  <a:cxn ang="0">
                    <a:pos x="1" y="3173"/>
                  </a:cxn>
                  <a:cxn ang="0">
                    <a:pos x="1" y="3314"/>
                  </a:cxn>
                  <a:cxn ang="0">
                    <a:pos x="71" y="3384"/>
                  </a:cxn>
                  <a:cxn ang="0">
                    <a:pos x="353" y="3384"/>
                  </a:cxn>
                  <a:cxn ang="0">
                    <a:pos x="706" y="3173"/>
                  </a:cxn>
                  <a:cxn ang="0">
                    <a:pos x="1410" y="2609"/>
                  </a:cxn>
                  <a:cxn ang="0">
                    <a:pos x="1692" y="2397"/>
                  </a:cxn>
                  <a:cxn ang="0">
                    <a:pos x="2115" y="1904"/>
                  </a:cxn>
                  <a:cxn ang="0">
                    <a:pos x="2609" y="1058"/>
                  </a:cxn>
                  <a:cxn ang="0">
                    <a:pos x="3173" y="353"/>
                  </a:cxn>
                  <a:cxn ang="0">
                    <a:pos x="3384" y="142"/>
                  </a:cxn>
                  <a:cxn ang="0">
                    <a:pos x="3595" y="1"/>
                  </a:cxn>
                </a:cxnLst>
                <a:rect l="T0" t="T1" r="T2" b="T3"/>
                <a:pathLst>
                  <a:path w="3596" h="3385" extrusionOk="0">
                    <a:moveTo>
                      <a:pt x="3595" y="1"/>
                    </a:moveTo>
                    <a:lnTo>
                      <a:pt x="3102" y="71"/>
                    </a:lnTo>
                    <a:lnTo>
                      <a:pt x="2538" y="283"/>
                    </a:lnTo>
                    <a:lnTo>
                      <a:pt x="2045" y="565"/>
                    </a:lnTo>
                    <a:lnTo>
                      <a:pt x="1551" y="917"/>
                    </a:lnTo>
                    <a:lnTo>
                      <a:pt x="1058" y="1340"/>
                    </a:lnTo>
                    <a:lnTo>
                      <a:pt x="635" y="1763"/>
                    </a:lnTo>
                    <a:lnTo>
                      <a:pt x="353" y="2256"/>
                    </a:lnTo>
                    <a:lnTo>
                      <a:pt x="142" y="2679"/>
                    </a:lnTo>
                    <a:lnTo>
                      <a:pt x="1" y="2961"/>
                    </a:lnTo>
                    <a:lnTo>
                      <a:pt x="1" y="3173"/>
                    </a:lnTo>
                    <a:lnTo>
                      <a:pt x="1" y="3314"/>
                    </a:lnTo>
                    <a:lnTo>
                      <a:pt x="71" y="3384"/>
                    </a:lnTo>
                    <a:lnTo>
                      <a:pt x="353" y="3384"/>
                    </a:lnTo>
                    <a:lnTo>
                      <a:pt x="706" y="3173"/>
                    </a:lnTo>
                    <a:lnTo>
                      <a:pt x="1410" y="2609"/>
                    </a:lnTo>
                    <a:lnTo>
                      <a:pt x="1692" y="2397"/>
                    </a:lnTo>
                    <a:lnTo>
                      <a:pt x="2115" y="1904"/>
                    </a:lnTo>
                    <a:lnTo>
                      <a:pt x="2609" y="1058"/>
                    </a:lnTo>
                    <a:lnTo>
                      <a:pt x="3173" y="353"/>
                    </a:lnTo>
                    <a:lnTo>
                      <a:pt x="3384" y="142"/>
                    </a:lnTo>
                    <a:lnTo>
                      <a:pt x="3595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Shape 176"/>
            <p:cNvSpPr>
              <a:spLocks/>
            </p:cNvSpPr>
            <p:nvPr/>
          </p:nvSpPr>
          <p:spPr bwMode="auto">
            <a:xfrm>
              <a:off x="1660827" y="3957732"/>
              <a:ext cx="244977" cy="246604"/>
            </a:xfrm>
            <a:custGeom>
              <a:avLst/>
              <a:gdLst>
                <a:gd name="T0" fmla="*/ 0 w 9798"/>
                <a:gd name="T1" fmla="*/ 0 h 9869"/>
                <a:gd name="T2" fmla="*/ 9798 w 9798"/>
                <a:gd name="T3" fmla="*/ 9869 h 9869"/>
              </a:gdLst>
              <a:ahLst/>
              <a:cxnLst>
                <a:cxn ang="0">
                  <a:pos x="5357" y="1058"/>
                </a:cxn>
                <a:cxn ang="0">
                  <a:pos x="5568" y="2045"/>
                </a:cxn>
                <a:cxn ang="0">
                  <a:pos x="4652" y="4441"/>
                </a:cxn>
                <a:cxn ang="0">
                  <a:pos x="2679" y="3031"/>
                </a:cxn>
                <a:cxn ang="0">
                  <a:pos x="2538" y="2045"/>
                </a:cxn>
                <a:cxn ang="0">
                  <a:pos x="3806" y="705"/>
                </a:cxn>
                <a:cxn ang="0">
                  <a:pos x="8388" y="2961"/>
                </a:cxn>
                <a:cxn ang="0">
                  <a:pos x="8952" y="3807"/>
                </a:cxn>
                <a:cxn ang="0">
                  <a:pos x="8811" y="4864"/>
                </a:cxn>
                <a:cxn ang="0">
                  <a:pos x="8106" y="5639"/>
                </a:cxn>
                <a:cxn ang="0">
                  <a:pos x="6696" y="5428"/>
                </a:cxn>
                <a:cxn ang="0">
                  <a:pos x="5991" y="4582"/>
                </a:cxn>
                <a:cxn ang="0">
                  <a:pos x="6273" y="3595"/>
                </a:cxn>
                <a:cxn ang="0">
                  <a:pos x="7189" y="2890"/>
                </a:cxn>
                <a:cxn ang="0">
                  <a:pos x="7260" y="6415"/>
                </a:cxn>
                <a:cxn ang="0">
                  <a:pos x="8317" y="7401"/>
                </a:cxn>
                <a:cxn ang="0">
                  <a:pos x="7683" y="8318"/>
                </a:cxn>
                <a:cxn ang="0">
                  <a:pos x="5991" y="8741"/>
                </a:cxn>
                <a:cxn ang="0">
                  <a:pos x="4652" y="8177"/>
                </a:cxn>
                <a:cxn ang="0">
                  <a:pos x="4300" y="7119"/>
                </a:cxn>
                <a:cxn ang="0">
                  <a:pos x="5145" y="5992"/>
                </a:cxn>
                <a:cxn ang="0">
                  <a:pos x="3031" y="8459"/>
                </a:cxn>
                <a:cxn ang="0">
                  <a:pos x="1551" y="8600"/>
                </a:cxn>
                <a:cxn ang="0">
                  <a:pos x="916" y="6978"/>
                </a:cxn>
                <a:cxn ang="0">
                  <a:pos x="1339" y="5992"/>
                </a:cxn>
                <a:cxn ang="0">
                  <a:pos x="4652" y="0"/>
                </a:cxn>
                <a:cxn ang="0">
                  <a:pos x="2185" y="1269"/>
                </a:cxn>
                <a:cxn ang="0">
                  <a:pos x="1551" y="2679"/>
                </a:cxn>
                <a:cxn ang="0">
                  <a:pos x="2044" y="3877"/>
                </a:cxn>
                <a:cxn ang="0">
                  <a:pos x="3947" y="4793"/>
                </a:cxn>
                <a:cxn ang="0">
                  <a:pos x="3736" y="5146"/>
                </a:cxn>
                <a:cxn ang="0">
                  <a:pos x="1128" y="5005"/>
                </a:cxn>
                <a:cxn ang="0">
                  <a:pos x="141" y="6203"/>
                </a:cxn>
                <a:cxn ang="0">
                  <a:pos x="141" y="8106"/>
                </a:cxn>
                <a:cxn ang="0">
                  <a:pos x="987" y="9375"/>
                </a:cxn>
                <a:cxn ang="0">
                  <a:pos x="2326" y="9868"/>
                </a:cxn>
                <a:cxn ang="0">
                  <a:pos x="3736" y="9163"/>
                </a:cxn>
                <a:cxn ang="0">
                  <a:pos x="4229" y="9375"/>
                </a:cxn>
                <a:cxn ang="0">
                  <a:pos x="5709" y="9798"/>
                </a:cxn>
                <a:cxn ang="0">
                  <a:pos x="7965" y="9093"/>
                </a:cxn>
                <a:cxn ang="0">
                  <a:pos x="9234" y="7542"/>
                </a:cxn>
                <a:cxn ang="0">
                  <a:pos x="8952" y="6767"/>
                </a:cxn>
                <a:cxn ang="0">
                  <a:pos x="9093" y="5992"/>
                </a:cxn>
                <a:cxn ang="0">
                  <a:pos x="9727" y="4652"/>
                </a:cxn>
                <a:cxn ang="0">
                  <a:pos x="9656" y="3172"/>
                </a:cxn>
                <a:cxn ang="0">
                  <a:pos x="8952" y="2256"/>
                </a:cxn>
                <a:cxn ang="0">
                  <a:pos x="7401" y="2115"/>
                </a:cxn>
                <a:cxn ang="0">
                  <a:pos x="6344" y="1692"/>
                </a:cxn>
                <a:cxn ang="0">
                  <a:pos x="5780" y="353"/>
                </a:cxn>
                <a:cxn ang="0">
                  <a:pos x="4652" y="0"/>
                </a:cxn>
              </a:cxnLst>
              <a:rect l="T0" t="T1" r="T2" b="T3"/>
              <a:pathLst>
                <a:path w="9798" h="9869" extrusionOk="0">
                  <a:moveTo>
                    <a:pt x="4582" y="635"/>
                  </a:moveTo>
                  <a:lnTo>
                    <a:pt x="4864" y="705"/>
                  </a:lnTo>
                  <a:lnTo>
                    <a:pt x="5145" y="846"/>
                  </a:lnTo>
                  <a:lnTo>
                    <a:pt x="5357" y="1058"/>
                  </a:lnTo>
                  <a:lnTo>
                    <a:pt x="5498" y="1269"/>
                  </a:lnTo>
                  <a:lnTo>
                    <a:pt x="5568" y="1481"/>
                  </a:lnTo>
                  <a:lnTo>
                    <a:pt x="5568" y="1763"/>
                  </a:lnTo>
                  <a:lnTo>
                    <a:pt x="5568" y="2045"/>
                  </a:lnTo>
                  <a:lnTo>
                    <a:pt x="5357" y="2679"/>
                  </a:lnTo>
                  <a:lnTo>
                    <a:pt x="4864" y="3807"/>
                  </a:lnTo>
                  <a:lnTo>
                    <a:pt x="4723" y="4230"/>
                  </a:lnTo>
                  <a:lnTo>
                    <a:pt x="4652" y="4441"/>
                  </a:lnTo>
                  <a:lnTo>
                    <a:pt x="4723" y="4582"/>
                  </a:lnTo>
                  <a:lnTo>
                    <a:pt x="3736" y="3948"/>
                  </a:lnTo>
                  <a:lnTo>
                    <a:pt x="2890" y="3243"/>
                  </a:lnTo>
                  <a:lnTo>
                    <a:pt x="2679" y="3031"/>
                  </a:lnTo>
                  <a:lnTo>
                    <a:pt x="2538" y="2820"/>
                  </a:lnTo>
                  <a:lnTo>
                    <a:pt x="2467" y="2538"/>
                  </a:lnTo>
                  <a:lnTo>
                    <a:pt x="2467" y="2326"/>
                  </a:lnTo>
                  <a:lnTo>
                    <a:pt x="2538" y="2045"/>
                  </a:lnTo>
                  <a:lnTo>
                    <a:pt x="2608" y="1833"/>
                  </a:lnTo>
                  <a:lnTo>
                    <a:pt x="2890" y="1340"/>
                  </a:lnTo>
                  <a:lnTo>
                    <a:pt x="3313" y="987"/>
                  </a:lnTo>
                  <a:lnTo>
                    <a:pt x="3806" y="705"/>
                  </a:lnTo>
                  <a:lnTo>
                    <a:pt x="4370" y="635"/>
                  </a:lnTo>
                  <a:close/>
                  <a:moveTo>
                    <a:pt x="7753" y="2820"/>
                  </a:moveTo>
                  <a:lnTo>
                    <a:pt x="8106" y="2890"/>
                  </a:lnTo>
                  <a:lnTo>
                    <a:pt x="8388" y="2961"/>
                  </a:lnTo>
                  <a:lnTo>
                    <a:pt x="8599" y="3102"/>
                  </a:lnTo>
                  <a:lnTo>
                    <a:pt x="8740" y="3313"/>
                  </a:lnTo>
                  <a:lnTo>
                    <a:pt x="8881" y="3525"/>
                  </a:lnTo>
                  <a:lnTo>
                    <a:pt x="8952" y="3807"/>
                  </a:lnTo>
                  <a:lnTo>
                    <a:pt x="8952" y="4089"/>
                  </a:lnTo>
                  <a:lnTo>
                    <a:pt x="8952" y="4371"/>
                  </a:lnTo>
                  <a:lnTo>
                    <a:pt x="8952" y="4652"/>
                  </a:lnTo>
                  <a:lnTo>
                    <a:pt x="8811" y="4864"/>
                  </a:lnTo>
                  <a:lnTo>
                    <a:pt x="8740" y="5146"/>
                  </a:lnTo>
                  <a:lnTo>
                    <a:pt x="8529" y="5357"/>
                  </a:lnTo>
                  <a:lnTo>
                    <a:pt x="8317" y="5498"/>
                  </a:lnTo>
                  <a:lnTo>
                    <a:pt x="8106" y="5639"/>
                  </a:lnTo>
                  <a:lnTo>
                    <a:pt x="7824" y="5710"/>
                  </a:lnTo>
                  <a:lnTo>
                    <a:pt x="7471" y="5639"/>
                  </a:lnTo>
                  <a:lnTo>
                    <a:pt x="7049" y="5569"/>
                  </a:lnTo>
                  <a:lnTo>
                    <a:pt x="6696" y="5428"/>
                  </a:lnTo>
                  <a:lnTo>
                    <a:pt x="6414" y="5287"/>
                  </a:lnTo>
                  <a:lnTo>
                    <a:pt x="6203" y="5075"/>
                  </a:lnTo>
                  <a:lnTo>
                    <a:pt x="6132" y="4864"/>
                  </a:lnTo>
                  <a:lnTo>
                    <a:pt x="5991" y="4582"/>
                  </a:lnTo>
                  <a:lnTo>
                    <a:pt x="5991" y="4371"/>
                  </a:lnTo>
                  <a:lnTo>
                    <a:pt x="6062" y="4089"/>
                  </a:lnTo>
                  <a:lnTo>
                    <a:pt x="6132" y="3807"/>
                  </a:lnTo>
                  <a:lnTo>
                    <a:pt x="6273" y="3595"/>
                  </a:lnTo>
                  <a:lnTo>
                    <a:pt x="6414" y="3384"/>
                  </a:lnTo>
                  <a:lnTo>
                    <a:pt x="6626" y="3172"/>
                  </a:lnTo>
                  <a:lnTo>
                    <a:pt x="6908" y="3031"/>
                  </a:lnTo>
                  <a:lnTo>
                    <a:pt x="7189" y="2890"/>
                  </a:lnTo>
                  <a:lnTo>
                    <a:pt x="7471" y="2820"/>
                  </a:lnTo>
                  <a:close/>
                  <a:moveTo>
                    <a:pt x="5921" y="5992"/>
                  </a:moveTo>
                  <a:lnTo>
                    <a:pt x="6555" y="6133"/>
                  </a:lnTo>
                  <a:lnTo>
                    <a:pt x="7260" y="6415"/>
                  </a:lnTo>
                  <a:lnTo>
                    <a:pt x="7824" y="6767"/>
                  </a:lnTo>
                  <a:lnTo>
                    <a:pt x="8035" y="6978"/>
                  </a:lnTo>
                  <a:lnTo>
                    <a:pt x="8176" y="7190"/>
                  </a:lnTo>
                  <a:lnTo>
                    <a:pt x="8317" y="7401"/>
                  </a:lnTo>
                  <a:lnTo>
                    <a:pt x="8317" y="7613"/>
                  </a:lnTo>
                  <a:lnTo>
                    <a:pt x="8247" y="7824"/>
                  </a:lnTo>
                  <a:lnTo>
                    <a:pt x="8035" y="8036"/>
                  </a:lnTo>
                  <a:lnTo>
                    <a:pt x="7683" y="8318"/>
                  </a:lnTo>
                  <a:lnTo>
                    <a:pt x="7260" y="8529"/>
                  </a:lnTo>
                  <a:lnTo>
                    <a:pt x="6837" y="8670"/>
                  </a:lnTo>
                  <a:lnTo>
                    <a:pt x="6414" y="8741"/>
                  </a:lnTo>
                  <a:lnTo>
                    <a:pt x="5991" y="8741"/>
                  </a:lnTo>
                  <a:lnTo>
                    <a:pt x="5639" y="8670"/>
                  </a:lnTo>
                  <a:lnTo>
                    <a:pt x="5286" y="8529"/>
                  </a:lnTo>
                  <a:lnTo>
                    <a:pt x="4934" y="8388"/>
                  </a:lnTo>
                  <a:lnTo>
                    <a:pt x="4652" y="8177"/>
                  </a:lnTo>
                  <a:lnTo>
                    <a:pt x="4441" y="7965"/>
                  </a:lnTo>
                  <a:lnTo>
                    <a:pt x="4300" y="7683"/>
                  </a:lnTo>
                  <a:lnTo>
                    <a:pt x="4229" y="7401"/>
                  </a:lnTo>
                  <a:lnTo>
                    <a:pt x="4300" y="7119"/>
                  </a:lnTo>
                  <a:lnTo>
                    <a:pt x="4370" y="6767"/>
                  </a:lnTo>
                  <a:lnTo>
                    <a:pt x="4652" y="6415"/>
                  </a:lnTo>
                  <a:lnTo>
                    <a:pt x="5004" y="6062"/>
                  </a:lnTo>
                  <a:lnTo>
                    <a:pt x="5145" y="5992"/>
                  </a:lnTo>
                  <a:close/>
                  <a:moveTo>
                    <a:pt x="4229" y="5498"/>
                  </a:moveTo>
                  <a:lnTo>
                    <a:pt x="3877" y="6767"/>
                  </a:lnTo>
                  <a:lnTo>
                    <a:pt x="3313" y="7965"/>
                  </a:lnTo>
                  <a:lnTo>
                    <a:pt x="3031" y="8459"/>
                  </a:lnTo>
                  <a:lnTo>
                    <a:pt x="2608" y="8670"/>
                  </a:lnTo>
                  <a:lnTo>
                    <a:pt x="2256" y="8811"/>
                  </a:lnTo>
                  <a:lnTo>
                    <a:pt x="1903" y="8811"/>
                  </a:lnTo>
                  <a:lnTo>
                    <a:pt x="1551" y="8600"/>
                  </a:lnTo>
                  <a:lnTo>
                    <a:pt x="1269" y="8318"/>
                  </a:lnTo>
                  <a:lnTo>
                    <a:pt x="1057" y="7895"/>
                  </a:lnTo>
                  <a:lnTo>
                    <a:pt x="916" y="7401"/>
                  </a:lnTo>
                  <a:lnTo>
                    <a:pt x="916" y="6978"/>
                  </a:lnTo>
                  <a:lnTo>
                    <a:pt x="987" y="6697"/>
                  </a:lnTo>
                  <a:lnTo>
                    <a:pt x="1057" y="6415"/>
                  </a:lnTo>
                  <a:lnTo>
                    <a:pt x="1128" y="6203"/>
                  </a:lnTo>
                  <a:lnTo>
                    <a:pt x="1339" y="5992"/>
                  </a:lnTo>
                  <a:lnTo>
                    <a:pt x="1480" y="5851"/>
                  </a:lnTo>
                  <a:lnTo>
                    <a:pt x="1974" y="5639"/>
                  </a:lnTo>
                  <a:lnTo>
                    <a:pt x="2538" y="5498"/>
                  </a:lnTo>
                  <a:close/>
                  <a:moveTo>
                    <a:pt x="4652" y="0"/>
                  </a:moveTo>
                  <a:lnTo>
                    <a:pt x="4018" y="141"/>
                  </a:lnTo>
                  <a:lnTo>
                    <a:pt x="3383" y="423"/>
                  </a:lnTo>
                  <a:lnTo>
                    <a:pt x="2749" y="776"/>
                  </a:lnTo>
                  <a:lnTo>
                    <a:pt x="2185" y="1269"/>
                  </a:lnTo>
                  <a:lnTo>
                    <a:pt x="1833" y="1833"/>
                  </a:lnTo>
                  <a:lnTo>
                    <a:pt x="1692" y="2115"/>
                  </a:lnTo>
                  <a:lnTo>
                    <a:pt x="1551" y="2397"/>
                  </a:lnTo>
                  <a:lnTo>
                    <a:pt x="1551" y="2679"/>
                  </a:lnTo>
                  <a:lnTo>
                    <a:pt x="1551" y="3031"/>
                  </a:lnTo>
                  <a:lnTo>
                    <a:pt x="1692" y="3313"/>
                  </a:lnTo>
                  <a:lnTo>
                    <a:pt x="1833" y="3595"/>
                  </a:lnTo>
                  <a:lnTo>
                    <a:pt x="2044" y="3877"/>
                  </a:lnTo>
                  <a:lnTo>
                    <a:pt x="2397" y="4089"/>
                  </a:lnTo>
                  <a:lnTo>
                    <a:pt x="2820" y="4371"/>
                  </a:lnTo>
                  <a:lnTo>
                    <a:pt x="3313" y="4582"/>
                  </a:lnTo>
                  <a:lnTo>
                    <a:pt x="3947" y="4793"/>
                  </a:lnTo>
                  <a:lnTo>
                    <a:pt x="4652" y="4934"/>
                  </a:lnTo>
                  <a:lnTo>
                    <a:pt x="4511" y="5075"/>
                  </a:lnTo>
                  <a:lnTo>
                    <a:pt x="4300" y="5146"/>
                  </a:lnTo>
                  <a:lnTo>
                    <a:pt x="3736" y="5146"/>
                  </a:lnTo>
                  <a:lnTo>
                    <a:pt x="3031" y="5005"/>
                  </a:lnTo>
                  <a:lnTo>
                    <a:pt x="2256" y="4864"/>
                  </a:lnTo>
                  <a:lnTo>
                    <a:pt x="1480" y="4864"/>
                  </a:lnTo>
                  <a:lnTo>
                    <a:pt x="1128" y="5005"/>
                  </a:lnTo>
                  <a:lnTo>
                    <a:pt x="846" y="5146"/>
                  </a:lnTo>
                  <a:lnTo>
                    <a:pt x="564" y="5357"/>
                  </a:lnTo>
                  <a:lnTo>
                    <a:pt x="282" y="5710"/>
                  </a:lnTo>
                  <a:lnTo>
                    <a:pt x="141" y="6203"/>
                  </a:lnTo>
                  <a:lnTo>
                    <a:pt x="0" y="6767"/>
                  </a:lnTo>
                  <a:lnTo>
                    <a:pt x="0" y="7260"/>
                  </a:lnTo>
                  <a:lnTo>
                    <a:pt x="71" y="7683"/>
                  </a:lnTo>
                  <a:lnTo>
                    <a:pt x="141" y="8106"/>
                  </a:lnTo>
                  <a:lnTo>
                    <a:pt x="282" y="8459"/>
                  </a:lnTo>
                  <a:lnTo>
                    <a:pt x="494" y="8811"/>
                  </a:lnTo>
                  <a:lnTo>
                    <a:pt x="705" y="9093"/>
                  </a:lnTo>
                  <a:lnTo>
                    <a:pt x="987" y="9375"/>
                  </a:lnTo>
                  <a:lnTo>
                    <a:pt x="1269" y="9586"/>
                  </a:lnTo>
                  <a:lnTo>
                    <a:pt x="1621" y="9727"/>
                  </a:lnTo>
                  <a:lnTo>
                    <a:pt x="1974" y="9798"/>
                  </a:lnTo>
                  <a:lnTo>
                    <a:pt x="2326" y="9868"/>
                  </a:lnTo>
                  <a:lnTo>
                    <a:pt x="2679" y="9798"/>
                  </a:lnTo>
                  <a:lnTo>
                    <a:pt x="3031" y="9657"/>
                  </a:lnTo>
                  <a:lnTo>
                    <a:pt x="3383" y="9445"/>
                  </a:lnTo>
                  <a:lnTo>
                    <a:pt x="3736" y="9163"/>
                  </a:lnTo>
                  <a:lnTo>
                    <a:pt x="4018" y="8741"/>
                  </a:lnTo>
                  <a:lnTo>
                    <a:pt x="4018" y="8952"/>
                  </a:lnTo>
                  <a:lnTo>
                    <a:pt x="4088" y="9163"/>
                  </a:lnTo>
                  <a:lnTo>
                    <a:pt x="4229" y="9375"/>
                  </a:lnTo>
                  <a:lnTo>
                    <a:pt x="4300" y="9516"/>
                  </a:lnTo>
                  <a:lnTo>
                    <a:pt x="4723" y="9727"/>
                  </a:lnTo>
                  <a:lnTo>
                    <a:pt x="5145" y="9798"/>
                  </a:lnTo>
                  <a:lnTo>
                    <a:pt x="5709" y="9798"/>
                  </a:lnTo>
                  <a:lnTo>
                    <a:pt x="6273" y="9727"/>
                  </a:lnTo>
                  <a:lnTo>
                    <a:pt x="6837" y="9586"/>
                  </a:lnTo>
                  <a:lnTo>
                    <a:pt x="7401" y="9375"/>
                  </a:lnTo>
                  <a:lnTo>
                    <a:pt x="7965" y="9093"/>
                  </a:lnTo>
                  <a:lnTo>
                    <a:pt x="8458" y="8741"/>
                  </a:lnTo>
                  <a:lnTo>
                    <a:pt x="8811" y="8388"/>
                  </a:lnTo>
                  <a:lnTo>
                    <a:pt x="9093" y="7965"/>
                  </a:lnTo>
                  <a:lnTo>
                    <a:pt x="9234" y="7542"/>
                  </a:lnTo>
                  <a:lnTo>
                    <a:pt x="9234" y="7331"/>
                  </a:lnTo>
                  <a:lnTo>
                    <a:pt x="9163" y="7190"/>
                  </a:lnTo>
                  <a:lnTo>
                    <a:pt x="9093" y="6978"/>
                  </a:lnTo>
                  <a:lnTo>
                    <a:pt x="8952" y="6767"/>
                  </a:lnTo>
                  <a:lnTo>
                    <a:pt x="8740" y="6556"/>
                  </a:lnTo>
                  <a:lnTo>
                    <a:pt x="8458" y="6344"/>
                  </a:lnTo>
                  <a:lnTo>
                    <a:pt x="8811" y="6203"/>
                  </a:lnTo>
                  <a:lnTo>
                    <a:pt x="9093" y="5992"/>
                  </a:lnTo>
                  <a:lnTo>
                    <a:pt x="9374" y="5710"/>
                  </a:lnTo>
                  <a:lnTo>
                    <a:pt x="9515" y="5357"/>
                  </a:lnTo>
                  <a:lnTo>
                    <a:pt x="9656" y="5005"/>
                  </a:lnTo>
                  <a:lnTo>
                    <a:pt x="9727" y="4652"/>
                  </a:lnTo>
                  <a:lnTo>
                    <a:pt x="9797" y="4230"/>
                  </a:lnTo>
                  <a:lnTo>
                    <a:pt x="9797" y="3877"/>
                  </a:lnTo>
                  <a:lnTo>
                    <a:pt x="9727" y="3525"/>
                  </a:lnTo>
                  <a:lnTo>
                    <a:pt x="9656" y="3172"/>
                  </a:lnTo>
                  <a:lnTo>
                    <a:pt x="9515" y="2890"/>
                  </a:lnTo>
                  <a:lnTo>
                    <a:pt x="9374" y="2679"/>
                  </a:lnTo>
                  <a:lnTo>
                    <a:pt x="9163" y="2467"/>
                  </a:lnTo>
                  <a:lnTo>
                    <a:pt x="8952" y="2256"/>
                  </a:lnTo>
                  <a:lnTo>
                    <a:pt x="8740" y="2186"/>
                  </a:lnTo>
                  <a:lnTo>
                    <a:pt x="8458" y="2045"/>
                  </a:lnTo>
                  <a:lnTo>
                    <a:pt x="7965" y="1974"/>
                  </a:lnTo>
                  <a:lnTo>
                    <a:pt x="7401" y="2115"/>
                  </a:lnTo>
                  <a:lnTo>
                    <a:pt x="6837" y="2397"/>
                  </a:lnTo>
                  <a:lnTo>
                    <a:pt x="6273" y="2749"/>
                  </a:lnTo>
                  <a:lnTo>
                    <a:pt x="6344" y="2186"/>
                  </a:lnTo>
                  <a:lnTo>
                    <a:pt x="6344" y="1692"/>
                  </a:lnTo>
                  <a:lnTo>
                    <a:pt x="6273" y="1269"/>
                  </a:lnTo>
                  <a:lnTo>
                    <a:pt x="6132" y="917"/>
                  </a:lnTo>
                  <a:lnTo>
                    <a:pt x="5991" y="635"/>
                  </a:lnTo>
                  <a:lnTo>
                    <a:pt x="5780" y="353"/>
                  </a:lnTo>
                  <a:lnTo>
                    <a:pt x="5498" y="212"/>
                  </a:lnTo>
                  <a:lnTo>
                    <a:pt x="5286" y="71"/>
                  </a:lnTo>
                  <a:lnTo>
                    <a:pt x="4934" y="71"/>
                  </a:lnTo>
                  <a:lnTo>
                    <a:pt x="4652" y="0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Shape 177"/>
            <p:cNvSpPr>
              <a:spLocks/>
            </p:cNvSpPr>
            <p:nvPr/>
          </p:nvSpPr>
          <p:spPr bwMode="auto">
            <a:xfrm>
              <a:off x="971732" y="3707967"/>
              <a:ext cx="219689" cy="341451"/>
            </a:xfrm>
            <a:custGeom>
              <a:avLst/>
              <a:gdLst>
                <a:gd name="T0" fmla="*/ 0 w 8811"/>
                <a:gd name="T1" fmla="*/ 0 h 13675"/>
                <a:gd name="T2" fmla="*/ 8811 w 8811"/>
                <a:gd name="T3" fmla="*/ 13675 h 13675"/>
              </a:gdLst>
              <a:ahLst/>
              <a:cxnLst>
                <a:cxn ang="0">
                  <a:pos x="5921" y="7261"/>
                </a:cxn>
                <a:cxn ang="0">
                  <a:pos x="7330" y="8177"/>
                </a:cxn>
                <a:cxn ang="0">
                  <a:pos x="8035" y="8952"/>
                </a:cxn>
                <a:cxn ang="0">
                  <a:pos x="8247" y="9375"/>
                </a:cxn>
                <a:cxn ang="0">
                  <a:pos x="6485" y="8318"/>
                </a:cxn>
                <a:cxn ang="0">
                  <a:pos x="5709" y="7684"/>
                </a:cxn>
                <a:cxn ang="0">
                  <a:pos x="5075" y="6838"/>
                </a:cxn>
                <a:cxn ang="0">
                  <a:pos x="4370" y="10009"/>
                </a:cxn>
                <a:cxn ang="0">
                  <a:pos x="4722" y="12406"/>
                </a:cxn>
                <a:cxn ang="0">
                  <a:pos x="3947" y="9657"/>
                </a:cxn>
                <a:cxn ang="0">
                  <a:pos x="3383" y="1"/>
                </a:cxn>
                <a:cxn ang="0">
                  <a:pos x="3172" y="212"/>
                </a:cxn>
                <a:cxn ang="0">
                  <a:pos x="2960" y="1199"/>
                </a:cxn>
                <a:cxn ang="0">
                  <a:pos x="2749" y="4018"/>
                </a:cxn>
                <a:cxn ang="0">
                  <a:pos x="2678" y="6133"/>
                </a:cxn>
                <a:cxn ang="0">
                  <a:pos x="2608" y="8177"/>
                </a:cxn>
                <a:cxn ang="0">
                  <a:pos x="2326" y="10432"/>
                </a:cxn>
                <a:cxn ang="0">
                  <a:pos x="2044" y="11419"/>
                </a:cxn>
                <a:cxn ang="0">
                  <a:pos x="1551" y="12265"/>
                </a:cxn>
                <a:cxn ang="0">
                  <a:pos x="916" y="12829"/>
                </a:cxn>
                <a:cxn ang="0">
                  <a:pos x="916" y="12547"/>
                </a:cxn>
                <a:cxn ang="0">
                  <a:pos x="1551" y="9375"/>
                </a:cxn>
                <a:cxn ang="0">
                  <a:pos x="2256" y="7049"/>
                </a:cxn>
                <a:cxn ang="0">
                  <a:pos x="2678" y="6062"/>
                </a:cxn>
                <a:cxn ang="0">
                  <a:pos x="2185" y="6767"/>
                </a:cxn>
                <a:cxn ang="0">
                  <a:pos x="1339" y="8600"/>
                </a:cxn>
                <a:cxn ang="0">
                  <a:pos x="71" y="11631"/>
                </a:cxn>
                <a:cxn ang="0">
                  <a:pos x="0" y="12899"/>
                </a:cxn>
                <a:cxn ang="0">
                  <a:pos x="141" y="13534"/>
                </a:cxn>
                <a:cxn ang="0">
                  <a:pos x="493" y="13675"/>
                </a:cxn>
                <a:cxn ang="0">
                  <a:pos x="987" y="13393"/>
                </a:cxn>
                <a:cxn ang="0">
                  <a:pos x="2115" y="12124"/>
                </a:cxn>
                <a:cxn ang="0">
                  <a:pos x="2960" y="10432"/>
                </a:cxn>
                <a:cxn ang="0">
                  <a:pos x="3242" y="12124"/>
                </a:cxn>
                <a:cxn ang="0">
                  <a:pos x="3736" y="13252"/>
                </a:cxn>
                <a:cxn ang="0">
                  <a:pos x="4159" y="13604"/>
                </a:cxn>
                <a:cxn ang="0">
                  <a:pos x="4582" y="13675"/>
                </a:cxn>
                <a:cxn ang="0">
                  <a:pos x="5145" y="13393"/>
                </a:cxn>
                <a:cxn ang="0">
                  <a:pos x="5498" y="12970"/>
                </a:cxn>
                <a:cxn ang="0">
                  <a:pos x="5639" y="12476"/>
                </a:cxn>
                <a:cxn ang="0">
                  <a:pos x="5639" y="11067"/>
                </a:cxn>
                <a:cxn ang="0">
                  <a:pos x="5145" y="8600"/>
                </a:cxn>
                <a:cxn ang="0">
                  <a:pos x="5921" y="9093"/>
                </a:cxn>
                <a:cxn ang="0">
                  <a:pos x="7471" y="9939"/>
                </a:cxn>
                <a:cxn ang="0">
                  <a:pos x="8176" y="10503"/>
                </a:cxn>
                <a:cxn ang="0">
                  <a:pos x="8458" y="10714"/>
                </a:cxn>
                <a:cxn ang="0">
                  <a:pos x="8670" y="10644"/>
                </a:cxn>
                <a:cxn ang="0">
                  <a:pos x="8811" y="10009"/>
                </a:cxn>
                <a:cxn ang="0">
                  <a:pos x="8670" y="8388"/>
                </a:cxn>
                <a:cxn ang="0">
                  <a:pos x="8317" y="7895"/>
                </a:cxn>
                <a:cxn ang="0">
                  <a:pos x="7330" y="7049"/>
                </a:cxn>
                <a:cxn ang="0">
                  <a:pos x="5498" y="6062"/>
                </a:cxn>
                <a:cxn ang="0">
                  <a:pos x="4582" y="5287"/>
                </a:cxn>
                <a:cxn ang="0">
                  <a:pos x="4300" y="4794"/>
                </a:cxn>
                <a:cxn ang="0">
                  <a:pos x="4229" y="3384"/>
                </a:cxn>
                <a:cxn ang="0">
                  <a:pos x="4229" y="1904"/>
                </a:cxn>
                <a:cxn ang="0">
                  <a:pos x="4088" y="847"/>
                </a:cxn>
                <a:cxn ang="0">
                  <a:pos x="3736" y="283"/>
                </a:cxn>
                <a:cxn ang="0">
                  <a:pos x="3383" y="1"/>
                </a:cxn>
              </a:cxnLst>
              <a:rect l="T0" t="T1" r="T2" b="T3"/>
              <a:pathLst>
                <a:path w="8811" h="13675" extrusionOk="0">
                  <a:moveTo>
                    <a:pt x="5075" y="6838"/>
                  </a:moveTo>
                  <a:lnTo>
                    <a:pt x="5921" y="7261"/>
                  </a:lnTo>
                  <a:lnTo>
                    <a:pt x="6907" y="7824"/>
                  </a:lnTo>
                  <a:lnTo>
                    <a:pt x="7330" y="8177"/>
                  </a:lnTo>
                  <a:lnTo>
                    <a:pt x="7683" y="8529"/>
                  </a:lnTo>
                  <a:lnTo>
                    <a:pt x="8035" y="8952"/>
                  </a:lnTo>
                  <a:lnTo>
                    <a:pt x="8247" y="9375"/>
                  </a:lnTo>
                  <a:lnTo>
                    <a:pt x="7330" y="8811"/>
                  </a:lnTo>
                  <a:lnTo>
                    <a:pt x="6485" y="8318"/>
                  </a:lnTo>
                  <a:lnTo>
                    <a:pt x="6132" y="8036"/>
                  </a:lnTo>
                  <a:lnTo>
                    <a:pt x="5709" y="7684"/>
                  </a:lnTo>
                  <a:lnTo>
                    <a:pt x="5357" y="7331"/>
                  </a:lnTo>
                  <a:lnTo>
                    <a:pt x="5075" y="6838"/>
                  </a:lnTo>
                  <a:close/>
                  <a:moveTo>
                    <a:pt x="3877" y="7261"/>
                  </a:moveTo>
                  <a:lnTo>
                    <a:pt x="4370" y="10009"/>
                  </a:lnTo>
                  <a:lnTo>
                    <a:pt x="4652" y="11701"/>
                  </a:lnTo>
                  <a:lnTo>
                    <a:pt x="4722" y="12406"/>
                  </a:lnTo>
                  <a:lnTo>
                    <a:pt x="4159" y="11983"/>
                  </a:lnTo>
                  <a:lnTo>
                    <a:pt x="3947" y="9657"/>
                  </a:lnTo>
                  <a:lnTo>
                    <a:pt x="3877" y="7261"/>
                  </a:lnTo>
                  <a:close/>
                  <a:moveTo>
                    <a:pt x="3383" y="1"/>
                  </a:moveTo>
                  <a:lnTo>
                    <a:pt x="3242" y="71"/>
                  </a:lnTo>
                  <a:lnTo>
                    <a:pt x="3172" y="212"/>
                  </a:lnTo>
                  <a:lnTo>
                    <a:pt x="3101" y="494"/>
                  </a:lnTo>
                  <a:lnTo>
                    <a:pt x="2960" y="1199"/>
                  </a:lnTo>
                  <a:lnTo>
                    <a:pt x="2890" y="2115"/>
                  </a:lnTo>
                  <a:lnTo>
                    <a:pt x="2749" y="4018"/>
                  </a:lnTo>
                  <a:lnTo>
                    <a:pt x="2678" y="5358"/>
                  </a:lnTo>
                  <a:lnTo>
                    <a:pt x="2678" y="6133"/>
                  </a:lnTo>
                  <a:lnTo>
                    <a:pt x="2608" y="7120"/>
                  </a:lnTo>
                  <a:lnTo>
                    <a:pt x="2608" y="8177"/>
                  </a:lnTo>
                  <a:lnTo>
                    <a:pt x="2537" y="9305"/>
                  </a:lnTo>
                  <a:lnTo>
                    <a:pt x="2326" y="10432"/>
                  </a:lnTo>
                  <a:lnTo>
                    <a:pt x="2185" y="10926"/>
                  </a:lnTo>
                  <a:lnTo>
                    <a:pt x="2044" y="11419"/>
                  </a:lnTo>
                  <a:lnTo>
                    <a:pt x="1833" y="11842"/>
                  </a:lnTo>
                  <a:lnTo>
                    <a:pt x="1551" y="12265"/>
                  </a:lnTo>
                  <a:lnTo>
                    <a:pt x="1269" y="12547"/>
                  </a:lnTo>
                  <a:lnTo>
                    <a:pt x="916" y="12829"/>
                  </a:lnTo>
                  <a:lnTo>
                    <a:pt x="916" y="12758"/>
                  </a:lnTo>
                  <a:lnTo>
                    <a:pt x="916" y="12547"/>
                  </a:lnTo>
                  <a:lnTo>
                    <a:pt x="1057" y="11772"/>
                  </a:lnTo>
                  <a:lnTo>
                    <a:pt x="1551" y="9375"/>
                  </a:lnTo>
                  <a:lnTo>
                    <a:pt x="1903" y="8106"/>
                  </a:lnTo>
                  <a:lnTo>
                    <a:pt x="2256" y="7049"/>
                  </a:lnTo>
                  <a:lnTo>
                    <a:pt x="2537" y="6274"/>
                  </a:lnTo>
                  <a:lnTo>
                    <a:pt x="2678" y="6062"/>
                  </a:lnTo>
                  <a:lnTo>
                    <a:pt x="2537" y="6203"/>
                  </a:lnTo>
                  <a:lnTo>
                    <a:pt x="2185" y="6767"/>
                  </a:lnTo>
                  <a:lnTo>
                    <a:pt x="1762" y="7613"/>
                  </a:lnTo>
                  <a:lnTo>
                    <a:pt x="1339" y="8600"/>
                  </a:lnTo>
                  <a:lnTo>
                    <a:pt x="493" y="10573"/>
                  </a:lnTo>
                  <a:lnTo>
                    <a:pt x="71" y="11631"/>
                  </a:lnTo>
                  <a:lnTo>
                    <a:pt x="0" y="12335"/>
                  </a:lnTo>
                  <a:lnTo>
                    <a:pt x="0" y="12899"/>
                  </a:lnTo>
                  <a:lnTo>
                    <a:pt x="0" y="13252"/>
                  </a:lnTo>
                  <a:lnTo>
                    <a:pt x="141" y="13534"/>
                  </a:lnTo>
                  <a:lnTo>
                    <a:pt x="282" y="13604"/>
                  </a:lnTo>
                  <a:lnTo>
                    <a:pt x="493" y="13675"/>
                  </a:lnTo>
                  <a:lnTo>
                    <a:pt x="705" y="13604"/>
                  </a:lnTo>
                  <a:lnTo>
                    <a:pt x="987" y="13393"/>
                  </a:lnTo>
                  <a:lnTo>
                    <a:pt x="1551" y="12899"/>
                  </a:lnTo>
                  <a:lnTo>
                    <a:pt x="2115" y="12124"/>
                  </a:lnTo>
                  <a:lnTo>
                    <a:pt x="2608" y="11278"/>
                  </a:lnTo>
                  <a:lnTo>
                    <a:pt x="2960" y="10432"/>
                  </a:lnTo>
                  <a:lnTo>
                    <a:pt x="3101" y="11419"/>
                  </a:lnTo>
                  <a:lnTo>
                    <a:pt x="3242" y="12124"/>
                  </a:lnTo>
                  <a:lnTo>
                    <a:pt x="3454" y="12758"/>
                  </a:lnTo>
                  <a:lnTo>
                    <a:pt x="3736" y="13252"/>
                  </a:lnTo>
                  <a:lnTo>
                    <a:pt x="3947" y="13463"/>
                  </a:lnTo>
                  <a:lnTo>
                    <a:pt x="4159" y="13604"/>
                  </a:lnTo>
                  <a:lnTo>
                    <a:pt x="4370" y="13675"/>
                  </a:lnTo>
                  <a:lnTo>
                    <a:pt x="4582" y="13675"/>
                  </a:lnTo>
                  <a:lnTo>
                    <a:pt x="4863" y="13604"/>
                  </a:lnTo>
                  <a:lnTo>
                    <a:pt x="5145" y="13393"/>
                  </a:lnTo>
                  <a:lnTo>
                    <a:pt x="5357" y="13252"/>
                  </a:lnTo>
                  <a:lnTo>
                    <a:pt x="5498" y="12970"/>
                  </a:lnTo>
                  <a:lnTo>
                    <a:pt x="5568" y="12758"/>
                  </a:lnTo>
                  <a:lnTo>
                    <a:pt x="5639" y="12476"/>
                  </a:lnTo>
                  <a:lnTo>
                    <a:pt x="5639" y="11772"/>
                  </a:lnTo>
                  <a:lnTo>
                    <a:pt x="5639" y="11067"/>
                  </a:lnTo>
                  <a:lnTo>
                    <a:pt x="5357" y="9657"/>
                  </a:lnTo>
                  <a:lnTo>
                    <a:pt x="5145" y="8600"/>
                  </a:lnTo>
                  <a:lnTo>
                    <a:pt x="5498" y="8882"/>
                  </a:lnTo>
                  <a:lnTo>
                    <a:pt x="5921" y="9093"/>
                  </a:lnTo>
                  <a:lnTo>
                    <a:pt x="6696" y="9516"/>
                  </a:lnTo>
                  <a:lnTo>
                    <a:pt x="7471" y="9939"/>
                  </a:lnTo>
                  <a:lnTo>
                    <a:pt x="7894" y="10221"/>
                  </a:lnTo>
                  <a:lnTo>
                    <a:pt x="8176" y="10503"/>
                  </a:lnTo>
                  <a:lnTo>
                    <a:pt x="8317" y="10644"/>
                  </a:lnTo>
                  <a:lnTo>
                    <a:pt x="8458" y="10714"/>
                  </a:lnTo>
                  <a:lnTo>
                    <a:pt x="8599" y="10714"/>
                  </a:lnTo>
                  <a:lnTo>
                    <a:pt x="8670" y="10644"/>
                  </a:lnTo>
                  <a:lnTo>
                    <a:pt x="8740" y="10362"/>
                  </a:lnTo>
                  <a:lnTo>
                    <a:pt x="8811" y="10009"/>
                  </a:lnTo>
                  <a:lnTo>
                    <a:pt x="8811" y="9023"/>
                  </a:lnTo>
                  <a:lnTo>
                    <a:pt x="8670" y="8388"/>
                  </a:lnTo>
                  <a:lnTo>
                    <a:pt x="8529" y="8106"/>
                  </a:lnTo>
                  <a:lnTo>
                    <a:pt x="8317" y="7895"/>
                  </a:lnTo>
                  <a:lnTo>
                    <a:pt x="7894" y="7402"/>
                  </a:lnTo>
                  <a:lnTo>
                    <a:pt x="7330" y="7049"/>
                  </a:lnTo>
                  <a:lnTo>
                    <a:pt x="6696" y="6697"/>
                  </a:lnTo>
                  <a:lnTo>
                    <a:pt x="5498" y="6062"/>
                  </a:lnTo>
                  <a:lnTo>
                    <a:pt x="5004" y="5710"/>
                  </a:lnTo>
                  <a:lnTo>
                    <a:pt x="4582" y="5287"/>
                  </a:lnTo>
                  <a:lnTo>
                    <a:pt x="4441" y="5076"/>
                  </a:lnTo>
                  <a:lnTo>
                    <a:pt x="4300" y="4794"/>
                  </a:lnTo>
                  <a:lnTo>
                    <a:pt x="4229" y="4159"/>
                  </a:lnTo>
                  <a:lnTo>
                    <a:pt x="4229" y="3384"/>
                  </a:lnTo>
                  <a:lnTo>
                    <a:pt x="4229" y="2609"/>
                  </a:lnTo>
                  <a:lnTo>
                    <a:pt x="4229" y="1904"/>
                  </a:lnTo>
                  <a:lnTo>
                    <a:pt x="4159" y="1199"/>
                  </a:lnTo>
                  <a:lnTo>
                    <a:pt x="4088" y="847"/>
                  </a:lnTo>
                  <a:lnTo>
                    <a:pt x="3947" y="565"/>
                  </a:lnTo>
                  <a:lnTo>
                    <a:pt x="3736" y="283"/>
                  </a:lnTo>
                  <a:lnTo>
                    <a:pt x="3524" y="71"/>
                  </a:lnTo>
                  <a:lnTo>
                    <a:pt x="3383" y="1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Shape 178"/>
            <p:cNvSpPr>
              <a:spLocks/>
            </p:cNvSpPr>
            <p:nvPr/>
          </p:nvSpPr>
          <p:spPr bwMode="auto">
            <a:xfrm>
              <a:off x="2016439" y="4890400"/>
              <a:ext cx="120117" cy="586475"/>
            </a:xfrm>
            <a:custGeom>
              <a:avLst/>
              <a:gdLst>
                <a:gd name="T0" fmla="*/ 0 w 4794"/>
                <a:gd name="T1" fmla="*/ 0 h 23472"/>
                <a:gd name="T2" fmla="*/ 4794 w 4794"/>
                <a:gd name="T3" fmla="*/ 23472 h 23472"/>
              </a:gdLst>
              <a:ahLst/>
              <a:cxnLst>
                <a:cxn ang="0">
                  <a:pos x="3173" y="8177"/>
                </a:cxn>
                <a:cxn ang="0">
                  <a:pos x="3666" y="11208"/>
                </a:cxn>
                <a:cxn ang="0">
                  <a:pos x="3666" y="14239"/>
                </a:cxn>
                <a:cxn ang="0">
                  <a:pos x="3102" y="17340"/>
                </a:cxn>
                <a:cxn ang="0">
                  <a:pos x="2115" y="17481"/>
                </a:cxn>
                <a:cxn ang="0">
                  <a:pos x="1411" y="14802"/>
                </a:cxn>
                <a:cxn ang="0">
                  <a:pos x="1199" y="12195"/>
                </a:cxn>
                <a:cxn ang="0">
                  <a:pos x="1622" y="9516"/>
                </a:cxn>
                <a:cxn ang="0">
                  <a:pos x="1974" y="9939"/>
                </a:cxn>
                <a:cxn ang="0">
                  <a:pos x="1904" y="14450"/>
                </a:cxn>
                <a:cxn ang="0">
                  <a:pos x="2045" y="16142"/>
                </a:cxn>
                <a:cxn ang="0">
                  <a:pos x="2327" y="16635"/>
                </a:cxn>
                <a:cxn ang="0">
                  <a:pos x="2679" y="16424"/>
                </a:cxn>
                <a:cxn ang="0">
                  <a:pos x="2961" y="15507"/>
                </a:cxn>
                <a:cxn ang="0">
                  <a:pos x="3173" y="13463"/>
                </a:cxn>
                <a:cxn ang="0">
                  <a:pos x="3102" y="10221"/>
                </a:cxn>
                <a:cxn ang="0">
                  <a:pos x="2750" y="6626"/>
                </a:cxn>
                <a:cxn ang="0">
                  <a:pos x="2115" y="776"/>
                </a:cxn>
                <a:cxn ang="0">
                  <a:pos x="2045" y="2961"/>
                </a:cxn>
                <a:cxn ang="0">
                  <a:pos x="1974" y="5076"/>
                </a:cxn>
                <a:cxn ang="0">
                  <a:pos x="1692" y="6697"/>
                </a:cxn>
                <a:cxn ang="0">
                  <a:pos x="776" y="9093"/>
                </a:cxn>
                <a:cxn ang="0">
                  <a:pos x="283" y="10644"/>
                </a:cxn>
                <a:cxn ang="0">
                  <a:pos x="1" y="12406"/>
                </a:cxn>
                <a:cxn ang="0">
                  <a:pos x="71" y="13886"/>
                </a:cxn>
                <a:cxn ang="0">
                  <a:pos x="353" y="15366"/>
                </a:cxn>
                <a:cxn ang="0">
                  <a:pos x="1270" y="18256"/>
                </a:cxn>
                <a:cxn ang="0">
                  <a:pos x="1833" y="19736"/>
                </a:cxn>
                <a:cxn ang="0">
                  <a:pos x="1833" y="20371"/>
                </a:cxn>
                <a:cxn ang="0">
                  <a:pos x="1551" y="21357"/>
                </a:cxn>
                <a:cxn ang="0">
                  <a:pos x="988" y="22274"/>
                </a:cxn>
                <a:cxn ang="0">
                  <a:pos x="494" y="23049"/>
                </a:cxn>
                <a:cxn ang="0">
                  <a:pos x="635" y="23402"/>
                </a:cxn>
                <a:cxn ang="0">
                  <a:pos x="776" y="23472"/>
                </a:cxn>
                <a:cxn ang="0">
                  <a:pos x="1129" y="23261"/>
                </a:cxn>
                <a:cxn ang="0">
                  <a:pos x="2045" y="21992"/>
                </a:cxn>
                <a:cxn ang="0">
                  <a:pos x="3243" y="19454"/>
                </a:cxn>
                <a:cxn ang="0">
                  <a:pos x="4371" y="16635"/>
                </a:cxn>
                <a:cxn ang="0">
                  <a:pos x="4794" y="13463"/>
                </a:cxn>
                <a:cxn ang="0">
                  <a:pos x="4653" y="10362"/>
                </a:cxn>
                <a:cxn ang="0">
                  <a:pos x="4089" y="7331"/>
                </a:cxn>
                <a:cxn ang="0">
                  <a:pos x="3243" y="4300"/>
                </a:cxn>
                <a:cxn ang="0">
                  <a:pos x="3173" y="3173"/>
                </a:cxn>
                <a:cxn ang="0">
                  <a:pos x="2468" y="424"/>
                </a:cxn>
                <a:cxn ang="0">
                  <a:pos x="2256" y="1"/>
                </a:cxn>
              </a:cxnLst>
              <a:rect l="T0" t="T1" r="T2" b="T3"/>
              <a:pathLst>
                <a:path w="4794" h="23472" extrusionOk="0">
                  <a:moveTo>
                    <a:pt x="2750" y="6626"/>
                  </a:moveTo>
                  <a:lnTo>
                    <a:pt x="3173" y="8177"/>
                  </a:lnTo>
                  <a:lnTo>
                    <a:pt x="3455" y="9728"/>
                  </a:lnTo>
                  <a:lnTo>
                    <a:pt x="3666" y="11208"/>
                  </a:lnTo>
                  <a:lnTo>
                    <a:pt x="3736" y="12758"/>
                  </a:lnTo>
                  <a:lnTo>
                    <a:pt x="3666" y="14239"/>
                  </a:lnTo>
                  <a:lnTo>
                    <a:pt x="3455" y="15789"/>
                  </a:lnTo>
                  <a:lnTo>
                    <a:pt x="3102" y="17340"/>
                  </a:lnTo>
                  <a:lnTo>
                    <a:pt x="2609" y="18891"/>
                  </a:lnTo>
                  <a:lnTo>
                    <a:pt x="2115" y="17481"/>
                  </a:lnTo>
                  <a:lnTo>
                    <a:pt x="1692" y="16142"/>
                  </a:lnTo>
                  <a:lnTo>
                    <a:pt x="1411" y="14802"/>
                  </a:lnTo>
                  <a:lnTo>
                    <a:pt x="1199" y="13534"/>
                  </a:lnTo>
                  <a:lnTo>
                    <a:pt x="1199" y="12195"/>
                  </a:lnTo>
                  <a:lnTo>
                    <a:pt x="1340" y="10855"/>
                  </a:lnTo>
                  <a:lnTo>
                    <a:pt x="1622" y="9516"/>
                  </a:lnTo>
                  <a:lnTo>
                    <a:pt x="2115" y="8036"/>
                  </a:lnTo>
                  <a:lnTo>
                    <a:pt x="1974" y="9939"/>
                  </a:lnTo>
                  <a:lnTo>
                    <a:pt x="1904" y="12970"/>
                  </a:lnTo>
                  <a:lnTo>
                    <a:pt x="1904" y="14450"/>
                  </a:lnTo>
                  <a:lnTo>
                    <a:pt x="1974" y="15719"/>
                  </a:lnTo>
                  <a:lnTo>
                    <a:pt x="2045" y="16142"/>
                  </a:lnTo>
                  <a:lnTo>
                    <a:pt x="2186" y="16494"/>
                  </a:lnTo>
                  <a:lnTo>
                    <a:pt x="2327" y="16635"/>
                  </a:lnTo>
                  <a:lnTo>
                    <a:pt x="2468" y="16635"/>
                  </a:lnTo>
                  <a:lnTo>
                    <a:pt x="2679" y="16424"/>
                  </a:lnTo>
                  <a:lnTo>
                    <a:pt x="2820" y="16001"/>
                  </a:lnTo>
                  <a:lnTo>
                    <a:pt x="2961" y="15507"/>
                  </a:lnTo>
                  <a:lnTo>
                    <a:pt x="3102" y="14943"/>
                  </a:lnTo>
                  <a:lnTo>
                    <a:pt x="3173" y="13463"/>
                  </a:lnTo>
                  <a:lnTo>
                    <a:pt x="3173" y="11842"/>
                  </a:lnTo>
                  <a:lnTo>
                    <a:pt x="3102" y="10221"/>
                  </a:lnTo>
                  <a:lnTo>
                    <a:pt x="2961" y="8670"/>
                  </a:lnTo>
                  <a:lnTo>
                    <a:pt x="2750" y="6626"/>
                  </a:lnTo>
                  <a:close/>
                  <a:moveTo>
                    <a:pt x="2256" y="1"/>
                  </a:moveTo>
                  <a:lnTo>
                    <a:pt x="2115" y="776"/>
                  </a:lnTo>
                  <a:lnTo>
                    <a:pt x="2045" y="1481"/>
                  </a:lnTo>
                  <a:lnTo>
                    <a:pt x="2045" y="2961"/>
                  </a:lnTo>
                  <a:lnTo>
                    <a:pt x="2045" y="4371"/>
                  </a:lnTo>
                  <a:lnTo>
                    <a:pt x="1974" y="5076"/>
                  </a:lnTo>
                  <a:lnTo>
                    <a:pt x="1904" y="5851"/>
                  </a:lnTo>
                  <a:lnTo>
                    <a:pt x="1692" y="6697"/>
                  </a:lnTo>
                  <a:lnTo>
                    <a:pt x="1411" y="7472"/>
                  </a:lnTo>
                  <a:lnTo>
                    <a:pt x="776" y="9093"/>
                  </a:lnTo>
                  <a:lnTo>
                    <a:pt x="494" y="9869"/>
                  </a:lnTo>
                  <a:lnTo>
                    <a:pt x="283" y="10644"/>
                  </a:lnTo>
                  <a:lnTo>
                    <a:pt x="71" y="11490"/>
                  </a:lnTo>
                  <a:lnTo>
                    <a:pt x="1" y="12406"/>
                  </a:lnTo>
                  <a:lnTo>
                    <a:pt x="1" y="13181"/>
                  </a:lnTo>
                  <a:lnTo>
                    <a:pt x="71" y="13886"/>
                  </a:lnTo>
                  <a:lnTo>
                    <a:pt x="142" y="14661"/>
                  </a:lnTo>
                  <a:lnTo>
                    <a:pt x="353" y="15366"/>
                  </a:lnTo>
                  <a:lnTo>
                    <a:pt x="776" y="16846"/>
                  </a:lnTo>
                  <a:lnTo>
                    <a:pt x="1270" y="18256"/>
                  </a:lnTo>
                  <a:lnTo>
                    <a:pt x="1622" y="19102"/>
                  </a:lnTo>
                  <a:lnTo>
                    <a:pt x="1833" y="19736"/>
                  </a:lnTo>
                  <a:lnTo>
                    <a:pt x="1833" y="20018"/>
                  </a:lnTo>
                  <a:lnTo>
                    <a:pt x="1833" y="20371"/>
                  </a:lnTo>
                  <a:lnTo>
                    <a:pt x="1622" y="21146"/>
                  </a:lnTo>
                  <a:lnTo>
                    <a:pt x="1551" y="21357"/>
                  </a:lnTo>
                  <a:lnTo>
                    <a:pt x="1411" y="21639"/>
                  </a:lnTo>
                  <a:lnTo>
                    <a:pt x="988" y="22274"/>
                  </a:lnTo>
                  <a:lnTo>
                    <a:pt x="565" y="22838"/>
                  </a:lnTo>
                  <a:lnTo>
                    <a:pt x="494" y="23049"/>
                  </a:lnTo>
                  <a:lnTo>
                    <a:pt x="494" y="23261"/>
                  </a:lnTo>
                  <a:lnTo>
                    <a:pt x="635" y="23402"/>
                  </a:lnTo>
                  <a:lnTo>
                    <a:pt x="706" y="23402"/>
                  </a:lnTo>
                  <a:lnTo>
                    <a:pt x="776" y="23472"/>
                  </a:lnTo>
                  <a:lnTo>
                    <a:pt x="917" y="23402"/>
                  </a:lnTo>
                  <a:lnTo>
                    <a:pt x="1129" y="23261"/>
                  </a:lnTo>
                  <a:lnTo>
                    <a:pt x="1411" y="22979"/>
                  </a:lnTo>
                  <a:lnTo>
                    <a:pt x="2045" y="21992"/>
                  </a:lnTo>
                  <a:lnTo>
                    <a:pt x="2679" y="20794"/>
                  </a:lnTo>
                  <a:lnTo>
                    <a:pt x="3243" y="19454"/>
                  </a:lnTo>
                  <a:lnTo>
                    <a:pt x="3736" y="18256"/>
                  </a:lnTo>
                  <a:lnTo>
                    <a:pt x="4371" y="16635"/>
                  </a:lnTo>
                  <a:lnTo>
                    <a:pt x="4653" y="15014"/>
                  </a:lnTo>
                  <a:lnTo>
                    <a:pt x="4794" y="13463"/>
                  </a:lnTo>
                  <a:lnTo>
                    <a:pt x="4794" y="11913"/>
                  </a:lnTo>
                  <a:lnTo>
                    <a:pt x="4653" y="10362"/>
                  </a:lnTo>
                  <a:lnTo>
                    <a:pt x="4441" y="8882"/>
                  </a:lnTo>
                  <a:lnTo>
                    <a:pt x="4089" y="7331"/>
                  </a:lnTo>
                  <a:lnTo>
                    <a:pt x="3666" y="5851"/>
                  </a:lnTo>
                  <a:lnTo>
                    <a:pt x="3243" y="4300"/>
                  </a:lnTo>
                  <a:lnTo>
                    <a:pt x="3243" y="3807"/>
                  </a:lnTo>
                  <a:lnTo>
                    <a:pt x="3173" y="3173"/>
                  </a:lnTo>
                  <a:lnTo>
                    <a:pt x="2820" y="1692"/>
                  </a:lnTo>
                  <a:lnTo>
                    <a:pt x="2468" y="424"/>
                  </a:lnTo>
                  <a:lnTo>
                    <a:pt x="2327" y="71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Shape 179"/>
            <p:cNvGrpSpPr>
              <a:grpSpLocks/>
            </p:cNvGrpSpPr>
            <p:nvPr/>
          </p:nvGrpSpPr>
          <p:grpSpPr bwMode="auto">
            <a:xfrm>
              <a:off x="1216709" y="5035833"/>
              <a:ext cx="169112" cy="270316"/>
              <a:chOff x="3510484" y="5035833"/>
              <a:chExt cx="169112" cy="270316"/>
            </a:xfrm>
          </p:grpSpPr>
          <p:sp>
            <p:nvSpPr>
              <p:cNvPr id="21" name="Shape 180"/>
              <p:cNvSpPr>
                <a:spLocks/>
              </p:cNvSpPr>
              <p:nvPr/>
            </p:nvSpPr>
            <p:spPr bwMode="auto">
              <a:xfrm>
                <a:off x="3510484" y="5105388"/>
                <a:ext cx="86926" cy="77459"/>
              </a:xfrm>
              <a:custGeom>
                <a:avLst/>
                <a:gdLst>
                  <a:gd name="T0" fmla="*/ 0 w 3454"/>
                  <a:gd name="T1" fmla="*/ 0 h 3103"/>
                  <a:gd name="T2" fmla="*/ 3454 w 3454"/>
                  <a:gd name="T3" fmla="*/ 3103 h 3103"/>
                </a:gdLst>
                <a:ahLst/>
                <a:cxnLst>
                  <a:cxn ang="0">
                    <a:pos x="2185" y="1"/>
                  </a:cxn>
                  <a:cxn ang="0">
                    <a:pos x="1762" y="142"/>
                  </a:cxn>
                  <a:cxn ang="0">
                    <a:pos x="1269" y="424"/>
                  </a:cxn>
                  <a:cxn ang="0">
                    <a:pos x="846" y="706"/>
                  </a:cxn>
                  <a:cxn ang="0">
                    <a:pos x="494" y="1129"/>
                  </a:cxn>
                  <a:cxn ang="0">
                    <a:pos x="212" y="1551"/>
                  </a:cxn>
                  <a:cxn ang="0">
                    <a:pos x="71" y="1904"/>
                  </a:cxn>
                  <a:cxn ang="0">
                    <a:pos x="0" y="2327"/>
                  </a:cxn>
                  <a:cxn ang="0">
                    <a:pos x="71" y="2468"/>
                  </a:cxn>
                  <a:cxn ang="0">
                    <a:pos x="141" y="2679"/>
                  </a:cxn>
                  <a:cxn ang="0">
                    <a:pos x="282" y="2820"/>
                  </a:cxn>
                  <a:cxn ang="0">
                    <a:pos x="494" y="2891"/>
                  </a:cxn>
                  <a:cxn ang="0">
                    <a:pos x="705" y="3032"/>
                  </a:cxn>
                  <a:cxn ang="0">
                    <a:pos x="1058" y="3102"/>
                  </a:cxn>
                  <a:cxn ang="0">
                    <a:pos x="2256" y="3102"/>
                  </a:cxn>
                  <a:cxn ang="0">
                    <a:pos x="2538" y="2961"/>
                  </a:cxn>
                  <a:cxn ang="0">
                    <a:pos x="2820" y="2750"/>
                  </a:cxn>
                  <a:cxn ang="0">
                    <a:pos x="3031" y="2468"/>
                  </a:cxn>
                  <a:cxn ang="0">
                    <a:pos x="3313" y="1974"/>
                  </a:cxn>
                  <a:cxn ang="0">
                    <a:pos x="3454" y="1622"/>
                  </a:cxn>
                  <a:cxn ang="0">
                    <a:pos x="3384" y="917"/>
                  </a:cxn>
                  <a:cxn ang="0">
                    <a:pos x="3313" y="635"/>
                  </a:cxn>
                  <a:cxn ang="0">
                    <a:pos x="3243" y="424"/>
                  </a:cxn>
                  <a:cxn ang="0">
                    <a:pos x="3102" y="212"/>
                  </a:cxn>
                  <a:cxn ang="0">
                    <a:pos x="2961" y="142"/>
                  </a:cxn>
                  <a:cxn ang="0">
                    <a:pos x="2820" y="1"/>
                  </a:cxn>
                </a:cxnLst>
                <a:rect l="T0" t="T1" r="T2" b="T3"/>
                <a:pathLst>
                  <a:path w="3454" h="3103" extrusionOk="0">
                    <a:moveTo>
                      <a:pt x="2185" y="1"/>
                    </a:moveTo>
                    <a:lnTo>
                      <a:pt x="1762" y="142"/>
                    </a:lnTo>
                    <a:lnTo>
                      <a:pt x="1269" y="424"/>
                    </a:lnTo>
                    <a:lnTo>
                      <a:pt x="846" y="706"/>
                    </a:lnTo>
                    <a:lnTo>
                      <a:pt x="494" y="1129"/>
                    </a:lnTo>
                    <a:lnTo>
                      <a:pt x="212" y="1551"/>
                    </a:lnTo>
                    <a:lnTo>
                      <a:pt x="71" y="1904"/>
                    </a:lnTo>
                    <a:lnTo>
                      <a:pt x="0" y="2327"/>
                    </a:lnTo>
                    <a:lnTo>
                      <a:pt x="71" y="2468"/>
                    </a:lnTo>
                    <a:lnTo>
                      <a:pt x="141" y="2679"/>
                    </a:lnTo>
                    <a:lnTo>
                      <a:pt x="282" y="2820"/>
                    </a:lnTo>
                    <a:lnTo>
                      <a:pt x="494" y="2891"/>
                    </a:lnTo>
                    <a:lnTo>
                      <a:pt x="705" y="3032"/>
                    </a:lnTo>
                    <a:lnTo>
                      <a:pt x="1058" y="3102"/>
                    </a:lnTo>
                    <a:lnTo>
                      <a:pt x="2256" y="3102"/>
                    </a:lnTo>
                    <a:lnTo>
                      <a:pt x="2538" y="2961"/>
                    </a:lnTo>
                    <a:lnTo>
                      <a:pt x="2820" y="2750"/>
                    </a:lnTo>
                    <a:lnTo>
                      <a:pt x="3031" y="2468"/>
                    </a:lnTo>
                    <a:lnTo>
                      <a:pt x="3313" y="1974"/>
                    </a:lnTo>
                    <a:lnTo>
                      <a:pt x="3454" y="1622"/>
                    </a:lnTo>
                    <a:lnTo>
                      <a:pt x="3384" y="917"/>
                    </a:lnTo>
                    <a:lnTo>
                      <a:pt x="3313" y="635"/>
                    </a:lnTo>
                    <a:lnTo>
                      <a:pt x="3243" y="424"/>
                    </a:lnTo>
                    <a:lnTo>
                      <a:pt x="3102" y="212"/>
                    </a:lnTo>
                    <a:lnTo>
                      <a:pt x="2961" y="142"/>
                    </a:lnTo>
                    <a:lnTo>
                      <a:pt x="2820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Shape 181"/>
              <p:cNvSpPr>
                <a:spLocks/>
              </p:cNvSpPr>
              <p:nvPr/>
            </p:nvSpPr>
            <p:spPr bwMode="auto">
              <a:xfrm>
                <a:off x="3602152" y="5157555"/>
                <a:ext cx="66381" cy="63232"/>
              </a:xfrm>
              <a:custGeom>
                <a:avLst/>
                <a:gdLst>
                  <a:gd name="T0" fmla="*/ 0 w 2679"/>
                  <a:gd name="T1" fmla="*/ 0 h 2538"/>
                  <a:gd name="T2" fmla="*/ 2679 w 2679"/>
                  <a:gd name="T3" fmla="*/ 2538 h 2538"/>
                </a:gdLst>
                <a:ahLst/>
                <a:cxnLst>
                  <a:cxn ang="0">
                    <a:pos x="1269" y="0"/>
                  </a:cxn>
                  <a:cxn ang="0">
                    <a:pos x="846" y="71"/>
                  </a:cxn>
                  <a:cxn ang="0">
                    <a:pos x="423" y="353"/>
                  </a:cxn>
                  <a:cxn ang="0">
                    <a:pos x="141" y="705"/>
                  </a:cxn>
                  <a:cxn ang="0">
                    <a:pos x="71" y="917"/>
                  </a:cxn>
                  <a:cxn ang="0">
                    <a:pos x="0" y="1128"/>
                  </a:cxn>
                  <a:cxn ang="0">
                    <a:pos x="0" y="1410"/>
                  </a:cxn>
                  <a:cxn ang="0">
                    <a:pos x="71" y="1692"/>
                  </a:cxn>
                  <a:cxn ang="0">
                    <a:pos x="212" y="1974"/>
                  </a:cxn>
                  <a:cxn ang="0">
                    <a:pos x="353" y="2185"/>
                  </a:cxn>
                  <a:cxn ang="0">
                    <a:pos x="564" y="2397"/>
                  </a:cxn>
                  <a:cxn ang="0">
                    <a:pos x="846" y="2467"/>
                  </a:cxn>
                  <a:cxn ang="0">
                    <a:pos x="1058" y="2538"/>
                  </a:cxn>
                  <a:cxn ang="0">
                    <a:pos x="1551" y="2538"/>
                  </a:cxn>
                  <a:cxn ang="0">
                    <a:pos x="1833" y="2467"/>
                  </a:cxn>
                  <a:cxn ang="0">
                    <a:pos x="2044" y="2326"/>
                  </a:cxn>
                  <a:cxn ang="0">
                    <a:pos x="2256" y="2185"/>
                  </a:cxn>
                  <a:cxn ang="0">
                    <a:pos x="2397" y="1974"/>
                  </a:cxn>
                  <a:cxn ang="0">
                    <a:pos x="2538" y="1762"/>
                  </a:cxn>
                  <a:cxn ang="0">
                    <a:pos x="2608" y="1481"/>
                  </a:cxn>
                  <a:cxn ang="0">
                    <a:pos x="2679" y="1199"/>
                  </a:cxn>
                  <a:cxn ang="0">
                    <a:pos x="2608" y="917"/>
                  </a:cxn>
                  <a:cxn ang="0">
                    <a:pos x="2467" y="564"/>
                  </a:cxn>
                  <a:cxn ang="0">
                    <a:pos x="2326" y="353"/>
                  </a:cxn>
                  <a:cxn ang="0">
                    <a:pos x="2115" y="212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2679" h="2538" extrusionOk="0">
                    <a:moveTo>
                      <a:pt x="1269" y="0"/>
                    </a:moveTo>
                    <a:lnTo>
                      <a:pt x="846" y="71"/>
                    </a:lnTo>
                    <a:lnTo>
                      <a:pt x="423" y="353"/>
                    </a:lnTo>
                    <a:lnTo>
                      <a:pt x="141" y="705"/>
                    </a:lnTo>
                    <a:lnTo>
                      <a:pt x="71" y="917"/>
                    </a:lnTo>
                    <a:lnTo>
                      <a:pt x="0" y="1128"/>
                    </a:lnTo>
                    <a:lnTo>
                      <a:pt x="0" y="1410"/>
                    </a:lnTo>
                    <a:lnTo>
                      <a:pt x="71" y="1692"/>
                    </a:lnTo>
                    <a:lnTo>
                      <a:pt x="212" y="1974"/>
                    </a:lnTo>
                    <a:lnTo>
                      <a:pt x="353" y="2185"/>
                    </a:lnTo>
                    <a:lnTo>
                      <a:pt x="564" y="2397"/>
                    </a:lnTo>
                    <a:lnTo>
                      <a:pt x="846" y="2467"/>
                    </a:lnTo>
                    <a:lnTo>
                      <a:pt x="1058" y="2538"/>
                    </a:lnTo>
                    <a:lnTo>
                      <a:pt x="1551" y="2538"/>
                    </a:lnTo>
                    <a:lnTo>
                      <a:pt x="1833" y="2467"/>
                    </a:lnTo>
                    <a:lnTo>
                      <a:pt x="2044" y="2326"/>
                    </a:lnTo>
                    <a:lnTo>
                      <a:pt x="2256" y="2185"/>
                    </a:lnTo>
                    <a:lnTo>
                      <a:pt x="2397" y="1974"/>
                    </a:lnTo>
                    <a:lnTo>
                      <a:pt x="2538" y="1762"/>
                    </a:lnTo>
                    <a:lnTo>
                      <a:pt x="2608" y="1481"/>
                    </a:lnTo>
                    <a:lnTo>
                      <a:pt x="2679" y="1199"/>
                    </a:lnTo>
                    <a:lnTo>
                      <a:pt x="2608" y="917"/>
                    </a:lnTo>
                    <a:lnTo>
                      <a:pt x="2467" y="564"/>
                    </a:lnTo>
                    <a:lnTo>
                      <a:pt x="2326" y="353"/>
                    </a:lnTo>
                    <a:lnTo>
                      <a:pt x="2115" y="212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Shape 182"/>
              <p:cNvSpPr>
                <a:spLocks/>
              </p:cNvSpPr>
              <p:nvPr/>
            </p:nvSpPr>
            <p:spPr bwMode="auto">
              <a:xfrm>
                <a:off x="3538933" y="5220786"/>
                <a:ext cx="82186" cy="85363"/>
              </a:xfrm>
              <a:custGeom>
                <a:avLst/>
                <a:gdLst>
                  <a:gd name="T0" fmla="*/ 0 w 3313"/>
                  <a:gd name="T1" fmla="*/ 0 h 3385"/>
                  <a:gd name="T2" fmla="*/ 3313 w 3313"/>
                  <a:gd name="T3" fmla="*/ 3385 h 3385"/>
                </a:gdLst>
                <a:ahLst/>
                <a:cxnLst>
                  <a:cxn ang="0">
                    <a:pos x="1621" y="1"/>
                  </a:cxn>
                  <a:cxn ang="0">
                    <a:pos x="1269" y="71"/>
                  </a:cxn>
                  <a:cxn ang="0">
                    <a:pos x="987" y="212"/>
                  </a:cxn>
                  <a:cxn ang="0">
                    <a:pos x="775" y="424"/>
                  </a:cxn>
                  <a:cxn ang="0">
                    <a:pos x="493" y="635"/>
                  </a:cxn>
                  <a:cxn ang="0">
                    <a:pos x="352" y="847"/>
                  </a:cxn>
                  <a:cxn ang="0">
                    <a:pos x="141" y="1129"/>
                  </a:cxn>
                  <a:cxn ang="0">
                    <a:pos x="71" y="1410"/>
                  </a:cxn>
                  <a:cxn ang="0">
                    <a:pos x="0" y="1763"/>
                  </a:cxn>
                  <a:cxn ang="0">
                    <a:pos x="0" y="2045"/>
                  </a:cxn>
                  <a:cxn ang="0">
                    <a:pos x="71" y="2327"/>
                  </a:cxn>
                  <a:cxn ang="0">
                    <a:pos x="211" y="2679"/>
                  </a:cxn>
                  <a:cxn ang="0">
                    <a:pos x="423" y="2891"/>
                  </a:cxn>
                  <a:cxn ang="0">
                    <a:pos x="705" y="3173"/>
                  </a:cxn>
                  <a:cxn ang="0">
                    <a:pos x="987" y="3314"/>
                  </a:cxn>
                  <a:cxn ang="0">
                    <a:pos x="1339" y="3384"/>
                  </a:cxn>
                  <a:cxn ang="0">
                    <a:pos x="1974" y="3384"/>
                  </a:cxn>
                  <a:cxn ang="0">
                    <a:pos x="2256" y="3243"/>
                  </a:cxn>
                  <a:cxn ang="0">
                    <a:pos x="2537" y="3032"/>
                  </a:cxn>
                  <a:cxn ang="0">
                    <a:pos x="2749" y="2820"/>
                  </a:cxn>
                  <a:cxn ang="0">
                    <a:pos x="2960" y="2538"/>
                  </a:cxn>
                  <a:cxn ang="0">
                    <a:pos x="3172" y="2256"/>
                  </a:cxn>
                  <a:cxn ang="0">
                    <a:pos x="3242" y="1974"/>
                  </a:cxn>
                  <a:cxn ang="0">
                    <a:pos x="3313" y="1692"/>
                  </a:cxn>
                  <a:cxn ang="0">
                    <a:pos x="3313" y="1340"/>
                  </a:cxn>
                  <a:cxn ang="0">
                    <a:pos x="3313" y="1058"/>
                  </a:cxn>
                  <a:cxn ang="0">
                    <a:pos x="3172" y="776"/>
                  </a:cxn>
                  <a:cxn ang="0">
                    <a:pos x="2960" y="494"/>
                  </a:cxn>
                  <a:cxn ang="0">
                    <a:pos x="2608" y="283"/>
                  </a:cxn>
                  <a:cxn ang="0">
                    <a:pos x="2256" y="142"/>
                  </a:cxn>
                  <a:cxn ang="0">
                    <a:pos x="1974" y="1"/>
                  </a:cxn>
                </a:cxnLst>
                <a:rect l="T0" t="T1" r="T2" b="T3"/>
                <a:pathLst>
                  <a:path w="3313" h="3385" extrusionOk="0">
                    <a:moveTo>
                      <a:pt x="1621" y="1"/>
                    </a:moveTo>
                    <a:lnTo>
                      <a:pt x="1269" y="71"/>
                    </a:lnTo>
                    <a:lnTo>
                      <a:pt x="987" y="212"/>
                    </a:lnTo>
                    <a:lnTo>
                      <a:pt x="775" y="424"/>
                    </a:lnTo>
                    <a:lnTo>
                      <a:pt x="493" y="635"/>
                    </a:lnTo>
                    <a:lnTo>
                      <a:pt x="352" y="847"/>
                    </a:lnTo>
                    <a:lnTo>
                      <a:pt x="141" y="1129"/>
                    </a:lnTo>
                    <a:lnTo>
                      <a:pt x="71" y="1410"/>
                    </a:lnTo>
                    <a:lnTo>
                      <a:pt x="0" y="1763"/>
                    </a:lnTo>
                    <a:lnTo>
                      <a:pt x="0" y="2045"/>
                    </a:lnTo>
                    <a:lnTo>
                      <a:pt x="71" y="2327"/>
                    </a:lnTo>
                    <a:lnTo>
                      <a:pt x="211" y="2679"/>
                    </a:lnTo>
                    <a:lnTo>
                      <a:pt x="423" y="2891"/>
                    </a:lnTo>
                    <a:lnTo>
                      <a:pt x="705" y="3173"/>
                    </a:lnTo>
                    <a:lnTo>
                      <a:pt x="987" y="3314"/>
                    </a:lnTo>
                    <a:lnTo>
                      <a:pt x="1339" y="3384"/>
                    </a:lnTo>
                    <a:lnTo>
                      <a:pt x="1974" y="3384"/>
                    </a:lnTo>
                    <a:lnTo>
                      <a:pt x="2256" y="3243"/>
                    </a:lnTo>
                    <a:lnTo>
                      <a:pt x="2537" y="3032"/>
                    </a:lnTo>
                    <a:lnTo>
                      <a:pt x="2749" y="2820"/>
                    </a:lnTo>
                    <a:lnTo>
                      <a:pt x="2960" y="2538"/>
                    </a:lnTo>
                    <a:lnTo>
                      <a:pt x="3172" y="2256"/>
                    </a:lnTo>
                    <a:lnTo>
                      <a:pt x="3242" y="1974"/>
                    </a:lnTo>
                    <a:lnTo>
                      <a:pt x="3313" y="1692"/>
                    </a:lnTo>
                    <a:lnTo>
                      <a:pt x="3313" y="1340"/>
                    </a:lnTo>
                    <a:lnTo>
                      <a:pt x="3313" y="1058"/>
                    </a:lnTo>
                    <a:lnTo>
                      <a:pt x="3172" y="776"/>
                    </a:lnTo>
                    <a:lnTo>
                      <a:pt x="2960" y="494"/>
                    </a:lnTo>
                    <a:lnTo>
                      <a:pt x="2608" y="283"/>
                    </a:lnTo>
                    <a:lnTo>
                      <a:pt x="2256" y="142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Shape 183"/>
              <p:cNvSpPr>
                <a:spLocks/>
              </p:cNvSpPr>
              <p:nvPr/>
            </p:nvSpPr>
            <p:spPr bwMode="auto">
              <a:xfrm>
                <a:off x="3640084" y="5035833"/>
                <a:ext cx="39512" cy="42682"/>
              </a:xfrm>
              <a:custGeom>
                <a:avLst/>
                <a:gdLst>
                  <a:gd name="T0" fmla="*/ 0 w 1551"/>
                  <a:gd name="T1" fmla="*/ 0 h 1693"/>
                  <a:gd name="T2" fmla="*/ 1551 w 1551"/>
                  <a:gd name="T3" fmla="*/ 1693 h 1693"/>
                </a:gdLst>
                <a:ahLst/>
                <a:cxnLst>
                  <a:cxn ang="0">
                    <a:pos x="493" y="1"/>
                  </a:cxn>
                  <a:cxn ang="0">
                    <a:pos x="282" y="71"/>
                  </a:cxn>
                  <a:cxn ang="0">
                    <a:pos x="141" y="142"/>
                  </a:cxn>
                  <a:cxn ang="0">
                    <a:pos x="71" y="283"/>
                  </a:cxn>
                  <a:cxn ang="0">
                    <a:pos x="0" y="635"/>
                  </a:cxn>
                  <a:cxn ang="0">
                    <a:pos x="0" y="988"/>
                  </a:cxn>
                  <a:cxn ang="0">
                    <a:pos x="141" y="1270"/>
                  </a:cxn>
                  <a:cxn ang="0">
                    <a:pos x="353" y="1552"/>
                  </a:cxn>
                  <a:cxn ang="0">
                    <a:pos x="564" y="1693"/>
                  </a:cxn>
                  <a:cxn ang="0">
                    <a:pos x="705" y="1693"/>
                  </a:cxn>
                  <a:cxn ang="0">
                    <a:pos x="775" y="1622"/>
                  </a:cxn>
                  <a:cxn ang="0">
                    <a:pos x="987" y="1481"/>
                  </a:cxn>
                  <a:cxn ang="0">
                    <a:pos x="1269" y="1199"/>
                  </a:cxn>
                  <a:cxn ang="0">
                    <a:pos x="1410" y="917"/>
                  </a:cxn>
                  <a:cxn ang="0">
                    <a:pos x="1551" y="635"/>
                  </a:cxn>
                  <a:cxn ang="0">
                    <a:pos x="1551" y="353"/>
                  </a:cxn>
                  <a:cxn ang="0">
                    <a:pos x="1410" y="142"/>
                  </a:cxn>
                  <a:cxn ang="0">
                    <a:pos x="1198" y="1"/>
                  </a:cxn>
                </a:cxnLst>
                <a:rect l="T0" t="T1" r="T2" b="T3"/>
                <a:pathLst>
                  <a:path w="1551" h="1693" extrusionOk="0">
                    <a:moveTo>
                      <a:pt x="493" y="1"/>
                    </a:moveTo>
                    <a:lnTo>
                      <a:pt x="282" y="71"/>
                    </a:lnTo>
                    <a:lnTo>
                      <a:pt x="141" y="142"/>
                    </a:lnTo>
                    <a:lnTo>
                      <a:pt x="71" y="283"/>
                    </a:lnTo>
                    <a:lnTo>
                      <a:pt x="0" y="635"/>
                    </a:lnTo>
                    <a:lnTo>
                      <a:pt x="0" y="988"/>
                    </a:lnTo>
                    <a:lnTo>
                      <a:pt x="141" y="1270"/>
                    </a:lnTo>
                    <a:lnTo>
                      <a:pt x="353" y="1552"/>
                    </a:lnTo>
                    <a:lnTo>
                      <a:pt x="564" y="1693"/>
                    </a:lnTo>
                    <a:lnTo>
                      <a:pt x="705" y="1693"/>
                    </a:lnTo>
                    <a:lnTo>
                      <a:pt x="775" y="1622"/>
                    </a:lnTo>
                    <a:lnTo>
                      <a:pt x="987" y="1481"/>
                    </a:lnTo>
                    <a:lnTo>
                      <a:pt x="1269" y="1199"/>
                    </a:lnTo>
                    <a:lnTo>
                      <a:pt x="1410" y="917"/>
                    </a:lnTo>
                    <a:lnTo>
                      <a:pt x="1551" y="635"/>
                    </a:lnTo>
                    <a:lnTo>
                      <a:pt x="1551" y="353"/>
                    </a:lnTo>
                    <a:lnTo>
                      <a:pt x="1410" y="142"/>
                    </a:lnTo>
                    <a:lnTo>
                      <a:pt x="1198" y="1"/>
                    </a:lnTo>
                    <a:close/>
                  </a:path>
                </a:pathLst>
              </a:custGeom>
              <a:solidFill>
                <a:srgbClr val="93B770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25" name="Shape 125"/>
          <p:cNvSpPr txBox="1">
            <a:spLocks noGrp="1"/>
          </p:cNvSpPr>
          <p:nvPr>
            <p:ph type="ctrTitle"/>
          </p:nvPr>
        </p:nvSpPr>
        <p:spPr>
          <a:xfrm>
            <a:off x="905350" y="2878750"/>
            <a:ext cx="5154000" cy="9870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ubTitle" idx="1"/>
          </p:nvPr>
        </p:nvSpPr>
        <p:spPr>
          <a:xfrm>
            <a:off x="905350" y="3818476"/>
            <a:ext cx="5154000" cy="6678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61" name="TextBox 5"/>
          <p:cNvSpPr txBox="1"/>
          <p:nvPr userDrawn="1"/>
        </p:nvSpPr>
        <p:spPr>
          <a:xfrm>
            <a:off x="0" y="488189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hape 209"/>
          <p:cNvGrpSpPr>
            <a:grpSpLocks/>
          </p:cNvGrpSpPr>
          <p:nvPr/>
        </p:nvGrpSpPr>
        <p:grpSpPr bwMode="auto">
          <a:xfrm>
            <a:off x="7108825" y="-58738"/>
            <a:ext cx="1400175" cy="5260976"/>
            <a:chOff x="818425" y="238125"/>
            <a:chExt cx="1395575" cy="5238750"/>
          </a:xfrm>
        </p:grpSpPr>
        <p:sp>
          <p:nvSpPr>
            <p:cNvPr id="5" name="Shape 210"/>
            <p:cNvSpPr>
              <a:spLocks/>
            </p:cNvSpPr>
            <p:nvPr/>
          </p:nvSpPr>
          <p:spPr bwMode="auto">
            <a:xfrm>
              <a:off x="1253554" y="244448"/>
              <a:ext cx="731015" cy="1179273"/>
            </a:xfrm>
            <a:custGeom>
              <a:avLst/>
              <a:gdLst>
                <a:gd name="T0" fmla="*/ 0 w 29252"/>
                <a:gd name="T1" fmla="*/ 0 h 47155"/>
                <a:gd name="T2" fmla="*/ 29252 w 29252"/>
                <a:gd name="T3" fmla="*/ 47155 h 47155"/>
              </a:gdLst>
              <a:ahLst/>
              <a:cxnLst>
                <a:cxn ang="0">
                  <a:pos x="10573" y="10010"/>
                </a:cxn>
                <a:cxn ang="0">
                  <a:pos x="21709" y="3455"/>
                </a:cxn>
                <a:cxn ang="0">
                  <a:pos x="26079" y="7331"/>
                </a:cxn>
                <a:cxn ang="0">
                  <a:pos x="26996" y="10856"/>
                </a:cxn>
                <a:cxn ang="0">
                  <a:pos x="20864" y="3666"/>
                </a:cxn>
                <a:cxn ang="0">
                  <a:pos x="15084" y="11560"/>
                </a:cxn>
                <a:cxn ang="0">
                  <a:pos x="4018" y="12829"/>
                </a:cxn>
                <a:cxn ang="0">
                  <a:pos x="12124" y="11278"/>
                </a:cxn>
                <a:cxn ang="0">
                  <a:pos x="23824" y="8248"/>
                </a:cxn>
                <a:cxn ang="0">
                  <a:pos x="24035" y="10574"/>
                </a:cxn>
                <a:cxn ang="0">
                  <a:pos x="12194" y="25657"/>
                </a:cxn>
                <a:cxn ang="0">
                  <a:pos x="6978" y="26996"/>
                </a:cxn>
                <a:cxn ang="0">
                  <a:pos x="9234" y="29181"/>
                </a:cxn>
                <a:cxn ang="0">
                  <a:pos x="1763" y="31578"/>
                </a:cxn>
                <a:cxn ang="0">
                  <a:pos x="12194" y="26855"/>
                </a:cxn>
                <a:cxn ang="0">
                  <a:pos x="23190" y="33129"/>
                </a:cxn>
                <a:cxn ang="0">
                  <a:pos x="18467" y="27842"/>
                </a:cxn>
                <a:cxn ang="0">
                  <a:pos x="17480" y="20723"/>
                </a:cxn>
                <a:cxn ang="0">
                  <a:pos x="19524" y="29393"/>
                </a:cxn>
                <a:cxn ang="0">
                  <a:pos x="20723" y="29393"/>
                </a:cxn>
                <a:cxn ang="0">
                  <a:pos x="9304" y="39261"/>
                </a:cxn>
                <a:cxn ang="0">
                  <a:pos x="9868" y="40459"/>
                </a:cxn>
                <a:cxn ang="0">
                  <a:pos x="12547" y="38626"/>
                </a:cxn>
                <a:cxn ang="0">
                  <a:pos x="11207" y="42433"/>
                </a:cxn>
                <a:cxn ang="0">
                  <a:pos x="5498" y="46521"/>
                </a:cxn>
                <a:cxn ang="0">
                  <a:pos x="7754" y="39049"/>
                </a:cxn>
                <a:cxn ang="0">
                  <a:pos x="19806" y="1552"/>
                </a:cxn>
                <a:cxn ang="0">
                  <a:pos x="18397" y="7331"/>
                </a:cxn>
                <a:cxn ang="0">
                  <a:pos x="8881" y="9305"/>
                </a:cxn>
                <a:cxn ang="0">
                  <a:pos x="3031" y="12900"/>
                </a:cxn>
                <a:cxn ang="0">
                  <a:pos x="11912" y="13463"/>
                </a:cxn>
                <a:cxn ang="0">
                  <a:pos x="17974" y="14098"/>
                </a:cxn>
                <a:cxn ang="0">
                  <a:pos x="15013" y="24389"/>
                </a:cxn>
                <a:cxn ang="0">
                  <a:pos x="8670" y="25516"/>
                </a:cxn>
                <a:cxn ang="0">
                  <a:pos x="1481" y="29816"/>
                </a:cxn>
                <a:cxn ang="0">
                  <a:pos x="635" y="32001"/>
                </a:cxn>
                <a:cxn ang="0">
                  <a:pos x="7824" y="30873"/>
                </a:cxn>
                <a:cxn ang="0">
                  <a:pos x="12899" y="31507"/>
                </a:cxn>
                <a:cxn ang="0">
                  <a:pos x="8740" y="36864"/>
                </a:cxn>
                <a:cxn ang="0">
                  <a:pos x="4511" y="43490"/>
                </a:cxn>
                <a:cxn ang="0">
                  <a:pos x="4723" y="46944"/>
                </a:cxn>
                <a:cxn ang="0">
                  <a:pos x="9093" y="45745"/>
                </a:cxn>
                <a:cxn ang="0">
                  <a:pos x="13392" y="40741"/>
                </a:cxn>
                <a:cxn ang="0">
                  <a:pos x="12335" y="36300"/>
                </a:cxn>
                <a:cxn ang="0">
                  <a:pos x="15295" y="27560"/>
                </a:cxn>
                <a:cxn ang="0">
                  <a:pos x="17480" y="27983"/>
                </a:cxn>
                <a:cxn ang="0">
                  <a:pos x="21216" y="32847"/>
                </a:cxn>
                <a:cxn ang="0">
                  <a:pos x="24458" y="33833"/>
                </a:cxn>
                <a:cxn ang="0">
                  <a:pos x="21780" y="25798"/>
                </a:cxn>
                <a:cxn ang="0">
                  <a:pos x="18115" y="19032"/>
                </a:cxn>
                <a:cxn ang="0">
                  <a:pos x="20018" y="5640"/>
                </a:cxn>
                <a:cxn ang="0">
                  <a:pos x="25868" y="14239"/>
                </a:cxn>
                <a:cxn ang="0">
                  <a:pos x="28687" y="15578"/>
                </a:cxn>
                <a:cxn ang="0">
                  <a:pos x="28617" y="10080"/>
                </a:cxn>
                <a:cxn ang="0">
                  <a:pos x="23753" y="3102"/>
                </a:cxn>
                <a:cxn ang="0">
                  <a:pos x="20088" y="1129"/>
                </a:cxn>
              </a:cxnLst>
              <a:rect l="T0" t="T1" r="T2" b="T3"/>
              <a:pathLst>
                <a:path w="29252" h="47155" extrusionOk="0">
                  <a:moveTo>
                    <a:pt x="17692" y="8600"/>
                  </a:moveTo>
                  <a:lnTo>
                    <a:pt x="14872" y="9305"/>
                  </a:lnTo>
                  <a:lnTo>
                    <a:pt x="11771" y="10080"/>
                  </a:lnTo>
                  <a:lnTo>
                    <a:pt x="8811" y="10856"/>
                  </a:lnTo>
                  <a:lnTo>
                    <a:pt x="7542" y="11278"/>
                  </a:lnTo>
                  <a:lnTo>
                    <a:pt x="6485" y="11631"/>
                  </a:lnTo>
                  <a:lnTo>
                    <a:pt x="9234" y="10503"/>
                  </a:lnTo>
                  <a:lnTo>
                    <a:pt x="10573" y="10010"/>
                  </a:lnTo>
                  <a:lnTo>
                    <a:pt x="11983" y="9587"/>
                  </a:lnTo>
                  <a:lnTo>
                    <a:pt x="13392" y="9164"/>
                  </a:lnTo>
                  <a:lnTo>
                    <a:pt x="14802" y="8882"/>
                  </a:lnTo>
                  <a:lnTo>
                    <a:pt x="16282" y="8671"/>
                  </a:lnTo>
                  <a:lnTo>
                    <a:pt x="17692" y="8600"/>
                  </a:lnTo>
                  <a:close/>
                  <a:moveTo>
                    <a:pt x="20652" y="3102"/>
                  </a:moveTo>
                  <a:lnTo>
                    <a:pt x="20934" y="3173"/>
                  </a:lnTo>
                  <a:lnTo>
                    <a:pt x="21709" y="3455"/>
                  </a:lnTo>
                  <a:lnTo>
                    <a:pt x="22414" y="3807"/>
                  </a:lnTo>
                  <a:lnTo>
                    <a:pt x="23049" y="4160"/>
                  </a:lnTo>
                  <a:lnTo>
                    <a:pt x="23683" y="4582"/>
                  </a:lnTo>
                  <a:lnTo>
                    <a:pt x="24247" y="5076"/>
                  </a:lnTo>
                  <a:lnTo>
                    <a:pt x="24740" y="5569"/>
                  </a:lnTo>
                  <a:lnTo>
                    <a:pt x="25234" y="6133"/>
                  </a:lnTo>
                  <a:lnTo>
                    <a:pt x="25656" y="6697"/>
                  </a:lnTo>
                  <a:lnTo>
                    <a:pt x="26079" y="7331"/>
                  </a:lnTo>
                  <a:lnTo>
                    <a:pt x="26432" y="7966"/>
                  </a:lnTo>
                  <a:lnTo>
                    <a:pt x="26714" y="8671"/>
                  </a:lnTo>
                  <a:lnTo>
                    <a:pt x="26996" y="9305"/>
                  </a:lnTo>
                  <a:lnTo>
                    <a:pt x="27278" y="10080"/>
                  </a:lnTo>
                  <a:lnTo>
                    <a:pt x="27489" y="10856"/>
                  </a:lnTo>
                  <a:lnTo>
                    <a:pt x="27771" y="12406"/>
                  </a:lnTo>
                  <a:lnTo>
                    <a:pt x="27348" y="11631"/>
                  </a:lnTo>
                  <a:lnTo>
                    <a:pt x="26996" y="10856"/>
                  </a:lnTo>
                  <a:lnTo>
                    <a:pt x="26502" y="10151"/>
                  </a:lnTo>
                  <a:lnTo>
                    <a:pt x="26009" y="9516"/>
                  </a:lnTo>
                  <a:lnTo>
                    <a:pt x="25022" y="8177"/>
                  </a:lnTo>
                  <a:lnTo>
                    <a:pt x="23894" y="6908"/>
                  </a:lnTo>
                  <a:lnTo>
                    <a:pt x="22837" y="5851"/>
                  </a:lnTo>
                  <a:lnTo>
                    <a:pt x="21850" y="4723"/>
                  </a:lnTo>
                  <a:lnTo>
                    <a:pt x="21427" y="4300"/>
                  </a:lnTo>
                  <a:lnTo>
                    <a:pt x="20864" y="3666"/>
                  </a:lnTo>
                  <a:lnTo>
                    <a:pt x="20652" y="3384"/>
                  </a:lnTo>
                  <a:lnTo>
                    <a:pt x="20511" y="3173"/>
                  </a:lnTo>
                  <a:lnTo>
                    <a:pt x="20582" y="3102"/>
                  </a:lnTo>
                  <a:close/>
                  <a:moveTo>
                    <a:pt x="18185" y="9516"/>
                  </a:moveTo>
                  <a:lnTo>
                    <a:pt x="17480" y="10151"/>
                  </a:lnTo>
                  <a:lnTo>
                    <a:pt x="16776" y="10715"/>
                  </a:lnTo>
                  <a:lnTo>
                    <a:pt x="15930" y="11208"/>
                  </a:lnTo>
                  <a:lnTo>
                    <a:pt x="15084" y="11560"/>
                  </a:lnTo>
                  <a:lnTo>
                    <a:pt x="14238" y="11913"/>
                  </a:lnTo>
                  <a:lnTo>
                    <a:pt x="13322" y="12124"/>
                  </a:lnTo>
                  <a:lnTo>
                    <a:pt x="12406" y="12336"/>
                  </a:lnTo>
                  <a:lnTo>
                    <a:pt x="11489" y="12477"/>
                  </a:lnTo>
                  <a:lnTo>
                    <a:pt x="9586" y="12688"/>
                  </a:lnTo>
                  <a:lnTo>
                    <a:pt x="7754" y="12759"/>
                  </a:lnTo>
                  <a:lnTo>
                    <a:pt x="5851" y="12759"/>
                  </a:lnTo>
                  <a:lnTo>
                    <a:pt x="4018" y="12829"/>
                  </a:lnTo>
                  <a:lnTo>
                    <a:pt x="4582" y="12547"/>
                  </a:lnTo>
                  <a:lnTo>
                    <a:pt x="5287" y="12336"/>
                  </a:lnTo>
                  <a:lnTo>
                    <a:pt x="6062" y="12195"/>
                  </a:lnTo>
                  <a:lnTo>
                    <a:pt x="6978" y="12054"/>
                  </a:lnTo>
                  <a:lnTo>
                    <a:pt x="8670" y="11913"/>
                  </a:lnTo>
                  <a:lnTo>
                    <a:pt x="9445" y="11842"/>
                  </a:lnTo>
                  <a:lnTo>
                    <a:pt x="10150" y="11701"/>
                  </a:lnTo>
                  <a:lnTo>
                    <a:pt x="12124" y="11278"/>
                  </a:lnTo>
                  <a:lnTo>
                    <a:pt x="14168" y="10715"/>
                  </a:lnTo>
                  <a:lnTo>
                    <a:pt x="16212" y="10151"/>
                  </a:lnTo>
                  <a:lnTo>
                    <a:pt x="18185" y="9516"/>
                  </a:lnTo>
                  <a:close/>
                  <a:moveTo>
                    <a:pt x="20511" y="3948"/>
                  </a:moveTo>
                  <a:lnTo>
                    <a:pt x="20864" y="4512"/>
                  </a:lnTo>
                  <a:lnTo>
                    <a:pt x="21216" y="5146"/>
                  </a:lnTo>
                  <a:lnTo>
                    <a:pt x="22062" y="6204"/>
                  </a:lnTo>
                  <a:lnTo>
                    <a:pt x="23824" y="8248"/>
                  </a:lnTo>
                  <a:lnTo>
                    <a:pt x="24881" y="9587"/>
                  </a:lnTo>
                  <a:lnTo>
                    <a:pt x="25797" y="10996"/>
                  </a:lnTo>
                  <a:lnTo>
                    <a:pt x="26220" y="11701"/>
                  </a:lnTo>
                  <a:lnTo>
                    <a:pt x="26573" y="12477"/>
                  </a:lnTo>
                  <a:lnTo>
                    <a:pt x="26925" y="13252"/>
                  </a:lnTo>
                  <a:lnTo>
                    <a:pt x="27207" y="14027"/>
                  </a:lnTo>
                  <a:lnTo>
                    <a:pt x="25022" y="11701"/>
                  </a:lnTo>
                  <a:lnTo>
                    <a:pt x="24035" y="10574"/>
                  </a:lnTo>
                  <a:lnTo>
                    <a:pt x="23119" y="9375"/>
                  </a:lnTo>
                  <a:lnTo>
                    <a:pt x="22344" y="8177"/>
                  </a:lnTo>
                  <a:lnTo>
                    <a:pt x="21568" y="6908"/>
                  </a:lnTo>
                  <a:lnTo>
                    <a:pt x="21286" y="6204"/>
                  </a:lnTo>
                  <a:lnTo>
                    <a:pt x="21005" y="5499"/>
                  </a:lnTo>
                  <a:lnTo>
                    <a:pt x="20723" y="4723"/>
                  </a:lnTo>
                  <a:lnTo>
                    <a:pt x="20511" y="3948"/>
                  </a:lnTo>
                  <a:close/>
                  <a:moveTo>
                    <a:pt x="12194" y="25657"/>
                  </a:moveTo>
                  <a:lnTo>
                    <a:pt x="9375" y="26855"/>
                  </a:lnTo>
                  <a:lnTo>
                    <a:pt x="6485" y="28195"/>
                  </a:lnTo>
                  <a:lnTo>
                    <a:pt x="4441" y="29181"/>
                  </a:lnTo>
                  <a:lnTo>
                    <a:pt x="2467" y="30098"/>
                  </a:lnTo>
                  <a:lnTo>
                    <a:pt x="3525" y="29252"/>
                  </a:lnTo>
                  <a:lnTo>
                    <a:pt x="4582" y="28406"/>
                  </a:lnTo>
                  <a:lnTo>
                    <a:pt x="5780" y="27701"/>
                  </a:lnTo>
                  <a:lnTo>
                    <a:pt x="6978" y="26996"/>
                  </a:lnTo>
                  <a:lnTo>
                    <a:pt x="8177" y="26503"/>
                  </a:lnTo>
                  <a:lnTo>
                    <a:pt x="9516" y="26080"/>
                  </a:lnTo>
                  <a:lnTo>
                    <a:pt x="10855" y="25798"/>
                  </a:lnTo>
                  <a:lnTo>
                    <a:pt x="12194" y="25657"/>
                  </a:lnTo>
                  <a:close/>
                  <a:moveTo>
                    <a:pt x="12194" y="26855"/>
                  </a:moveTo>
                  <a:lnTo>
                    <a:pt x="11207" y="27701"/>
                  </a:lnTo>
                  <a:lnTo>
                    <a:pt x="10221" y="28477"/>
                  </a:lnTo>
                  <a:lnTo>
                    <a:pt x="9234" y="29181"/>
                  </a:lnTo>
                  <a:lnTo>
                    <a:pt x="8106" y="29816"/>
                  </a:lnTo>
                  <a:lnTo>
                    <a:pt x="7260" y="30239"/>
                  </a:lnTo>
                  <a:lnTo>
                    <a:pt x="6414" y="30591"/>
                  </a:lnTo>
                  <a:lnTo>
                    <a:pt x="5498" y="30873"/>
                  </a:lnTo>
                  <a:lnTo>
                    <a:pt x="4582" y="31155"/>
                  </a:lnTo>
                  <a:lnTo>
                    <a:pt x="3666" y="31296"/>
                  </a:lnTo>
                  <a:lnTo>
                    <a:pt x="2679" y="31437"/>
                  </a:lnTo>
                  <a:lnTo>
                    <a:pt x="1763" y="31578"/>
                  </a:lnTo>
                  <a:lnTo>
                    <a:pt x="846" y="31578"/>
                  </a:lnTo>
                  <a:lnTo>
                    <a:pt x="1269" y="31296"/>
                  </a:lnTo>
                  <a:lnTo>
                    <a:pt x="1833" y="31014"/>
                  </a:lnTo>
                  <a:lnTo>
                    <a:pt x="3172" y="30521"/>
                  </a:lnTo>
                  <a:lnTo>
                    <a:pt x="4652" y="30027"/>
                  </a:lnTo>
                  <a:lnTo>
                    <a:pt x="5780" y="29675"/>
                  </a:lnTo>
                  <a:lnTo>
                    <a:pt x="9022" y="28265"/>
                  </a:lnTo>
                  <a:lnTo>
                    <a:pt x="12194" y="26855"/>
                  </a:lnTo>
                  <a:close/>
                  <a:moveTo>
                    <a:pt x="17762" y="20300"/>
                  </a:moveTo>
                  <a:lnTo>
                    <a:pt x="18608" y="21851"/>
                  </a:lnTo>
                  <a:lnTo>
                    <a:pt x="19383" y="23402"/>
                  </a:lnTo>
                  <a:lnTo>
                    <a:pt x="20018" y="25023"/>
                  </a:lnTo>
                  <a:lnTo>
                    <a:pt x="20652" y="26644"/>
                  </a:lnTo>
                  <a:lnTo>
                    <a:pt x="21780" y="29886"/>
                  </a:lnTo>
                  <a:lnTo>
                    <a:pt x="22485" y="31507"/>
                  </a:lnTo>
                  <a:lnTo>
                    <a:pt x="23190" y="33129"/>
                  </a:lnTo>
                  <a:lnTo>
                    <a:pt x="22414" y="32565"/>
                  </a:lnTo>
                  <a:lnTo>
                    <a:pt x="21639" y="31930"/>
                  </a:lnTo>
                  <a:lnTo>
                    <a:pt x="21005" y="31296"/>
                  </a:lnTo>
                  <a:lnTo>
                    <a:pt x="20370" y="30662"/>
                  </a:lnTo>
                  <a:lnTo>
                    <a:pt x="19806" y="29957"/>
                  </a:lnTo>
                  <a:lnTo>
                    <a:pt x="19313" y="29322"/>
                  </a:lnTo>
                  <a:lnTo>
                    <a:pt x="18890" y="28547"/>
                  </a:lnTo>
                  <a:lnTo>
                    <a:pt x="18467" y="27842"/>
                  </a:lnTo>
                  <a:lnTo>
                    <a:pt x="18115" y="26996"/>
                  </a:lnTo>
                  <a:lnTo>
                    <a:pt x="17833" y="26221"/>
                  </a:lnTo>
                  <a:lnTo>
                    <a:pt x="17621" y="25375"/>
                  </a:lnTo>
                  <a:lnTo>
                    <a:pt x="17480" y="24529"/>
                  </a:lnTo>
                  <a:lnTo>
                    <a:pt x="17410" y="23613"/>
                  </a:lnTo>
                  <a:lnTo>
                    <a:pt x="17339" y="22697"/>
                  </a:lnTo>
                  <a:lnTo>
                    <a:pt x="17339" y="21710"/>
                  </a:lnTo>
                  <a:lnTo>
                    <a:pt x="17480" y="20723"/>
                  </a:lnTo>
                  <a:lnTo>
                    <a:pt x="17480" y="21569"/>
                  </a:lnTo>
                  <a:lnTo>
                    <a:pt x="17480" y="22415"/>
                  </a:lnTo>
                  <a:lnTo>
                    <a:pt x="17551" y="23190"/>
                  </a:lnTo>
                  <a:lnTo>
                    <a:pt x="17692" y="24036"/>
                  </a:lnTo>
                  <a:lnTo>
                    <a:pt x="18115" y="25587"/>
                  </a:lnTo>
                  <a:lnTo>
                    <a:pt x="18608" y="27137"/>
                  </a:lnTo>
                  <a:lnTo>
                    <a:pt x="19172" y="28618"/>
                  </a:lnTo>
                  <a:lnTo>
                    <a:pt x="19524" y="29393"/>
                  </a:lnTo>
                  <a:lnTo>
                    <a:pt x="19736" y="29675"/>
                  </a:lnTo>
                  <a:lnTo>
                    <a:pt x="19877" y="29745"/>
                  </a:lnTo>
                  <a:lnTo>
                    <a:pt x="20159" y="29816"/>
                  </a:lnTo>
                  <a:lnTo>
                    <a:pt x="20511" y="29886"/>
                  </a:lnTo>
                  <a:lnTo>
                    <a:pt x="20652" y="29886"/>
                  </a:lnTo>
                  <a:lnTo>
                    <a:pt x="20723" y="29745"/>
                  </a:lnTo>
                  <a:lnTo>
                    <a:pt x="20793" y="29604"/>
                  </a:lnTo>
                  <a:lnTo>
                    <a:pt x="20723" y="29393"/>
                  </a:lnTo>
                  <a:lnTo>
                    <a:pt x="19806" y="27137"/>
                  </a:lnTo>
                  <a:lnTo>
                    <a:pt x="19031" y="24882"/>
                  </a:lnTo>
                  <a:lnTo>
                    <a:pt x="18397" y="22626"/>
                  </a:lnTo>
                  <a:lnTo>
                    <a:pt x="17762" y="20300"/>
                  </a:lnTo>
                  <a:close/>
                  <a:moveTo>
                    <a:pt x="10503" y="36723"/>
                  </a:moveTo>
                  <a:lnTo>
                    <a:pt x="10080" y="37569"/>
                  </a:lnTo>
                  <a:lnTo>
                    <a:pt x="9516" y="38697"/>
                  </a:lnTo>
                  <a:lnTo>
                    <a:pt x="9304" y="39261"/>
                  </a:lnTo>
                  <a:lnTo>
                    <a:pt x="9163" y="39825"/>
                  </a:lnTo>
                  <a:lnTo>
                    <a:pt x="9093" y="40036"/>
                  </a:lnTo>
                  <a:lnTo>
                    <a:pt x="9163" y="40248"/>
                  </a:lnTo>
                  <a:lnTo>
                    <a:pt x="9234" y="40388"/>
                  </a:lnTo>
                  <a:lnTo>
                    <a:pt x="9304" y="40529"/>
                  </a:lnTo>
                  <a:lnTo>
                    <a:pt x="9516" y="40600"/>
                  </a:lnTo>
                  <a:lnTo>
                    <a:pt x="9657" y="40529"/>
                  </a:lnTo>
                  <a:lnTo>
                    <a:pt x="9868" y="40459"/>
                  </a:lnTo>
                  <a:lnTo>
                    <a:pt x="10009" y="40248"/>
                  </a:lnTo>
                  <a:lnTo>
                    <a:pt x="10362" y="39754"/>
                  </a:lnTo>
                  <a:lnTo>
                    <a:pt x="10714" y="39120"/>
                  </a:lnTo>
                  <a:lnTo>
                    <a:pt x="11278" y="37851"/>
                  </a:lnTo>
                  <a:lnTo>
                    <a:pt x="11630" y="37005"/>
                  </a:lnTo>
                  <a:lnTo>
                    <a:pt x="12053" y="37569"/>
                  </a:lnTo>
                  <a:lnTo>
                    <a:pt x="12406" y="38274"/>
                  </a:lnTo>
                  <a:lnTo>
                    <a:pt x="12547" y="38626"/>
                  </a:lnTo>
                  <a:lnTo>
                    <a:pt x="12617" y="38979"/>
                  </a:lnTo>
                  <a:lnTo>
                    <a:pt x="12617" y="39331"/>
                  </a:lnTo>
                  <a:lnTo>
                    <a:pt x="12617" y="39684"/>
                  </a:lnTo>
                  <a:lnTo>
                    <a:pt x="12476" y="40248"/>
                  </a:lnTo>
                  <a:lnTo>
                    <a:pt x="12265" y="40741"/>
                  </a:lnTo>
                  <a:lnTo>
                    <a:pt x="11983" y="41305"/>
                  </a:lnTo>
                  <a:lnTo>
                    <a:pt x="11630" y="41869"/>
                  </a:lnTo>
                  <a:lnTo>
                    <a:pt x="11207" y="42433"/>
                  </a:lnTo>
                  <a:lnTo>
                    <a:pt x="10714" y="42996"/>
                  </a:lnTo>
                  <a:lnTo>
                    <a:pt x="9657" y="44054"/>
                  </a:lnTo>
                  <a:lnTo>
                    <a:pt x="8458" y="45040"/>
                  </a:lnTo>
                  <a:lnTo>
                    <a:pt x="7824" y="45463"/>
                  </a:lnTo>
                  <a:lnTo>
                    <a:pt x="7260" y="45816"/>
                  </a:lnTo>
                  <a:lnTo>
                    <a:pt x="6626" y="46098"/>
                  </a:lnTo>
                  <a:lnTo>
                    <a:pt x="6062" y="46380"/>
                  </a:lnTo>
                  <a:lnTo>
                    <a:pt x="5498" y="46521"/>
                  </a:lnTo>
                  <a:lnTo>
                    <a:pt x="5005" y="46591"/>
                  </a:lnTo>
                  <a:lnTo>
                    <a:pt x="5287" y="45181"/>
                  </a:lnTo>
                  <a:lnTo>
                    <a:pt x="5639" y="43772"/>
                  </a:lnTo>
                  <a:lnTo>
                    <a:pt x="6062" y="42292"/>
                  </a:lnTo>
                  <a:lnTo>
                    <a:pt x="6626" y="40952"/>
                  </a:lnTo>
                  <a:lnTo>
                    <a:pt x="6978" y="40248"/>
                  </a:lnTo>
                  <a:lnTo>
                    <a:pt x="7331" y="39613"/>
                  </a:lnTo>
                  <a:lnTo>
                    <a:pt x="7754" y="39049"/>
                  </a:lnTo>
                  <a:lnTo>
                    <a:pt x="8177" y="38485"/>
                  </a:lnTo>
                  <a:lnTo>
                    <a:pt x="8670" y="37992"/>
                  </a:lnTo>
                  <a:lnTo>
                    <a:pt x="9234" y="37499"/>
                  </a:lnTo>
                  <a:lnTo>
                    <a:pt x="9868" y="37076"/>
                  </a:lnTo>
                  <a:lnTo>
                    <a:pt x="10503" y="36723"/>
                  </a:lnTo>
                  <a:close/>
                  <a:moveTo>
                    <a:pt x="19947" y="1"/>
                  </a:moveTo>
                  <a:lnTo>
                    <a:pt x="19877" y="706"/>
                  </a:lnTo>
                  <a:lnTo>
                    <a:pt x="19806" y="1552"/>
                  </a:lnTo>
                  <a:lnTo>
                    <a:pt x="19665" y="3455"/>
                  </a:lnTo>
                  <a:lnTo>
                    <a:pt x="19595" y="4441"/>
                  </a:lnTo>
                  <a:lnTo>
                    <a:pt x="19454" y="5358"/>
                  </a:lnTo>
                  <a:lnTo>
                    <a:pt x="19242" y="6133"/>
                  </a:lnTo>
                  <a:lnTo>
                    <a:pt x="19102" y="6485"/>
                  </a:lnTo>
                  <a:lnTo>
                    <a:pt x="18961" y="6767"/>
                  </a:lnTo>
                  <a:lnTo>
                    <a:pt x="18679" y="7120"/>
                  </a:lnTo>
                  <a:lnTo>
                    <a:pt x="18397" y="7331"/>
                  </a:lnTo>
                  <a:lnTo>
                    <a:pt x="18115" y="7472"/>
                  </a:lnTo>
                  <a:lnTo>
                    <a:pt x="17833" y="7543"/>
                  </a:lnTo>
                  <a:lnTo>
                    <a:pt x="16071" y="7543"/>
                  </a:lnTo>
                  <a:lnTo>
                    <a:pt x="15225" y="7613"/>
                  </a:lnTo>
                  <a:lnTo>
                    <a:pt x="14379" y="7754"/>
                  </a:lnTo>
                  <a:lnTo>
                    <a:pt x="12687" y="8177"/>
                  </a:lnTo>
                  <a:lnTo>
                    <a:pt x="10362" y="8882"/>
                  </a:lnTo>
                  <a:lnTo>
                    <a:pt x="8881" y="9305"/>
                  </a:lnTo>
                  <a:lnTo>
                    <a:pt x="7472" y="9869"/>
                  </a:lnTo>
                  <a:lnTo>
                    <a:pt x="6062" y="10503"/>
                  </a:lnTo>
                  <a:lnTo>
                    <a:pt x="5357" y="10856"/>
                  </a:lnTo>
                  <a:lnTo>
                    <a:pt x="4793" y="11208"/>
                  </a:lnTo>
                  <a:lnTo>
                    <a:pt x="4229" y="11631"/>
                  </a:lnTo>
                  <a:lnTo>
                    <a:pt x="3736" y="12054"/>
                  </a:lnTo>
                  <a:lnTo>
                    <a:pt x="3313" y="12477"/>
                  </a:lnTo>
                  <a:lnTo>
                    <a:pt x="3031" y="12900"/>
                  </a:lnTo>
                  <a:lnTo>
                    <a:pt x="2820" y="12970"/>
                  </a:lnTo>
                  <a:lnTo>
                    <a:pt x="2749" y="13182"/>
                  </a:lnTo>
                  <a:lnTo>
                    <a:pt x="2820" y="13675"/>
                  </a:lnTo>
                  <a:lnTo>
                    <a:pt x="3031" y="13604"/>
                  </a:lnTo>
                  <a:lnTo>
                    <a:pt x="5921" y="13604"/>
                  </a:lnTo>
                  <a:lnTo>
                    <a:pt x="9586" y="13675"/>
                  </a:lnTo>
                  <a:lnTo>
                    <a:pt x="10714" y="13604"/>
                  </a:lnTo>
                  <a:lnTo>
                    <a:pt x="11912" y="13463"/>
                  </a:lnTo>
                  <a:lnTo>
                    <a:pt x="13110" y="13252"/>
                  </a:lnTo>
                  <a:lnTo>
                    <a:pt x="14238" y="12970"/>
                  </a:lnTo>
                  <a:lnTo>
                    <a:pt x="15366" y="12618"/>
                  </a:lnTo>
                  <a:lnTo>
                    <a:pt x="16494" y="12124"/>
                  </a:lnTo>
                  <a:lnTo>
                    <a:pt x="17480" y="11490"/>
                  </a:lnTo>
                  <a:lnTo>
                    <a:pt x="17974" y="11137"/>
                  </a:lnTo>
                  <a:lnTo>
                    <a:pt x="18397" y="10785"/>
                  </a:lnTo>
                  <a:lnTo>
                    <a:pt x="17974" y="14098"/>
                  </a:lnTo>
                  <a:lnTo>
                    <a:pt x="17621" y="16212"/>
                  </a:lnTo>
                  <a:lnTo>
                    <a:pt x="17269" y="18327"/>
                  </a:lnTo>
                  <a:lnTo>
                    <a:pt x="16776" y="20441"/>
                  </a:lnTo>
                  <a:lnTo>
                    <a:pt x="16494" y="21428"/>
                  </a:lnTo>
                  <a:lnTo>
                    <a:pt x="16212" y="22274"/>
                  </a:lnTo>
                  <a:lnTo>
                    <a:pt x="15859" y="23120"/>
                  </a:lnTo>
                  <a:lnTo>
                    <a:pt x="15436" y="23825"/>
                  </a:lnTo>
                  <a:lnTo>
                    <a:pt x="15013" y="24389"/>
                  </a:lnTo>
                  <a:lnTo>
                    <a:pt x="14591" y="24811"/>
                  </a:lnTo>
                  <a:lnTo>
                    <a:pt x="14309" y="24952"/>
                  </a:lnTo>
                  <a:lnTo>
                    <a:pt x="14027" y="25093"/>
                  </a:lnTo>
                  <a:lnTo>
                    <a:pt x="13322" y="25234"/>
                  </a:lnTo>
                  <a:lnTo>
                    <a:pt x="12617" y="25305"/>
                  </a:lnTo>
                  <a:lnTo>
                    <a:pt x="10150" y="25305"/>
                  </a:lnTo>
                  <a:lnTo>
                    <a:pt x="9375" y="25375"/>
                  </a:lnTo>
                  <a:lnTo>
                    <a:pt x="8670" y="25516"/>
                  </a:lnTo>
                  <a:lnTo>
                    <a:pt x="7824" y="25798"/>
                  </a:lnTo>
                  <a:lnTo>
                    <a:pt x="6978" y="26151"/>
                  </a:lnTo>
                  <a:lnTo>
                    <a:pt x="6203" y="26503"/>
                  </a:lnTo>
                  <a:lnTo>
                    <a:pt x="5428" y="26926"/>
                  </a:lnTo>
                  <a:lnTo>
                    <a:pt x="4652" y="27349"/>
                  </a:lnTo>
                  <a:lnTo>
                    <a:pt x="3948" y="27842"/>
                  </a:lnTo>
                  <a:lnTo>
                    <a:pt x="2538" y="28970"/>
                  </a:lnTo>
                  <a:lnTo>
                    <a:pt x="1481" y="29816"/>
                  </a:lnTo>
                  <a:lnTo>
                    <a:pt x="705" y="30521"/>
                  </a:lnTo>
                  <a:lnTo>
                    <a:pt x="212" y="31085"/>
                  </a:lnTo>
                  <a:lnTo>
                    <a:pt x="71" y="31366"/>
                  </a:lnTo>
                  <a:lnTo>
                    <a:pt x="0" y="31507"/>
                  </a:lnTo>
                  <a:lnTo>
                    <a:pt x="0" y="31648"/>
                  </a:lnTo>
                  <a:lnTo>
                    <a:pt x="141" y="31789"/>
                  </a:lnTo>
                  <a:lnTo>
                    <a:pt x="353" y="31930"/>
                  </a:lnTo>
                  <a:lnTo>
                    <a:pt x="635" y="32001"/>
                  </a:lnTo>
                  <a:lnTo>
                    <a:pt x="1622" y="32071"/>
                  </a:lnTo>
                  <a:lnTo>
                    <a:pt x="2961" y="32001"/>
                  </a:lnTo>
                  <a:lnTo>
                    <a:pt x="3807" y="31930"/>
                  </a:lnTo>
                  <a:lnTo>
                    <a:pt x="4652" y="31860"/>
                  </a:lnTo>
                  <a:lnTo>
                    <a:pt x="5498" y="31648"/>
                  </a:lnTo>
                  <a:lnTo>
                    <a:pt x="6273" y="31437"/>
                  </a:lnTo>
                  <a:lnTo>
                    <a:pt x="7049" y="31226"/>
                  </a:lnTo>
                  <a:lnTo>
                    <a:pt x="7824" y="30873"/>
                  </a:lnTo>
                  <a:lnTo>
                    <a:pt x="9304" y="30168"/>
                  </a:lnTo>
                  <a:lnTo>
                    <a:pt x="10784" y="29322"/>
                  </a:lnTo>
                  <a:lnTo>
                    <a:pt x="12124" y="28336"/>
                  </a:lnTo>
                  <a:lnTo>
                    <a:pt x="13392" y="27278"/>
                  </a:lnTo>
                  <a:lnTo>
                    <a:pt x="14661" y="26151"/>
                  </a:lnTo>
                  <a:lnTo>
                    <a:pt x="13956" y="28265"/>
                  </a:lnTo>
                  <a:lnTo>
                    <a:pt x="13322" y="30450"/>
                  </a:lnTo>
                  <a:lnTo>
                    <a:pt x="12899" y="31507"/>
                  </a:lnTo>
                  <a:lnTo>
                    <a:pt x="12476" y="32565"/>
                  </a:lnTo>
                  <a:lnTo>
                    <a:pt x="12053" y="33551"/>
                  </a:lnTo>
                  <a:lnTo>
                    <a:pt x="11489" y="34468"/>
                  </a:lnTo>
                  <a:lnTo>
                    <a:pt x="11137" y="35032"/>
                  </a:lnTo>
                  <a:lnTo>
                    <a:pt x="10714" y="35455"/>
                  </a:lnTo>
                  <a:lnTo>
                    <a:pt x="10221" y="35877"/>
                  </a:lnTo>
                  <a:lnTo>
                    <a:pt x="9727" y="36159"/>
                  </a:lnTo>
                  <a:lnTo>
                    <a:pt x="8740" y="36864"/>
                  </a:lnTo>
                  <a:lnTo>
                    <a:pt x="8247" y="37287"/>
                  </a:lnTo>
                  <a:lnTo>
                    <a:pt x="7683" y="37781"/>
                  </a:lnTo>
                  <a:lnTo>
                    <a:pt x="7331" y="38133"/>
                  </a:lnTo>
                  <a:lnTo>
                    <a:pt x="6978" y="38697"/>
                  </a:lnTo>
                  <a:lnTo>
                    <a:pt x="6133" y="40107"/>
                  </a:lnTo>
                  <a:lnTo>
                    <a:pt x="5216" y="41798"/>
                  </a:lnTo>
                  <a:lnTo>
                    <a:pt x="4864" y="42644"/>
                  </a:lnTo>
                  <a:lnTo>
                    <a:pt x="4511" y="43490"/>
                  </a:lnTo>
                  <a:lnTo>
                    <a:pt x="4300" y="44336"/>
                  </a:lnTo>
                  <a:lnTo>
                    <a:pt x="4159" y="45111"/>
                  </a:lnTo>
                  <a:lnTo>
                    <a:pt x="4159" y="45816"/>
                  </a:lnTo>
                  <a:lnTo>
                    <a:pt x="4159" y="46098"/>
                  </a:lnTo>
                  <a:lnTo>
                    <a:pt x="4229" y="46380"/>
                  </a:lnTo>
                  <a:lnTo>
                    <a:pt x="4370" y="46591"/>
                  </a:lnTo>
                  <a:lnTo>
                    <a:pt x="4511" y="46803"/>
                  </a:lnTo>
                  <a:lnTo>
                    <a:pt x="4723" y="46944"/>
                  </a:lnTo>
                  <a:lnTo>
                    <a:pt x="4934" y="47084"/>
                  </a:lnTo>
                  <a:lnTo>
                    <a:pt x="5216" y="47155"/>
                  </a:lnTo>
                  <a:lnTo>
                    <a:pt x="5992" y="47155"/>
                  </a:lnTo>
                  <a:lnTo>
                    <a:pt x="6414" y="47014"/>
                  </a:lnTo>
                  <a:lnTo>
                    <a:pt x="7049" y="46803"/>
                  </a:lnTo>
                  <a:lnTo>
                    <a:pt x="7683" y="46521"/>
                  </a:lnTo>
                  <a:lnTo>
                    <a:pt x="8388" y="46168"/>
                  </a:lnTo>
                  <a:lnTo>
                    <a:pt x="9093" y="45745"/>
                  </a:lnTo>
                  <a:lnTo>
                    <a:pt x="9798" y="45252"/>
                  </a:lnTo>
                  <a:lnTo>
                    <a:pt x="10432" y="44688"/>
                  </a:lnTo>
                  <a:lnTo>
                    <a:pt x="11066" y="44124"/>
                  </a:lnTo>
                  <a:lnTo>
                    <a:pt x="11630" y="43490"/>
                  </a:lnTo>
                  <a:lnTo>
                    <a:pt x="12194" y="42855"/>
                  </a:lnTo>
                  <a:lnTo>
                    <a:pt x="12687" y="42151"/>
                  </a:lnTo>
                  <a:lnTo>
                    <a:pt x="13040" y="41446"/>
                  </a:lnTo>
                  <a:lnTo>
                    <a:pt x="13392" y="40741"/>
                  </a:lnTo>
                  <a:lnTo>
                    <a:pt x="13604" y="40036"/>
                  </a:lnTo>
                  <a:lnTo>
                    <a:pt x="13674" y="39261"/>
                  </a:lnTo>
                  <a:lnTo>
                    <a:pt x="13674" y="38556"/>
                  </a:lnTo>
                  <a:lnTo>
                    <a:pt x="13533" y="37851"/>
                  </a:lnTo>
                  <a:lnTo>
                    <a:pt x="13392" y="37640"/>
                  </a:lnTo>
                  <a:lnTo>
                    <a:pt x="13181" y="37358"/>
                  </a:lnTo>
                  <a:lnTo>
                    <a:pt x="12758" y="36794"/>
                  </a:lnTo>
                  <a:lnTo>
                    <a:pt x="12335" y="36300"/>
                  </a:lnTo>
                  <a:lnTo>
                    <a:pt x="12194" y="36018"/>
                  </a:lnTo>
                  <a:lnTo>
                    <a:pt x="12124" y="35807"/>
                  </a:lnTo>
                  <a:lnTo>
                    <a:pt x="12194" y="35455"/>
                  </a:lnTo>
                  <a:lnTo>
                    <a:pt x="12335" y="34961"/>
                  </a:lnTo>
                  <a:lnTo>
                    <a:pt x="12828" y="33763"/>
                  </a:lnTo>
                  <a:lnTo>
                    <a:pt x="13815" y="31719"/>
                  </a:lnTo>
                  <a:lnTo>
                    <a:pt x="14591" y="29675"/>
                  </a:lnTo>
                  <a:lnTo>
                    <a:pt x="15295" y="27560"/>
                  </a:lnTo>
                  <a:lnTo>
                    <a:pt x="16000" y="25516"/>
                  </a:lnTo>
                  <a:lnTo>
                    <a:pt x="16635" y="23402"/>
                  </a:lnTo>
                  <a:lnTo>
                    <a:pt x="16635" y="24177"/>
                  </a:lnTo>
                  <a:lnTo>
                    <a:pt x="16705" y="24952"/>
                  </a:lnTo>
                  <a:lnTo>
                    <a:pt x="16846" y="25728"/>
                  </a:lnTo>
                  <a:lnTo>
                    <a:pt x="16987" y="26503"/>
                  </a:lnTo>
                  <a:lnTo>
                    <a:pt x="17198" y="27208"/>
                  </a:lnTo>
                  <a:lnTo>
                    <a:pt x="17480" y="27983"/>
                  </a:lnTo>
                  <a:lnTo>
                    <a:pt x="17762" y="28688"/>
                  </a:lnTo>
                  <a:lnTo>
                    <a:pt x="18115" y="29393"/>
                  </a:lnTo>
                  <a:lnTo>
                    <a:pt x="18538" y="30027"/>
                  </a:lnTo>
                  <a:lnTo>
                    <a:pt x="18961" y="30662"/>
                  </a:lnTo>
                  <a:lnTo>
                    <a:pt x="19454" y="31296"/>
                  </a:lnTo>
                  <a:lnTo>
                    <a:pt x="20018" y="31860"/>
                  </a:lnTo>
                  <a:lnTo>
                    <a:pt x="20582" y="32353"/>
                  </a:lnTo>
                  <a:lnTo>
                    <a:pt x="21216" y="32847"/>
                  </a:lnTo>
                  <a:lnTo>
                    <a:pt x="21850" y="33270"/>
                  </a:lnTo>
                  <a:lnTo>
                    <a:pt x="22555" y="33622"/>
                  </a:lnTo>
                  <a:lnTo>
                    <a:pt x="23049" y="33904"/>
                  </a:lnTo>
                  <a:lnTo>
                    <a:pt x="23612" y="34045"/>
                  </a:lnTo>
                  <a:lnTo>
                    <a:pt x="23894" y="34115"/>
                  </a:lnTo>
                  <a:lnTo>
                    <a:pt x="24106" y="34115"/>
                  </a:lnTo>
                  <a:lnTo>
                    <a:pt x="24317" y="34045"/>
                  </a:lnTo>
                  <a:lnTo>
                    <a:pt x="24458" y="33833"/>
                  </a:lnTo>
                  <a:lnTo>
                    <a:pt x="24458" y="33692"/>
                  </a:lnTo>
                  <a:lnTo>
                    <a:pt x="24458" y="33411"/>
                  </a:lnTo>
                  <a:lnTo>
                    <a:pt x="24247" y="32635"/>
                  </a:lnTo>
                  <a:lnTo>
                    <a:pt x="23965" y="31719"/>
                  </a:lnTo>
                  <a:lnTo>
                    <a:pt x="23542" y="30591"/>
                  </a:lnTo>
                  <a:lnTo>
                    <a:pt x="22767" y="28547"/>
                  </a:lnTo>
                  <a:lnTo>
                    <a:pt x="22203" y="27137"/>
                  </a:lnTo>
                  <a:lnTo>
                    <a:pt x="21780" y="25798"/>
                  </a:lnTo>
                  <a:lnTo>
                    <a:pt x="21216" y="24389"/>
                  </a:lnTo>
                  <a:lnTo>
                    <a:pt x="20652" y="23120"/>
                  </a:lnTo>
                  <a:lnTo>
                    <a:pt x="19877" y="21851"/>
                  </a:lnTo>
                  <a:lnTo>
                    <a:pt x="19454" y="21146"/>
                  </a:lnTo>
                  <a:lnTo>
                    <a:pt x="19102" y="20653"/>
                  </a:lnTo>
                  <a:lnTo>
                    <a:pt x="18467" y="19878"/>
                  </a:lnTo>
                  <a:lnTo>
                    <a:pt x="18256" y="19455"/>
                  </a:lnTo>
                  <a:lnTo>
                    <a:pt x="18115" y="19032"/>
                  </a:lnTo>
                  <a:lnTo>
                    <a:pt x="18044" y="18468"/>
                  </a:lnTo>
                  <a:lnTo>
                    <a:pt x="18044" y="17763"/>
                  </a:lnTo>
                  <a:lnTo>
                    <a:pt x="18185" y="16283"/>
                  </a:lnTo>
                  <a:lnTo>
                    <a:pt x="18397" y="14732"/>
                  </a:lnTo>
                  <a:lnTo>
                    <a:pt x="19031" y="11701"/>
                  </a:lnTo>
                  <a:lnTo>
                    <a:pt x="19595" y="8671"/>
                  </a:lnTo>
                  <a:lnTo>
                    <a:pt x="19877" y="7120"/>
                  </a:lnTo>
                  <a:lnTo>
                    <a:pt x="20018" y="5640"/>
                  </a:lnTo>
                  <a:lnTo>
                    <a:pt x="20370" y="6767"/>
                  </a:lnTo>
                  <a:lnTo>
                    <a:pt x="20793" y="7825"/>
                  </a:lnTo>
                  <a:lnTo>
                    <a:pt x="21286" y="8741"/>
                  </a:lnTo>
                  <a:lnTo>
                    <a:pt x="21921" y="9587"/>
                  </a:lnTo>
                  <a:lnTo>
                    <a:pt x="22555" y="10433"/>
                  </a:lnTo>
                  <a:lnTo>
                    <a:pt x="23331" y="11278"/>
                  </a:lnTo>
                  <a:lnTo>
                    <a:pt x="24811" y="12900"/>
                  </a:lnTo>
                  <a:lnTo>
                    <a:pt x="25868" y="14239"/>
                  </a:lnTo>
                  <a:lnTo>
                    <a:pt x="26432" y="14944"/>
                  </a:lnTo>
                  <a:lnTo>
                    <a:pt x="27066" y="15507"/>
                  </a:lnTo>
                  <a:lnTo>
                    <a:pt x="27348" y="15789"/>
                  </a:lnTo>
                  <a:lnTo>
                    <a:pt x="27701" y="15930"/>
                  </a:lnTo>
                  <a:lnTo>
                    <a:pt x="27982" y="16001"/>
                  </a:lnTo>
                  <a:lnTo>
                    <a:pt x="28194" y="15930"/>
                  </a:lnTo>
                  <a:lnTo>
                    <a:pt x="28476" y="15860"/>
                  </a:lnTo>
                  <a:lnTo>
                    <a:pt x="28687" y="15578"/>
                  </a:lnTo>
                  <a:lnTo>
                    <a:pt x="28899" y="15226"/>
                  </a:lnTo>
                  <a:lnTo>
                    <a:pt x="29110" y="14662"/>
                  </a:lnTo>
                  <a:lnTo>
                    <a:pt x="29181" y="14168"/>
                  </a:lnTo>
                  <a:lnTo>
                    <a:pt x="29251" y="13675"/>
                  </a:lnTo>
                  <a:lnTo>
                    <a:pt x="29251" y="13111"/>
                  </a:lnTo>
                  <a:lnTo>
                    <a:pt x="29181" y="12477"/>
                  </a:lnTo>
                  <a:lnTo>
                    <a:pt x="28969" y="11278"/>
                  </a:lnTo>
                  <a:lnTo>
                    <a:pt x="28617" y="10080"/>
                  </a:lnTo>
                  <a:lnTo>
                    <a:pt x="28123" y="8811"/>
                  </a:lnTo>
                  <a:lnTo>
                    <a:pt x="27630" y="7684"/>
                  </a:lnTo>
                  <a:lnTo>
                    <a:pt x="27066" y="6626"/>
                  </a:lnTo>
                  <a:lnTo>
                    <a:pt x="26573" y="5781"/>
                  </a:lnTo>
                  <a:lnTo>
                    <a:pt x="26150" y="5217"/>
                  </a:lnTo>
                  <a:lnTo>
                    <a:pt x="25516" y="4512"/>
                  </a:lnTo>
                  <a:lnTo>
                    <a:pt x="24670" y="3807"/>
                  </a:lnTo>
                  <a:lnTo>
                    <a:pt x="23753" y="3102"/>
                  </a:lnTo>
                  <a:lnTo>
                    <a:pt x="22767" y="2538"/>
                  </a:lnTo>
                  <a:lnTo>
                    <a:pt x="22273" y="2256"/>
                  </a:lnTo>
                  <a:lnTo>
                    <a:pt x="21780" y="2115"/>
                  </a:lnTo>
                  <a:lnTo>
                    <a:pt x="21357" y="2045"/>
                  </a:lnTo>
                  <a:lnTo>
                    <a:pt x="20934" y="2045"/>
                  </a:lnTo>
                  <a:lnTo>
                    <a:pt x="20511" y="2186"/>
                  </a:lnTo>
                  <a:lnTo>
                    <a:pt x="20229" y="2397"/>
                  </a:lnTo>
                  <a:lnTo>
                    <a:pt x="20088" y="1129"/>
                  </a:lnTo>
                  <a:lnTo>
                    <a:pt x="19947" y="1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Shape 211"/>
            <p:cNvGrpSpPr>
              <a:grpSpLocks/>
            </p:cNvGrpSpPr>
            <p:nvPr/>
          </p:nvGrpSpPr>
          <p:grpSpPr bwMode="auto">
            <a:xfrm>
              <a:off x="818425" y="1333615"/>
              <a:ext cx="925637" cy="1372129"/>
              <a:chOff x="3112200" y="1333615"/>
              <a:chExt cx="925637" cy="1372129"/>
            </a:xfrm>
          </p:grpSpPr>
          <p:sp>
            <p:nvSpPr>
              <p:cNvPr id="42" name="Shape 212"/>
              <p:cNvSpPr>
                <a:spLocks/>
              </p:cNvSpPr>
              <p:nvPr/>
            </p:nvSpPr>
            <p:spPr bwMode="auto">
              <a:xfrm>
                <a:off x="3173910" y="1333615"/>
                <a:ext cx="819623" cy="1280443"/>
              </a:xfrm>
              <a:custGeom>
                <a:avLst/>
                <a:gdLst>
                  <a:gd name="T0" fmla="*/ 0 w 32776"/>
                  <a:gd name="T1" fmla="*/ 0 h 51172"/>
                  <a:gd name="T2" fmla="*/ 32776 w 32776"/>
                  <a:gd name="T3" fmla="*/ 51172 h 51172"/>
                </a:gdLst>
                <a:ahLst/>
                <a:cxnLst>
                  <a:cxn ang="0">
                    <a:pos x="14873" y="635"/>
                  </a:cxn>
                  <a:cxn ang="0">
                    <a:pos x="13040" y="5146"/>
                  </a:cxn>
                  <a:cxn ang="0">
                    <a:pos x="13816" y="12124"/>
                  </a:cxn>
                  <a:cxn ang="0">
                    <a:pos x="14591" y="17692"/>
                  </a:cxn>
                  <a:cxn ang="0">
                    <a:pos x="12829" y="19595"/>
                  </a:cxn>
                  <a:cxn ang="0">
                    <a:pos x="2468" y="22696"/>
                  </a:cxn>
                  <a:cxn ang="0">
                    <a:pos x="1" y="24106"/>
                  </a:cxn>
                  <a:cxn ang="0">
                    <a:pos x="11490" y="23331"/>
                  </a:cxn>
                  <a:cxn ang="0">
                    <a:pos x="8670" y="32353"/>
                  </a:cxn>
                  <a:cxn ang="0">
                    <a:pos x="9446" y="32071"/>
                  </a:cxn>
                  <a:cxn ang="0">
                    <a:pos x="12758" y="30379"/>
                  </a:cxn>
                  <a:cxn ang="0">
                    <a:pos x="12899" y="33339"/>
                  </a:cxn>
                  <a:cxn ang="0">
                    <a:pos x="13957" y="33621"/>
                  </a:cxn>
                  <a:cxn ang="0">
                    <a:pos x="14309" y="30802"/>
                  </a:cxn>
                  <a:cxn ang="0">
                    <a:pos x="12124" y="26220"/>
                  </a:cxn>
                  <a:cxn ang="0">
                    <a:pos x="12829" y="22908"/>
                  </a:cxn>
                  <a:cxn ang="0">
                    <a:pos x="17974" y="24670"/>
                  </a:cxn>
                  <a:cxn ang="0">
                    <a:pos x="21569" y="34538"/>
                  </a:cxn>
                  <a:cxn ang="0">
                    <a:pos x="19384" y="39119"/>
                  </a:cxn>
                  <a:cxn ang="0">
                    <a:pos x="14521" y="41586"/>
                  </a:cxn>
                  <a:cxn ang="0">
                    <a:pos x="12758" y="41798"/>
                  </a:cxn>
                  <a:cxn ang="0">
                    <a:pos x="13604" y="43137"/>
                  </a:cxn>
                  <a:cxn ang="0">
                    <a:pos x="18468" y="41093"/>
                  </a:cxn>
                  <a:cxn ang="0">
                    <a:pos x="18327" y="45181"/>
                  </a:cxn>
                  <a:cxn ang="0">
                    <a:pos x="17128" y="47084"/>
                  </a:cxn>
                  <a:cxn ang="0">
                    <a:pos x="17551" y="48846"/>
                  </a:cxn>
                  <a:cxn ang="0">
                    <a:pos x="20018" y="47507"/>
                  </a:cxn>
                  <a:cxn ang="0">
                    <a:pos x="19807" y="45745"/>
                  </a:cxn>
                  <a:cxn ang="0">
                    <a:pos x="20794" y="38767"/>
                  </a:cxn>
                  <a:cxn ang="0">
                    <a:pos x="25446" y="42925"/>
                  </a:cxn>
                  <a:cxn ang="0">
                    <a:pos x="26432" y="50819"/>
                  </a:cxn>
                  <a:cxn ang="0">
                    <a:pos x="27630" y="50608"/>
                  </a:cxn>
                  <a:cxn ang="0">
                    <a:pos x="27208" y="44828"/>
                  </a:cxn>
                  <a:cxn ang="0">
                    <a:pos x="25586" y="37075"/>
                  </a:cxn>
                  <a:cxn ang="0">
                    <a:pos x="29252" y="38626"/>
                  </a:cxn>
                  <a:cxn ang="0">
                    <a:pos x="31719" y="40458"/>
                  </a:cxn>
                  <a:cxn ang="0">
                    <a:pos x="32635" y="39542"/>
                  </a:cxn>
                  <a:cxn ang="0">
                    <a:pos x="32212" y="38273"/>
                  </a:cxn>
                  <a:cxn ang="0">
                    <a:pos x="30097" y="38062"/>
                  </a:cxn>
                  <a:cxn ang="0">
                    <a:pos x="26080" y="36511"/>
                  </a:cxn>
                  <a:cxn ang="0">
                    <a:pos x="24177" y="35031"/>
                  </a:cxn>
                  <a:cxn ang="0">
                    <a:pos x="21428" y="22132"/>
                  </a:cxn>
                  <a:cxn ang="0">
                    <a:pos x="25446" y="26925"/>
                  </a:cxn>
                  <a:cxn ang="0">
                    <a:pos x="26291" y="27489"/>
                  </a:cxn>
                  <a:cxn ang="0">
                    <a:pos x="29815" y="26009"/>
                  </a:cxn>
                  <a:cxn ang="0">
                    <a:pos x="31930" y="26361"/>
                  </a:cxn>
                  <a:cxn ang="0">
                    <a:pos x="24741" y="22485"/>
                  </a:cxn>
                  <a:cxn ang="0">
                    <a:pos x="18468" y="20652"/>
                  </a:cxn>
                  <a:cxn ang="0">
                    <a:pos x="16917" y="18820"/>
                  </a:cxn>
                  <a:cxn ang="0">
                    <a:pos x="16283" y="10855"/>
                  </a:cxn>
                  <a:cxn ang="0">
                    <a:pos x="24529" y="12758"/>
                  </a:cxn>
                  <a:cxn ang="0">
                    <a:pos x="17269" y="10221"/>
                  </a:cxn>
                  <a:cxn ang="0">
                    <a:pos x="14732" y="9304"/>
                  </a:cxn>
                  <a:cxn ang="0">
                    <a:pos x="13957" y="4864"/>
                  </a:cxn>
                </a:cxnLst>
                <a:rect l="T0" t="T1" r="T2" b="T3"/>
                <a:pathLst>
                  <a:path w="32776" h="51172" extrusionOk="0">
                    <a:moveTo>
                      <a:pt x="15155" y="0"/>
                    </a:moveTo>
                    <a:lnTo>
                      <a:pt x="15026" y="431"/>
                    </a:lnTo>
                    <a:lnTo>
                      <a:pt x="15084" y="353"/>
                    </a:lnTo>
                    <a:lnTo>
                      <a:pt x="15155" y="0"/>
                    </a:lnTo>
                    <a:close/>
                    <a:moveTo>
                      <a:pt x="15026" y="431"/>
                    </a:moveTo>
                    <a:lnTo>
                      <a:pt x="14873" y="635"/>
                    </a:lnTo>
                    <a:lnTo>
                      <a:pt x="14380" y="1339"/>
                    </a:lnTo>
                    <a:lnTo>
                      <a:pt x="13957" y="2044"/>
                    </a:lnTo>
                    <a:lnTo>
                      <a:pt x="13745" y="2397"/>
                    </a:lnTo>
                    <a:lnTo>
                      <a:pt x="13604" y="2820"/>
                    </a:lnTo>
                    <a:lnTo>
                      <a:pt x="13252" y="3947"/>
                    </a:lnTo>
                    <a:lnTo>
                      <a:pt x="13040" y="5146"/>
                    </a:lnTo>
                    <a:lnTo>
                      <a:pt x="12970" y="6273"/>
                    </a:lnTo>
                    <a:lnTo>
                      <a:pt x="12899" y="7472"/>
                    </a:lnTo>
                    <a:lnTo>
                      <a:pt x="12970" y="8670"/>
                    </a:lnTo>
                    <a:lnTo>
                      <a:pt x="13181" y="9798"/>
                    </a:lnTo>
                    <a:lnTo>
                      <a:pt x="13463" y="10996"/>
                    </a:lnTo>
                    <a:lnTo>
                      <a:pt x="13816" y="12124"/>
                    </a:lnTo>
                    <a:lnTo>
                      <a:pt x="14098" y="13251"/>
                    </a:lnTo>
                    <a:lnTo>
                      <a:pt x="14380" y="14379"/>
                    </a:lnTo>
                    <a:lnTo>
                      <a:pt x="14591" y="15436"/>
                    </a:lnTo>
                    <a:lnTo>
                      <a:pt x="14662" y="16564"/>
                    </a:lnTo>
                    <a:lnTo>
                      <a:pt x="14662" y="17128"/>
                    </a:lnTo>
                    <a:lnTo>
                      <a:pt x="14591" y="17692"/>
                    </a:lnTo>
                    <a:lnTo>
                      <a:pt x="14380" y="18115"/>
                    </a:lnTo>
                    <a:lnTo>
                      <a:pt x="14168" y="18538"/>
                    </a:lnTo>
                    <a:lnTo>
                      <a:pt x="13886" y="18820"/>
                    </a:lnTo>
                    <a:lnTo>
                      <a:pt x="13604" y="19172"/>
                    </a:lnTo>
                    <a:lnTo>
                      <a:pt x="13252" y="19383"/>
                    </a:lnTo>
                    <a:lnTo>
                      <a:pt x="12829" y="19595"/>
                    </a:lnTo>
                    <a:lnTo>
                      <a:pt x="11983" y="19947"/>
                    </a:lnTo>
                    <a:lnTo>
                      <a:pt x="10996" y="20229"/>
                    </a:lnTo>
                    <a:lnTo>
                      <a:pt x="9023" y="20652"/>
                    </a:lnTo>
                    <a:lnTo>
                      <a:pt x="7190" y="21146"/>
                    </a:lnTo>
                    <a:lnTo>
                      <a:pt x="4018" y="22132"/>
                    </a:lnTo>
                    <a:lnTo>
                      <a:pt x="2468" y="22696"/>
                    </a:lnTo>
                    <a:lnTo>
                      <a:pt x="1129" y="23260"/>
                    </a:lnTo>
                    <a:lnTo>
                      <a:pt x="635" y="23472"/>
                    </a:lnTo>
                    <a:lnTo>
                      <a:pt x="212" y="23754"/>
                    </a:lnTo>
                    <a:lnTo>
                      <a:pt x="1" y="23965"/>
                    </a:lnTo>
                    <a:lnTo>
                      <a:pt x="1" y="24035"/>
                    </a:lnTo>
                    <a:lnTo>
                      <a:pt x="1" y="24106"/>
                    </a:lnTo>
                    <a:lnTo>
                      <a:pt x="494" y="23965"/>
                    </a:lnTo>
                    <a:lnTo>
                      <a:pt x="1763" y="23613"/>
                    </a:lnTo>
                    <a:lnTo>
                      <a:pt x="5851" y="22555"/>
                    </a:lnTo>
                    <a:lnTo>
                      <a:pt x="10080" y="21568"/>
                    </a:lnTo>
                    <a:lnTo>
                      <a:pt x="12477" y="21075"/>
                    </a:lnTo>
                    <a:lnTo>
                      <a:pt x="11490" y="23331"/>
                    </a:lnTo>
                    <a:lnTo>
                      <a:pt x="10785" y="25163"/>
                    </a:lnTo>
                    <a:lnTo>
                      <a:pt x="10010" y="27207"/>
                    </a:lnTo>
                    <a:lnTo>
                      <a:pt x="9305" y="29251"/>
                    </a:lnTo>
                    <a:lnTo>
                      <a:pt x="8811" y="31013"/>
                    </a:lnTo>
                    <a:lnTo>
                      <a:pt x="8670" y="31718"/>
                    </a:lnTo>
                    <a:lnTo>
                      <a:pt x="8670" y="32353"/>
                    </a:lnTo>
                    <a:lnTo>
                      <a:pt x="8670" y="32705"/>
                    </a:lnTo>
                    <a:lnTo>
                      <a:pt x="8741" y="32846"/>
                    </a:lnTo>
                    <a:lnTo>
                      <a:pt x="8882" y="32916"/>
                    </a:lnTo>
                    <a:lnTo>
                      <a:pt x="8952" y="32916"/>
                    </a:lnTo>
                    <a:lnTo>
                      <a:pt x="9093" y="32705"/>
                    </a:lnTo>
                    <a:lnTo>
                      <a:pt x="9446" y="32071"/>
                    </a:lnTo>
                    <a:lnTo>
                      <a:pt x="10362" y="29815"/>
                    </a:lnTo>
                    <a:lnTo>
                      <a:pt x="11701" y="26220"/>
                    </a:lnTo>
                    <a:lnTo>
                      <a:pt x="11983" y="27207"/>
                    </a:lnTo>
                    <a:lnTo>
                      <a:pt x="12265" y="28265"/>
                    </a:lnTo>
                    <a:lnTo>
                      <a:pt x="12617" y="29322"/>
                    </a:lnTo>
                    <a:lnTo>
                      <a:pt x="12758" y="30379"/>
                    </a:lnTo>
                    <a:lnTo>
                      <a:pt x="13181" y="32071"/>
                    </a:lnTo>
                    <a:lnTo>
                      <a:pt x="12970" y="32141"/>
                    </a:lnTo>
                    <a:lnTo>
                      <a:pt x="12829" y="32282"/>
                    </a:lnTo>
                    <a:lnTo>
                      <a:pt x="12758" y="32494"/>
                    </a:lnTo>
                    <a:lnTo>
                      <a:pt x="12688" y="32705"/>
                    </a:lnTo>
                    <a:lnTo>
                      <a:pt x="12899" y="33339"/>
                    </a:lnTo>
                    <a:lnTo>
                      <a:pt x="13040" y="33621"/>
                    </a:lnTo>
                    <a:lnTo>
                      <a:pt x="13181" y="33762"/>
                    </a:lnTo>
                    <a:lnTo>
                      <a:pt x="13322" y="33903"/>
                    </a:lnTo>
                    <a:lnTo>
                      <a:pt x="13604" y="33903"/>
                    </a:lnTo>
                    <a:lnTo>
                      <a:pt x="13675" y="33833"/>
                    </a:lnTo>
                    <a:lnTo>
                      <a:pt x="13957" y="33621"/>
                    </a:lnTo>
                    <a:lnTo>
                      <a:pt x="14168" y="33269"/>
                    </a:lnTo>
                    <a:lnTo>
                      <a:pt x="14380" y="32705"/>
                    </a:lnTo>
                    <a:lnTo>
                      <a:pt x="14450" y="32141"/>
                    </a:lnTo>
                    <a:lnTo>
                      <a:pt x="14450" y="31718"/>
                    </a:lnTo>
                    <a:lnTo>
                      <a:pt x="14380" y="31225"/>
                    </a:lnTo>
                    <a:lnTo>
                      <a:pt x="14309" y="30802"/>
                    </a:lnTo>
                    <a:lnTo>
                      <a:pt x="14168" y="30379"/>
                    </a:lnTo>
                    <a:lnTo>
                      <a:pt x="13745" y="29533"/>
                    </a:lnTo>
                    <a:lnTo>
                      <a:pt x="13322" y="28687"/>
                    </a:lnTo>
                    <a:lnTo>
                      <a:pt x="12829" y="27842"/>
                    </a:lnTo>
                    <a:lnTo>
                      <a:pt x="12477" y="27066"/>
                    </a:lnTo>
                    <a:lnTo>
                      <a:pt x="12124" y="26220"/>
                    </a:lnTo>
                    <a:lnTo>
                      <a:pt x="12054" y="25868"/>
                    </a:lnTo>
                    <a:lnTo>
                      <a:pt x="11983" y="25445"/>
                    </a:lnTo>
                    <a:lnTo>
                      <a:pt x="11983" y="25093"/>
                    </a:lnTo>
                    <a:lnTo>
                      <a:pt x="12054" y="24740"/>
                    </a:lnTo>
                    <a:lnTo>
                      <a:pt x="12336" y="23824"/>
                    </a:lnTo>
                    <a:lnTo>
                      <a:pt x="12829" y="22908"/>
                    </a:lnTo>
                    <a:lnTo>
                      <a:pt x="13322" y="21921"/>
                    </a:lnTo>
                    <a:lnTo>
                      <a:pt x="13886" y="20934"/>
                    </a:lnTo>
                    <a:lnTo>
                      <a:pt x="14521" y="20088"/>
                    </a:lnTo>
                    <a:lnTo>
                      <a:pt x="15507" y="18749"/>
                    </a:lnTo>
                    <a:lnTo>
                      <a:pt x="16706" y="21709"/>
                    </a:lnTo>
                    <a:lnTo>
                      <a:pt x="17974" y="24670"/>
                    </a:lnTo>
                    <a:lnTo>
                      <a:pt x="20653" y="30520"/>
                    </a:lnTo>
                    <a:lnTo>
                      <a:pt x="21428" y="32212"/>
                    </a:lnTo>
                    <a:lnTo>
                      <a:pt x="21639" y="32846"/>
                    </a:lnTo>
                    <a:lnTo>
                      <a:pt x="21710" y="33410"/>
                    </a:lnTo>
                    <a:lnTo>
                      <a:pt x="21710" y="33974"/>
                    </a:lnTo>
                    <a:lnTo>
                      <a:pt x="21569" y="34538"/>
                    </a:lnTo>
                    <a:lnTo>
                      <a:pt x="21216" y="35242"/>
                    </a:lnTo>
                    <a:lnTo>
                      <a:pt x="20794" y="36088"/>
                    </a:lnTo>
                    <a:lnTo>
                      <a:pt x="20300" y="37146"/>
                    </a:lnTo>
                    <a:lnTo>
                      <a:pt x="19877" y="38203"/>
                    </a:lnTo>
                    <a:lnTo>
                      <a:pt x="19666" y="38626"/>
                    </a:lnTo>
                    <a:lnTo>
                      <a:pt x="19384" y="39119"/>
                    </a:lnTo>
                    <a:lnTo>
                      <a:pt x="19032" y="39472"/>
                    </a:lnTo>
                    <a:lnTo>
                      <a:pt x="18609" y="39824"/>
                    </a:lnTo>
                    <a:lnTo>
                      <a:pt x="18186" y="40035"/>
                    </a:lnTo>
                    <a:lnTo>
                      <a:pt x="17692" y="40317"/>
                    </a:lnTo>
                    <a:lnTo>
                      <a:pt x="16565" y="40811"/>
                    </a:lnTo>
                    <a:lnTo>
                      <a:pt x="14521" y="41586"/>
                    </a:lnTo>
                    <a:lnTo>
                      <a:pt x="14239" y="41586"/>
                    </a:lnTo>
                    <a:lnTo>
                      <a:pt x="13957" y="41516"/>
                    </a:lnTo>
                    <a:lnTo>
                      <a:pt x="13322" y="41445"/>
                    </a:lnTo>
                    <a:lnTo>
                      <a:pt x="13040" y="41516"/>
                    </a:lnTo>
                    <a:lnTo>
                      <a:pt x="12829" y="41657"/>
                    </a:lnTo>
                    <a:lnTo>
                      <a:pt x="12758" y="41798"/>
                    </a:lnTo>
                    <a:lnTo>
                      <a:pt x="12688" y="41938"/>
                    </a:lnTo>
                    <a:lnTo>
                      <a:pt x="12688" y="42432"/>
                    </a:lnTo>
                    <a:lnTo>
                      <a:pt x="12758" y="42784"/>
                    </a:lnTo>
                    <a:lnTo>
                      <a:pt x="12899" y="42996"/>
                    </a:lnTo>
                    <a:lnTo>
                      <a:pt x="13181" y="43066"/>
                    </a:lnTo>
                    <a:lnTo>
                      <a:pt x="13604" y="43137"/>
                    </a:lnTo>
                    <a:lnTo>
                      <a:pt x="14027" y="43066"/>
                    </a:lnTo>
                    <a:lnTo>
                      <a:pt x="14450" y="42925"/>
                    </a:lnTo>
                    <a:lnTo>
                      <a:pt x="15507" y="42502"/>
                    </a:lnTo>
                    <a:lnTo>
                      <a:pt x="16635" y="42009"/>
                    </a:lnTo>
                    <a:lnTo>
                      <a:pt x="17622" y="41516"/>
                    </a:lnTo>
                    <a:lnTo>
                      <a:pt x="18468" y="41093"/>
                    </a:lnTo>
                    <a:lnTo>
                      <a:pt x="19032" y="40881"/>
                    </a:lnTo>
                    <a:lnTo>
                      <a:pt x="18820" y="41868"/>
                    </a:lnTo>
                    <a:lnTo>
                      <a:pt x="18750" y="43066"/>
                    </a:lnTo>
                    <a:lnTo>
                      <a:pt x="18609" y="44194"/>
                    </a:lnTo>
                    <a:lnTo>
                      <a:pt x="18538" y="44687"/>
                    </a:lnTo>
                    <a:lnTo>
                      <a:pt x="18327" y="45181"/>
                    </a:lnTo>
                    <a:lnTo>
                      <a:pt x="18186" y="45463"/>
                    </a:lnTo>
                    <a:lnTo>
                      <a:pt x="18045" y="45745"/>
                    </a:lnTo>
                    <a:lnTo>
                      <a:pt x="17551" y="46238"/>
                    </a:lnTo>
                    <a:lnTo>
                      <a:pt x="17410" y="46449"/>
                    </a:lnTo>
                    <a:lnTo>
                      <a:pt x="17199" y="46802"/>
                    </a:lnTo>
                    <a:lnTo>
                      <a:pt x="17128" y="47084"/>
                    </a:lnTo>
                    <a:lnTo>
                      <a:pt x="17058" y="47436"/>
                    </a:lnTo>
                    <a:lnTo>
                      <a:pt x="17058" y="47859"/>
                    </a:lnTo>
                    <a:lnTo>
                      <a:pt x="17128" y="48212"/>
                    </a:lnTo>
                    <a:lnTo>
                      <a:pt x="17269" y="48494"/>
                    </a:lnTo>
                    <a:lnTo>
                      <a:pt x="17410" y="48705"/>
                    </a:lnTo>
                    <a:lnTo>
                      <a:pt x="17551" y="48846"/>
                    </a:lnTo>
                    <a:lnTo>
                      <a:pt x="17763" y="48987"/>
                    </a:lnTo>
                    <a:lnTo>
                      <a:pt x="18256" y="48987"/>
                    </a:lnTo>
                    <a:lnTo>
                      <a:pt x="18750" y="48846"/>
                    </a:lnTo>
                    <a:lnTo>
                      <a:pt x="19243" y="48494"/>
                    </a:lnTo>
                    <a:lnTo>
                      <a:pt x="19666" y="48071"/>
                    </a:lnTo>
                    <a:lnTo>
                      <a:pt x="20018" y="47507"/>
                    </a:lnTo>
                    <a:lnTo>
                      <a:pt x="20018" y="47366"/>
                    </a:lnTo>
                    <a:lnTo>
                      <a:pt x="20018" y="47154"/>
                    </a:lnTo>
                    <a:lnTo>
                      <a:pt x="19948" y="46943"/>
                    </a:lnTo>
                    <a:lnTo>
                      <a:pt x="19877" y="46661"/>
                    </a:lnTo>
                    <a:lnTo>
                      <a:pt x="19807" y="46379"/>
                    </a:lnTo>
                    <a:lnTo>
                      <a:pt x="19807" y="45745"/>
                    </a:lnTo>
                    <a:lnTo>
                      <a:pt x="19736" y="44969"/>
                    </a:lnTo>
                    <a:lnTo>
                      <a:pt x="19666" y="44123"/>
                    </a:lnTo>
                    <a:lnTo>
                      <a:pt x="19736" y="43348"/>
                    </a:lnTo>
                    <a:lnTo>
                      <a:pt x="19877" y="42150"/>
                    </a:lnTo>
                    <a:lnTo>
                      <a:pt x="20159" y="41022"/>
                    </a:lnTo>
                    <a:lnTo>
                      <a:pt x="20794" y="38767"/>
                    </a:lnTo>
                    <a:lnTo>
                      <a:pt x="21498" y="36511"/>
                    </a:lnTo>
                    <a:lnTo>
                      <a:pt x="22344" y="34326"/>
                    </a:lnTo>
                    <a:lnTo>
                      <a:pt x="23190" y="36441"/>
                    </a:lnTo>
                    <a:lnTo>
                      <a:pt x="24036" y="38555"/>
                    </a:lnTo>
                    <a:lnTo>
                      <a:pt x="24811" y="40740"/>
                    </a:lnTo>
                    <a:lnTo>
                      <a:pt x="25446" y="42925"/>
                    </a:lnTo>
                    <a:lnTo>
                      <a:pt x="25516" y="43630"/>
                    </a:lnTo>
                    <a:lnTo>
                      <a:pt x="25657" y="44687"/>
                    </a:lnTo>
                    <a:lnTo>
                      <a:pt x="25868" y="47366"/>
                    </a:lnTo>
                    <a:lnTo>
                      <a:pt x="26080" y="48775"/>
                    </a:lnTo>
                    <a:lnTo>
                      <a:pt x="26221" y="49903"/>
                    </a:lnTo>
                    <a:lnTo>
                      <a:pt x="26432" y="50819"/>
                    </a:lnTo>
                    <a:lnTo>
                      <a:pt x="26573" y="51031"/>
                    </a:lnTo>
                    <a:lnTo>
                      <a:pt x="26714" y="51172"/>
                    </a:lnTo>
                    <a:lnTo>
                      <a:pt x="27208" y="51172"/>
                    </a:lnTo>
                    <a:lnTo>
                      <a:pt x="27349" y="51031"/>
                    </a:lnTo>
                    <a:lnTo>
                      <a:pt x="27490" y="50890"/>
                    </a:lnTo>
                    <a:lnTo>
                      <a:pt x="27630" y="50608"/>
                    </a:lnTo>
                    <a:lnTo>
                      <a:pt x="27701" y="50326"/>
                    </a:lnTo>
                    <a:lnTo>
                      <a:pt x="27771" y="49480"/>
                    </a:lnTo>
                    <a:lnTo>
                      <a:pt x="27771" y="48494"/>
                    </a:lnTo>
                    <a:lnTo>
                      <a:pt x="27630" y="47366"/>
                    </a:lnTo>
                    <a:lnTo>
                      <a:pt x="27490" y="46168"/>
                    </a:lnTo>
                    <a:lnTo>
                      <a:pt x="27208" y="44828"/>
                    </a:lnTo>
                    <a:lnTo>
                      <a:pt x="26644" y="42150"/>
                    </a:lnTo>
                    <a:lnTo>
                      <a:pt x="25939" y="39753"/>
                    </a:lnTo>
                    <a:lnTo>
                      <a:pt x="25375" y="37850"/>
                    </a:lnTo>
                    <a:lnTo>
                      <a:pt x="25023" y="36793"/>
                    </a:lnTo>
                    <a:lnTo>
                      <a:pt x="25586" y="37075"/>
                    </a:lnTo>
                    <a:lnTo>
                      <a:pt x="26080" y="37216"/>
                    </a:lnTo>
                    <a:lnTo>
                      <a:pt x="27208" y="37568"/>
                    </a:lnTo>
                    <a:lnTo>
                      <a:pt x="27701" y="37780"/>
                    </a:lnTo>
                    <a:lnTo>
                      <a:pt x="28265" y="37991"/>
                    </a:lnTo>
                    <a:lnTo>
                      <a:pt x="28758" y="38273"/>
                    </a:lnTo>
                    <a:lnTo>
                      <a:pt x="29252" y="38626"/>
                    </a:lnTo>
                    <a:lnTo>
                      <a:pt x="29675" y="39049"/>
                    </a:lnTo>
                    <a:lnTo>
                      <a:pt x="30168" y="39683"/>
                    </a:lnTo>
                    <a:lnTo>
                      <a:pt x="30732" y="40247"/>
                    </a:lnTo>
                    <a:lnTo>
                      <a:pt x="30943" y="40388"/>
                    </a:lnTo>
                    <a:lnTo>
                      <a:pt x="31225" y="40458"/>
                    </a:lnTo>
                    <a:lnTo>
                      <a:pt x="31719" y="40458"/>
                    </a:lnTo>
                    <a:lnTo>
                      <a:pt x="31930" y="40388"/>
                    </a:lnTo>
                    <a:lnTo>
                      <a:pt x="32071" y="40317"/>
                    </a:lnTo>
                    <a:lnTo>
                      <a:pt x="32282" y="40176"/>
                    </a:lnTo>
                    <a:lnTo>
                      <a:pt x="32423" y="40035"/>
                    </a:lnTo>
                    <a:lnTo>
                      <a:pt x="32564" y="39824"/>
                    </a:lnTo>
                    <a:lnTo>
                      <a:pt x="32635" y="39542"/>
                    </a:lnTo>
                    <a:lnTo>
                      <a:pt x="32776" y="38908"/>
                    </a:lnTo>
                    <a:lnTo>
                      <a:pt x="32705" y="38696"/>
                    </a:lnTo>
                    <a:lnTo>
                      <a:pt x="32705" y="38555"/>
                    </a:lnTo>
                    <a:lnTo>
                      <a:pt x="32635" y="38414"/>
                    </a:lnTo>
                    <a:lnTo>
                      <a:pt x="32494" y="38344"/>
                    </a:lnTo>
                    <a:lnTo>
                      <a:pt x="32212" y="38273"/>
                    </a:lnTo>
                    <a:lnTo>
                      <a:pt x="31860" y="38273"/>
                    </a:lnTo>
                    <a:lnTo>
                      <a:pt x="31437" y="38344"/>
                    </a:lnTo>
                    <a:lnTo>
                      <a:pt x="31084" y="38414"/>
                    </a:lnTo>
                    <a:lnTo>
                      <a:pt x="30802" y="38414"/>
                    </a:lnTo>
                    <a:lnTo>
                      <a:pt x="30450" y="38273"/>
                    </a:lnTo>
                    <a:lnTo>
                      <a:pt x="30097" y="38062"/>
                    </a:lnTo>
                    <a:lnTo>
                      <a:pt x="29252" y="37568"/>
                    </a:lnTo>
                    <a:lnTo>
                      <a:pt x="28406" y="37075"/>
                    </a:lnTo>
                    <a:lnTo>
                      <a:pt x="27912" y="36864"/>
                    </a:lnTo>
                    <a:lnTo>
                      <a:pt x="27490" y="36723"/>
                    </a:lnTo>
                    <a:lnTo>
                      <a:pt x="26855" y="36582"/>
                    </a:lnTo>
                    <a:lnTo>
                      <a:pt x="26080" y="36511"/>
                    </a:lnTo>
                    <a:lnTo>
                      <a:pt x="25305" y="36370"/>
                    </a:lnTo>
                    <a:lnTo>
                      <a:pt x="25023" y="36300"/>
                    </a:lnTo>
                    <a:lnTo>
                      <a:pt x="24811" y="36229"/>
                    </a:lnTo>
                    <a:lnTo>
                      <a:pt x="24600" y="36018"/>
                    </a:lnTo>
                    <a:lnTo>
                      <a:pt x="24459" y="35736"/>
                    </a:lnTo>
                    <a:lnTo>
                      <a:pt x="24177" y="35031"/>
                    </a:lnTo>
                    <a:lnTo>
                      <a:pt x="23683" y="33621"/>
                    </a:lnTo>
                    <a:lnTo>
                      <a:pt x="18186" y="21568"/>
                    </a:lnTo>
                    <a:lnTo>
                      <a:pt x="19032" y="21639"/>
                    </a:lnTo>
                    <a:lnTo>
                      <a:pt x="19877" y="21709"/>
                    </a:lnTo>
                    <a:lnTo>
                      <a:pt x="20653" y="21921"/>
                    </a:lnTo>
                    <a:lnTo>
                      <a:pt x="21428" y="22132"/>
                    </a:lnTo>
                    <a:lnTo>
                      <a:pt x="22203" y="22414"/>
                    </a:lnTo>
                    <a:lnTo>
                      <a:pt x="22838" y="22837"/>
                    </a:lnTo>
                    <a:lnTo>
                      <a:pt x="23401" y="23260"/>
                    </a:lnTo>
                    <a:lnTo>
                      <a:pt x="23824" y="23824"/>
                    </a:lnTo>
                    <a:lnTo>
                      <a:pt x="24529" y="25022"/>
                    </a:lnTo>
                    <a:lnTo>
                      <a:pt x="25446" y="26925"/>
                    </a:lnTo>
                    <a:lnTo>
                      <a:pt x="26291" y="28758"/>
                    </a:lnTo>
                    <a:lnTo>
                      <a:pt x="26573" y="29392"/>
                    </a:lnTo>
                    <a:lnTo>
                      <a:pt x="26644" y="29815"/>
                    </a:lnTo>
                    <a:lnTo>
                      <a:pt x="26644" y="29040"/>
                    </a:lnTo>
                    <a:lnTo>
                      <a:pt x="26503" y="28265"/>
                    </a:lnTo>
                    <a:lnTo>
                      <a:pt x="26291" y="27489"/>
                    </a:lnTo>
                    <a:lnTo>
                      <a:pt x="26080" y="26714"/>
                    </a:lnTo>
                    <a:lnTo>
                      <a:pt x="25586" y="25093"/>
                    </a:lnTo>
                    <a:lnTo>
                      <a:pt x="25023" y="23683"/>
                    </a:lnTo>
                    <a:lnTo>
                      <a:pt x="26291" y="24317"/>
                    </a:lnTo>
                    <a:lnTo>
                      <a:pt x="28547" y="25445"/>
                    </a:lnTo>
                    <a:lnTo>
                      <a:pt x="29815" y="26009"/>
                    </a:lnTo>
                    <a:lnTo>
                      <a:pt x="30873" y="26432"/>
                    </a:lnTo>
                    <a:lnTo>
                      <a:pt x="31578" y="26714"/>
                    </a:lnTo>
                    <a:lnTo>
                      <a:pt x="31860" y="26714"/>
                    </a:lnTo>
                    <a:lnTo>
                      <a:pt x="31930" y="26643"/>
                    </a:lnTo>
                    <a:lnTo>
                      <a:pt x="31930" y="26502"/>
                    </a:lnTo>
                    <a:lnTo>
                      <a:pt x="31930" y="26361"/>
                    </a:lnTo>
                    <a:lnTo>
                      <a:pt x="31648" y="26079"/>
                    </a:lnTo>
                    <a:lnTo>
                      <a:pt x="31155" y="25657"/>
                    </a:lnTo>
                    <a:lnTo>
                      <a:pt x="30520" y="25234"/>
                    </a:lnTo>
                    <a:lnTo>
                      <a:pt x="28829" y="24317"/>
                    </a:lnTo>
                    <a:lnTo>
                      <a:pt x="26785" y="23331"/>
                    </a:lnTo>
                    <a:lnTo>
                      <a:pt x="24741" y="22485"/>
                    </a:lnTo>
                    <a:lnTo>
                      <a:pt x="22767" y="21709"/>
                    </a:lnTo>
                    <a:lnTo>
                      <a:pt x="21216" y="21146"/>
                    </a:lnTo>
                    <a:lnTo>
                      <a:pt x="20371" y="20864"/>
                    </a:lnTo>
                    <a:lnTo>
                      <a:pt x="19525" y="20793"/>
                    </a:lnTo>
                    <a:lnTo>
                      <a:pt x="18820" y="20723"/>
                    </a:lnTo>
                    <a:lnTo>
                      <a:pt x="18468" y="20652"/>
                    </a:lnTo>
                    <a:lnTo>
                      <a:pt x="18186" y="20511"/>
                    </a:lnTo>
                    <a:lnTo>
                      <a:pt x="17833" y="20370"/>
                    </a:lnTo>
                    <a:lnTo>
                      <a:pt x="17551" y="20159"/>
                    </a:lnTo>
                    <a:lnTo>
                      <a:pt x="17340" y="19877"/>
                    </a:lnTo>
                    <a:lnTo>
                      <a:pt x="17199" y="19595"/>
                    </a:lnTo>
                    <a:lnTo>
                      <a:pt x="16917" y="18820"/>
                    </a:lnTo>
                    <a:lnTo>
                      <a:pt x="16424" y="17410"/>
                    </a:lnTo>
                    <a:lnTo>
                      <a:pt x="15789" y="15718"/>
                    </a:lnTo>
                    <a:lnTo>
                      <a:pt x="15155" y="13956"/>
                    </a:lnTo>
                    <a:lnTo>
                      <a:pt x="14662" y="12194"/>
                    </a:lnTo>
                    <a:lnTo>
                      <a:pt x="14309" y="10432"/>
                    </a:lnTo>
                    <a:lnTo>
                      <a:pt x="16283" y="10855"/>
                    </a:lnTo>
                    <a:lnTo>
                      <a:pt x="19807" y="11701"/>
                    </a:lnTo>
                    <a:lnTo>
                      <a:pt x="23120" y="12546"/>
                    </a:lnTo>
                    <a:lnTo>
                      <a:pt x="24177" y="12828"/>
                    </a:lnTo>
                    <a:lnTo>
                      <a:pt x="24529" y="12969"/>
                    </a:lnTo>
                    <a:lnTo>
                      <a:pt x="24600" y="12899"/>
                    </a:lnTo>
                    <a:lnTo>
                      <a:pt x="24529" y="12758"/>
                    </a:lnTo>
                    <a:lnTo>
                      <a:pt x="24318" y="12546"/>
                    </a:lnTo>
                    <a:lnTo>
                      <a:pt x="23965" y="12265"/>
                    </a:lnTo>
                    <a:lnTo>
                      <a:pt x="23401" y="12053"/>
                    </a:lnTo>
                    <a:lnTo>
                      <a:pt x="22062" y="11560"/>
                    </a:lnTo>
                    <a:lnTo>
                      <a:pt x="20441" y="11066"/>
                    </a:lnTo>
                    <a:lnTo>
                      <a:pt x="17269" y="10221"/>
                    </a:lnTo>
                    <a:lnTo>
                      <a:pt x="16142" y="9868"/>
                    </a:lnTo>
                    <a:lnTo>
                      <a:pt x="15507" y="9727"/>
                    </a:lnTo>
                    <a:lnTo>
                      <a:pt x="15296" y="9727"/>
                    </a:lnTo>
                    <a:lnTo>
                      <a:pt x="15084" y="9657"/>
                    </a:lnTo>
                    <a:lnTo>
                      <a:pt x="14873" y="9516"/>
                    </a:lnTo>
                    <a:lnTo>
                      <a:pt x="14732" y="9304"/>
                    </a:lnTo>
                    <a:lnTo>
                      <a:pt x="14450" y="8740"/>
                    </a:lnTo>
                    <a:lnTo>
                      <a:pt x="14239" y="8035"/>
                    </a:lnTo>
                    <a:lnTo>
                      <a:pt x="14098" y="7331"/>
                    </a:lnTo>
                    <a:lnTo>
                      <a:pt x="13957" y="6626"/>
                    </a:lnTo>
                    <a:lnTo>
                      <a:pt x="13886" y="5639"/>
                    </a:lnTo>
                    <a:lnTo>
                      <a:pt x="13957" y="4864"/>
                    </a:lnTo>
                    <a:lnTo>
                      <a:pt x="14027" y="4159"/>
                    </a:lnTo>
                    <a:lnTo>
                      <a:pt x="14380" y="2749"/>
                    </a:lnTo>
                    <a:lnTo>
                      <a:pt x="14732" y="1410"/>
                    </a:lnTo>
                    <a:lnTo>
                      <a:pt x="15026" y="43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Shape 213"/>
              <p:cNvSpPr>
                <a:spLocks/>
              </p:cNvSpPr>
              <p:nvPr/>
            </p:nvSpPr>
            <p:spPr bwMode="auto">
              <a:xfrm>
                <a:off x="3757772" y="2555569"/>
                <a:ext cx="58545" cy="60070"/>
              </a:xfrm>
              <a:custGeom>
                <a:avLst/>
                <a:gdLst>
                  <a:gd name="T0" fmla="*/ 0 w 2326"/>
                  <a:gd name="T1" fmla="*/ 0 h 2398"/>
                  <a:gd name="T2" fmla="*/ 2326 w 2326"/>
                  <a:gd name="T3" fmla="*/ 2398 h 239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423" y="212"/>
                  </a:cxn>
                  <a:cxn ang="0">
                    <a:pos x="211" y="424"/>
                  </a:cxn>
                  <a:cxn ang="0">
                    <a:pos x="141" y="565"/>
                  </a:cxn>
                  <a:cxn ang="0">
                    <a:pos x="0" y="776"/>
                  </a:cxn>
                  <a:cxn ang="0">
                    <a:pos x="0" y="1199"/>
                  </a:cxn>
                  <a:cxn ang="0">
                    <a:pos x="70" y="1693"/>
                  </a:cxn>
                  <a:cxn ang="0">
                    <a:pos x="141" y="1834"/>
                  </a:cxn>
                  <a:cxn ang="0">
                    <a:pos x="282" y="2045"/>
                  </a:cxn>
                  <a:cxn ang="0">
                    <a:pos x="423" y="2186"/>
                  </a:cxn>
                  <a:cxn ang="0">
                    <a:pos x="634" y="2327"/>
                  </a:cxn>
                  <a:cxn ang="0">
                    <a:pos x="916" y="2397"/>
                  </a:cxn>
                  <a:cxn ang="0">
                    <a:pos x="1198" y="2397"/>
                  </a:cxn>
                  <a:cxn ang="0">
                    <a:pos x="1410" y="2327"/>
                  </a:cxn>
                  <a:cxn ang="0">
                    <a:pos x="1692" y="2256"/>
                  </a:cxn>
                  <a:cxn ang="0">
                    <a:pos x="1903" y="2115"/>
                  </a:cxn>
                  <a:cxn ang="0">
                    <a:pos x="2044" y="1974"/>
                  </a:cxn>
                  <a:cxn ang="0">
                    <a:pos x="2185" y="1834"/>
                  </a:cxn>
                  <a:cxn ang="0">
                    <a:pos x="2255" y="1622"/>
                  </a:cxn>
                  <a:cxn ang="0">
                    <a:pos x="2326" y="1129"/>
                  </a:cxn>
                  <a:cxn ang="0">
                    <a:pos x="2185" y="706"/>
                  </a:cxn>
                  <a:cxn ang="0">
                    <a:pos x="2115" y="494"/>
                  </a:cxn>
                  <a:cxn ang="0">
                    <a:pos x="1974" y="353"/>
                  </a:cxn>
                  <a:cxn ang="0">
                    <a:pos x="1833" y="212"/>
                  </a:cxn>
                  <a:cxn ang="0">
                    <a:pos x="1621" y="71"/>
                  </a:cxn>
                  <a:cxn ang="0">
                    <a:pos x="1339" y="1"/>
                  </a:cxn>
                </a:cxnLst>
                <a:rect l="T0" t="T1" r="T2" b="T3"/>
                <a:pathLst>
                  <a:path w="2326" h="239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423" y="212"/>
                    </a:lnTo>
                    <a:lnTo>
                      <a:pt x="211" y="424"/>
                    </a:lnTo>
                    <a:lnTo>
                      <a:pt x="141" y="565"/>
                    </a:lnTo>
                    <a:lnTo>
                      <a:pt x="0" y="776"/>
                    </a:lnTo>
                    <a:lnTo>
                      <a:pt x="0" y="1199"/>
                    </a:lnTo>
                    <a:lnTo>
                      <a:pt x="70" y="1693"/>
                    </a:lnTo>
                    <a:lnTo>
                      <a:pt x="141" y="1834"/>
                    </a:lnTo>
                    <a:lnTo>
                      <a:pt x="282" y="2045"/>
                    </a:lnTo>
                    <a:lnTo>
                      <a:pt x="423" y="2186"/>
                    </a:lnTo>
                    <a:lnTo>
                      <a:pt x="634" y="2327"/>
                    </a:lnTo>
                    <a:lnTo>
                      <a:pt x="916" y="2397"/>
                    </a:lnTo>
                    <a:lnTo>
                      <a:pt x="1198" y="2397"/>
                    </a:lnTo>
                    <a:lnTo>
                      <a:pt x="1410" y="2327"/>
                    </a:lnTo>
                    <a:lnTo>
                      <a:pt x="1692" y="2256"/>
                    </a:lnTo>
                    <a:lnTo>
                      <a:pt x="1903" y="2115"/>
                    </a:lnTo>
                    <a:lnTo>
                      <a:pt x="2044" y="1974"/>
                    </a:lnTo>
                    <a:lnTo>
                      <a:pt x="2185" y="1834"/>
                    </a:lnTo>
                    <a:lnTo>
                      <a:pt x="2255" y="1622"/>
                    </a:lnTo>
                    <a:lnTo>
                      <a:pt x="2326" y="1129"/>
                    </a:lnTo>
                    <a:lnTo>
                      <a:pt x="2185" y="706"/>
                    </a:lnTo>
                    <a:lnTo>
                      <a:pt x="2115" y="494"/>
                    </a:lnTo>
                    <a:lnTo>
                      <a:pt x="1974" y="353"/>
                    </a:lnTo>
                    <a:lnTo>
                      <a:pt x="1833" y="212"/>
                    </a:lnTo>
                    <a:lnTo>
                      <a:pt x="1621" y="71"/>
                    </a:lnTo>
                    <a:lnTo>
                      <a:pt x="1339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Shape 214"/>
              <p:cNvSpPr>
                <a:spLocks/>
              </p:cNvSpPr>
              <p:nvPr/>
            </p:nvSpPr>
            <p:spPr bwMode="auto">
              <a:xfrm>
                <a:off x="3764101" y="2631447"/>
                <a:ext cx="75950" cy="74297"/>
              </a:xfrm>
              <a:custGeom>
                <a:avLst/>
                <a:gdLst>
                  <a:gd name="T0" fmla="*/ 0 w 3032"/>
                  <a:gd name="T1" fmla="*/ 0 h 2962"/>
                  <a:gd name="T2" fmla="*/ 3032 w 3032"/>
                  <a:gd name="T3" fmla="*/ 2962 h 2962"/>
                </a:gdLst>
                <a:ahLst/>
                <a:cxnLst>
                  <a:cxn ang="0">
                    <a:pos x="1199" y="1"/>
                  </a:cxn>
                  <a:cxn ang="0">
                    <a:pos x="917" y="71"/>
                  </a:cxn>
                  <a:cxn ang="0">
                    <a:pos x="635" y="212"/>
                  </a:cxn>
                  <a:cxn ang="0">
                    <a:pos x="424" y="424"/>
                  </a:cxn>
                  <a:cxn ang="0">
                    <a:pos x="212" y="706"/>
                  </a:cxn>
                  <a:cxn ang="0">
                    <a:pos x="71" y="988"/>
                  </a:cxn>
                  <a:cxn ang="0">
                    <a:pos x="1" y="1269"/>
                  </a:cxn>
                  <a:cxn ang="0">
                    <a:pos x="1" y="1551"/>
                  </a:cxn>
                  <a:cxn ang="0">
                    <a:pos x="71" y="1763"/>
                  </a:cxn>
                  <a:cxn ang="0">
                    <a:pos x="142" y="2045"/>
                  </a:cxn>
                  <a:cxn ang="0">
                    <a:pos x="353" y="2327"/>
                  </a:cxn>
                  <a:cxn ang="0">
                    <a:pos x="494" y="2538"/>
                  </a:cxn>
                  <a:cxn ang="0">
                    <a:pos x="706" y="2679"/>
                  </a:cxn>
                  <a:cxn ang="0">
                    <a:pos x="988" y="2820"/>
                  </a:cxn>
                  <a:cxn ang="0">
                    <a:pos x="1270" y="2961"/>
                  </a:cxn>
                  <a:cxn ang="0">
                    <a:pos x="1834" y="2961"/>
                  </a:cxn>
                  <a:cxn ang="0">
                    <a:pos x="2115" y="2891"/>
                  </a:cxn>
                  <a:cxn ang="0">
                    <a:pos x="2327" y="2750"/>
                  </a:cxn>
                  <a:cxn ang="0">
                    <a:pos x="2609" y="2538"/>
                  </a:cxn>
                  <a:cxn ang="0">
                    <a:pos x="2820" y="2256"/>
                  </a:cxn>
                  <a:cxn ang="0">
                    <a:pos x="2961" y="1974"/>
                  </a:cxn>
                  <a:cxn ang="0">
                    <a:pos x="3032" y="1763"/>
                  </a:cxn>
                  <a:cxn ang="0">
                    <a:pos x="3032" y="1481"/>
                  </a:cxn>
                  <a:cxn ang="0">
                    <a:pos x="2961" y="1199"/>
                  </a:cxn>
                  <a:cxn ang="0">
                    <a:pos x="2820" y="917"/>
                  </a:cxn>
                  <a:cxn ang="0">
                    <a:pos x="2679" y="635"/>
                  </a:cxn>
                  <a:cxn ang="0">
                    <a:pos x="2468" y="424"/>
                  </a:cxn>
                  <a:cxn ang="0">
                    <a:pos x="2256" y="283"/>
                  </a:cxn>
                  <a:cxn ang="0">
                    <a:pos x="2045" y="142"/>
                  </a:cxn>
                  <a:cxn ang="0">
                    <a:pos x="1763" y="1"/>
                  </a:cxn>
                </a:cxnLst>
                <a:rect l="T0" t="T1" r="T2" b="T3"/>
                <a:pathLst>
                  <a:path w="3032" h="2962" extrusionOk="0">
                    <a:moveTo>
                      <a:pt x="1199" y="1"/>
                    </a:moveTo>
                    <a:lnTo>
                      <a:pt x="917" y="71"/>
                    </a:lnTo>
                    <a:lnTo>
                      <a:pt x="635" y="212"/>
                    </a:lnTo>
                    <a:lnTo>
                      <a:pt x="424" y="424"/>
                    </a:lnTo>
                    <a:lnTo>
                      <a:pt x="212" y="706"/>
                    </a:lnTo>
                    <a:lnTo>
                      <a:pt x="71" y="988"/>
                    </a:lnTo>
                    <a:lnTo>
                      <a:pt x="1" y="1269"/>
                    </a:lnTo>
                    <a:lnTo>
                      <a:pt x="1" y="1551"/>
                    </a:lnTo>
                    <a:lnTo>
                      <a:pt x="71" y="1763"/>
                    </a:lnTo>
                    <a:lnTo>
                      <a:pt x="142" y="2045"/>
                    </a:lnTo>
                    <a:lnTo>
                      <a:pt x="353" y="2327"/>
                    </a:lnTo>
                    <a:lnTo>
                      <a:pt x="494" y="2538"/>
                    </a:lnTo>
                    <a:lnTo>
                      <a:pt x="706" y="2679"/>
                    </a:lnTo>
                    <a:lnTo>
                      <a:pt x="988" y="2820"/>
                    </a:lnTo>
                    <a:lnTo>
                      <a:pt x="1270" y="2961"/>
                    </a:lnTo>
                    <a:lnTo>
                      <a:pt x="1834" y="2961"/>
                    </a:lnTo>
                    <a:lnTo>
                      <a:pt x="2115" y="2891"/>
                    </a:lnTo>
                    <a:lnTo>
                      <a:pt x="2327" y="2750"/>
                    </a:lnTo>
                    <a:lnTo>
                      <a:pt x="2609" y="2538"/>
                    </a:lnTo>
                    <a:lnTo>
                      <a:pt x="2820" y="2256"/>
                    </a:lnTo>
                    <a:lnTo>
                      <a:pt x="2961" y="1974"/>
                    </a:lnTo>
                    <a:lnTo>
                      <a:pt x="3032" y="1763"/>
                    </a:lnTo>
                    <a:lnTo>
                      <a:pt x="3032" y="1481"/>
                    </a:lnTo>
                    <a:lnTo>
                      <a:pt x="2961" y="1199"/>
                    </a:lnTo>
                    <a:lnTo>
                      <a:pt x="2820" y="917"/>
                    </a:lnTo>
                    <a:lnTo>
                      <a:pt x="2679" y="635"/>
                    </a:lnTo>
                    <a:lnTo>
                      <a:pt x="2468" y="424"/>
                    </a:lnTo>
                    <a:lnTo>
                      <a:pt x="2256" y="283"/>
                    </a:lnTo>
                    <a:lnTo>
                      <a:pt x="2045" y="142"/>
                    </a:lnTo>
                    <a:lnTo>
                      <a:pt x="1763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Shape 215"/>
              <p:cNvSpPr>
                <a:spLocks/>
              </p:cNvSpPr>
              <p:nvPr/>
            </p:nvSpPr>
            <p:spPr bwMode="auto">
              <a:xfrm>
                <a:off x="3852709" y="2620381"/>
                <a:ext cx="64874" cy="69555"/>
              </a:xfrm>
              <a:custGeom>
                <a:avLst/>
                <a:gdLst>
                  <a:gd name="T0" fmla="*/ 0 w 2608"/>
                  <a:gd name="T1" fmla="*/ 0 h 2750"/>
                  <a:gd name="T2" fmla="*/ 2608 w 2608"/>
                  <a:gd name="T3" fmla="*/ 2750 h 2750"/>
                </a:gdLst>
                <a:ahLst/>
                <a:cxnLst>
                  <a:cxn ang="0">
                    <a:pos x="1128" y="1"/>
                  </a:cxn>
                  <a:cxn ang="0">
                    <a:pos x="705" y="142"/>
                  </a:cxn>
                  <a:cxn ang="0">
                    <a:pos x="493" y="283"/>
                  </a:cxn>
                  <a:cxn ang="0">
                    <a:pos x="353" y="424"/>
                  </a:cxn>
                  <a:cxn ang="0">
                    <a:pos x="212" y="635"/>
                  </a:cxn>
                  <a:cxn ang="0">
                    <a:pos x="71" y="847"/>
                  </a:cxn>
                  <a:cxn ang="0">
                    <a:pos x="0" y="1129"/>
                  </a:cxn>
                  <a:cxn ang="0">
                    <a:pos x="71" y="1411"/>
                  </a:cxn>
                  <a:cxn ang="0">
                    <a:pos x="71" y="1763"/>
                  </a:cxn>
                  <a:cxn ang="0">
                    <a:pos x="212" y="2045"/>
                  </a:cxn>
                  <a:cxn ang="0">
                    <a:pos x="353" y="2256"/>
                  </a:cxn>
                  <a:cxn ang="0">
                    <a:pos x="564" y="2468"/>
                  </a:cxn>
                  <a:cxn ang="0">
                    <a:pos x="775" y="2609"/>
                  </a:cxn>
                  <a:cxn ang="0">
                    <a:pos x="987" y="2679"/>
                  </a:cxn>
                  <a:cxn ang="0">
                    <a:pos x="1269" y="2750"/>
                  </a:cxn>
                  <a:cxn ang="0">
                    <a:pos x="1692" y="2750"/>
                  </a:cxn>
                  <a:cxn ang="0">
                    <a:pos x="1974" y="2609"/>
                  </a:cxn>
                  <a:cxn ang="0">
                    <a:pos x="2115" y="2538"/>
                  </a:cxn>
                  <a:cxn ang="0">
                    <a:pos x="2326" y="2327"/>
                  </a:cxn>
                  <a:cxn ang="0">
                    <a:pos x="2467" y="2115"/>
                  </a:cxn>
                  <a:cxn ang="0">
                    <a:pos x="2538" y="1904"/>
                  </a:cxn>
                  <a:cxn ang="0">
                    <a:pos x="2608" y="1552"/>
                  </a:cxn>
                  <a:cxn ang="0">
                    <a:pos x="2608" y="1199"/>
                  </a:cxn>
                  <a:cxn ang="0">
                    <a:pos x="2538" y="917"/>
                  </a:cxn>
                  <a:cxn ang="0">
                    <a:pos x="2397" y="635"/>
                  </a:cxn>
                  <a:cxn ang="0">
                    <a:pos x="2256" y="424"/>
                  </a:cxn>
                  <a:cxn ang="0">
                    <a:pos x="2044" y="283"/>
                  </a:cxn>
                  <a:cxn ang="0">
                    <a:pos x="1833" y="142"/>
                  </a:cxn>
                  <a:cxn ang="0">
                    <a:pos x="1621" y="71"/>
                  </a:cxn>
                  <a:cxn ang="0">
                    <a:pos x="1128" y="1"/>
                  </a:cxn>
                </a:cxnLst>
                <a:rect l="T0" t="T1" r="T2" b="T3"/>
                <a:pathLst>
                  <a:path w="2608" h="2750" extrusionOk="0">
                    <a:moveTo>
                      <a:pt x="1128" y="1"/>
                    </a:moveTo>
                    <a:lnTo>
                      <a:pt x="705" y="142"/>
                    </a:lnTo>
                    <a:lnTo>
                      <a:pt x="493" y="283"/>
                    </a:lnTo>
                    <a:lnTo>
                      <a:pt x="353" y="424"/>
                    </a:lnTo>
                    <a:lnTo>
                      <a:pt x="212" y="635"/>
                    </a:lnTo>
                    <a:lnTo>
                      <a:pt x="71" y="847"/>
                    </a:lnTo>
                    <a:lnTo>
                      <a:pt x="0" y="1129"/>
                    </a:lnTo>
                    <a:lnTo>
                      <a:pt x="71" y="1411"/>
                    </a:lnTo>
                    <a:lnTo>
                      <a:pt x="71" y="1763"/>
                    </a:lnTo>
                    <a:lnTo>
                      <a:pt x="212" y="2045"/>
                    </a:lnTo>
                    <a:lnTo>
                      <a:pt x="353" y="2256"/>
                    </a:lnTo>
                    <a:lnTo>
                      <a:pt x="564" y="2468"/>
                    </a:lnTo>
                    <a:lnTo>
                      <a:pt x="775" y="2609"/>
                    </a:lnTo>
                    <a:lnTo>
                      <a:pt x="987" y="2679"/>
                    </a:lnTo>
                    <a:lnTo>
                      <a:pt x="1269" y="2750"/>
                    </a:lnTo>
                    <a:lnTo>
                      <a:pt x="1692" y="2750"/>
                    </a:lnTo>
                    <a:lnTo>
                      <a:pt x="1974" y="2609"/>
                    </a:lnTo>
                    <a:lnTo>
                      <a:pt x="2115" y="2538"/>
                    </a:lnTo>
                    <a:lnTo>
                      <a:pt x="2326" y="2327"/>
                    </a:lnTo>
                    <a:lnTo>
                      <a:pt x="2467" y="2115"/>
                    </a:lnTo>
                    <a:lnTo>
                      <a:pt x="2538" y="1904"/>
                    </a:lnTo>
                    <a:lnTo>
                      <a:pt x="2608" y="1552"/>
                    </a:lnTo>
                    <a:lnTo>
                      <a:pt x="2608" y="1199"/>
                    </a:lnTo>
                    <a:lnTo>
                      <a:pt x="2538" y="917"/>
                    </a:lnTo>
                    <a:lnTo>
                      <a:pt x="2397" y="635"/>
                    </a:lnTo>
                    <a:lnTo>
                      <a:pt x="2256" y="424"/>
                    </a:lnTo>
                    <a:lnTo>
                      <a:pt x="2044" y="283"/>
                    </a:lnTo>
                    <a:lnTo>
                      <a:pt x="1833" y="142"/>
                    </a:lnTo>
                    <a:lnTo>
                      <a:pt x="1621" y="71"/>
                    </a:lnTo>
                    <a:lnTo>
                      <a:pt x="1128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Shape 216"/>
              <p:cNvSpPr>
                <a:spLocks/>
              </p:cNvSpPr>
              <p:nvPr/>
            </p:nvSpPr>
            <p:spPr bwMode="auto">
              <a:xfrm>
                <a:off x="3884355" y="2544503"/>
                <a:ext cx="66456" cy="69555"/>
              </a:xfrm>
              <a:custGeom>
                <a:avLst/>
                <a:gdLst>
                  <a:gd name="T0" fmla="*/ 0 w 2680"/>
                  <a:gd name="T1" fmla="*/ 0 h 2749"/>
                  <a:gd name="T2" fmla="*/ 2680 w 2680"/>
                  <a:gd name="T3" fmla="*/ 2749 h 2749"/>
                </a:gdLst>
                <a:ahLst/>
                <a:cxnLst>
                  <a:cxn ang="0">
                    <a:pos x="1270" y="0"/>
                  </a:cxn>
                  <a:cxn ang="0">
                    <a:pos x="917" y="71"/>
                  </a:cxn>
                  <a:cxn ang="0">
                    <a:pos x="706" y="211"/>
                  </a:cxn>
                  <a:cxn ang="0">
                    <a:pos x="424" y="352"/>
                  </a:cxn>
                  <a:cxn ang="0">
                    <a:pos x="283" y="564"/>
                  </a:cxn>
                  <a:cxn ang="0">
                    <a:pos x="142" y="846"/>
                  </a:cxn>
                  <a:cxn ang="0">
                    <a:pos x="71" y="1057"/>
                  </a:cxn>
                  <a:cxn ang="0">
                    <a:pos x="1" y="1339"/>
                  </a:cxn>
                  <a:cxn ang="0">
                    <a:pos x="1" y="1621"/>
                  </a:cxn>
                  <a:cxn ang="0">
                    <a:pos x="71" y="1833"/>
                  </a:cxn>
                  <a:cxn ang="0">
                    <a:pos x="142" y="2115"/>
                  </a:cxn>
                  <a:cxn ang="0">
                    <a:pos x="283" y="2326"/>
                  </a:cxn>
                  <a:cxn ang="0">
                    <a:pos x="494" y="2467"/>
                  </a:cxn>
                  <a:cxn ang="0">
                    <a:pos x="706" y="2608"/>
                  </a:cxn>
                  <a:cxn ang="0">
                    <a:pos x="917" y="2749"/>
                  </a:cxn>
                  <a:cxn ang="0">
                    <a:pos x="1551" y="2749"/>
                  </a:cxn>
                  <a:cxn ang="0">
                    <a:pos x="1833" y="2608"/>
                  </a:cxn>
                  <a:cxn ang="0">
                    <a:pos x="2115" y="2537"/>
                  </a:cxn>
                  <a:cxn ang="0">
                    <a:pos x="2327" y="2326"/>
                  </a:cxn>
                  <a:cxn ang="0">
                    <a:pos x="2468" y="2185"/>
                  </a:cxn>
                  <a:cxn ang="0">
                    <a:pos x="2538" y="1974"/>
                  </a:cxn>
                  <a:cxn ang="0">
                    <a:pos x="2609" y="1762"/>
                  </a:cxn>
                  <a:cxn ang="0">
                    <a:pos x="2679" y="1269"/>
                  </a:cxn>
                  <a:cxn ang="0">
                    <a:pos x="2538" y="846"/>
                  </a:cxn>
                  <a:cxn ang="0">
                    <a:pos x="2256" y="423"/>
                  </a:cxn>
                  <a:cxn ang="0">
                    <a:pos x="2045" y="282"/>
                  </a:cxn>
                  <a:cxn ang="0">
                    <a:pos x="1833" y="141"/>
                  </a:cxn>
                  <a:cxn ang="0">
                    <a:pos x="1551" y="0"/>
                  </a:cxn>
                </a:cxnLst>
                <a:rect l="T0" t="T1" r="T2" b="T3"/>
                <a:pathLst>
                  <a:path w="2680" h="2749" extrusionOk="0">
                    <a:moveTo>
                      <a:pt x="1270" y="0"/>
                    </a:moveTo>
                    <a:lnTo>
                      <a:pt x="917" y="71"/>
                    </a:lnTo>
                    <a:lnTo>
                      <a:pt x="706" y="211"/>
                    </a:lnTo>
                    <a:lnTo>
                      <a:pt x="424" y="352"/>
                    </a:lnTo>
                    <a:lnTo>
                      <a:pt x="283" y="564"/>
                    </a:lnTo>
                    <a:lnTo>
                      <a:pt x="142" y="846"/>
                    </a:lnTo>
                    <a:lnTo>
                      <a:pt x="71" y="1057"/>
                    </a:lnTo>
                    <a:lnTo>
                      <a:pt x="1" y="1339"/>
                    </a:lnTo>
                    <a:lnTo>
                      <a:pt x="1" y="1621"/>
                    </a:lnTo>
                    <a:lnTo>
                      <a:pt x="71" y="1833"/>
                    </a:lnTo>
                    <a:lnTo>
                      <a:pt x="142" y="2115"/>
                    </a:lnTo>
                    <a:lnTo>
                      <a:pt x="283" y="2326"/>
                    </a:lnTo>
                    <a:lnTo>
                      <a:pt x="494" y="2467"/>
                    </a:lnTo>
                    <a:lnTo>
                      <a:pt x="706" y="2608"/>
                    </a:lnTo>
                    <a:lnTo>
                      <a:pt x="917" y="2749"/>
                    </a:lnTo>
                    <a:lnTo>
                      <a:pt x="1551" y="2749"/>
                    </a:lnTo>
                    <a:lnTo>
                      <a:pt x="1833" y="2608"/>
                    </a:lnTo>
                    <a:lnTo>
                      <a:pt x="2115" y="2537"/>
                    </a:lnTo>
                    <a:lnTo>
                      <a:pt x="2327" y="2326"/>
                    </a:lnTo>
                    <a:lnTo>
                      <a:pt x="2468" y="2185"/>
                    </a:lnTo>
                    <a:lnTo>
                      <a:pt x="2538" y="1974"/>
                    </a:lnTo>
                    <a:lnTo>
                      <a:pt x="2609" y="1762"/>
                    </a:lnTo>
                    <a:lnTo>
                      <a:pt x="2679" y="1269"/>
                    </a:lnTo>
                    <a:lnTo>
                      <a:pt x="2538" y="846"/>
                    </a:lnTo>
                    <a:lnTo>
                      <a:pt x="2256" y="423"/>
                    </a:lnTo>
                    <a:lnTo>
                      <a:pt x="2045" y="282"/>
                    </a:lnTo>
                    <a:lnTo>
                      <a:pt x="1833" y="141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Shape 217"/>
              <p:cNvSpPr>
                <a:spLocks/>
              </p:cNvSpPr>
              <p:nvPr/>
            </p:nvSpPr>
            <p:spPr bwMode="auto">
              <a:xfrm>
                <a:off x="3878026" y="2455979"/>
                <a:ext cx="55380" cy="61651"/>
              </a:xfrm>
              <a:custGeom>
                <a:avLst/>
                <a:gdLst>
                  <a:gd name="T0" fmla="*/ 0 w 2257"/>
                  <a:gd name="T1" fmla="*/ 0 h 2468"/>
                  <a:gd name="T2" fmla="*/ 2257 w 2257"/>
                  <a:gd name="T3" fmla="*/ 2468 h 2468"/>
                </a:gdLst>
                <a:ahLst/>
                <a:cxnLst>
                  <a:cxn ang="0">
                    <a:pos x="1481" y="0"/>
                  </a:cxn>
                  <a:cxn ang="0">
                    <a:pos x="1199" y="71"/>
                  </a:cxn>
                  <a:cxn ang="0">
                    <a:pos x="988" y="141"/>
                  </a:cxn>
                  <a:cxn ang="0">
                    <a:pos x="706" y="212"/>
                  </a:cxn>
                  <a:cxn ang="0">
                    <a:pos x="494" y="423"/>
                  </a:cxn>
                  <a:cxn ang="0">
                    <a:pos x="353" y="635"/>
                  </a:cxn>
                  <a:cxn ang="0">
                    <a:pos x="142" y="917"/>
                  </a:cxn>
                  <a:cxn ang="0">
                    <a:pos x="71" y="1128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03"/>
                  </a:cxn>
                  <a:cxn ang="0">
                    <a:pos x="283" y="2115"/>
                  </a:cxn>
                  <a:cxn ang="0">
                    <a:pos x="494" y="2326"/>
                  </a:cxn>
                  <a:cxn ang="0">
                    <a:pos x="847" y="2397"/>
                  </a:cxn>
                  <a:cxn ang="0">
                    <a:pos x="1270" y="2467"/>
                  </a:cxn>
                  <a:cxn ang="0">
                    <a:pos x="1552" y="2326"/>
                  </a:cxn>
                  <a:cxn ang="0">
                    <a:pos x="1833" y="2185"/>
                  </a:cxn>
                  <a:cxn ang="0">
                    <a:pos x="2045" y="1903"/>
                  </a:cxn>
                  <a:cxn ang="0">
                    <a:pos x="2186" y="1621"/>
                  </a:cxn>
                  <a:cxn ang="0">
                    <a:pos x="2256" y="1269"/>
                  </a:cxn>
                  <a:cxn ang="0">
                    <a:pos x="2256" y="917"/>
                  </a:cxn>
                  <a:cxn ang="0">
                    <a:pos x="2186" y="564"/>
                  </a:cxn>
                  <a:cxn ang="0">
                    <a:pos x="1974" y="282"/>
                  </a:cxn>
                  <a:cxn ang="0">
                    <a:pos x="1692" y="141"/>
                  </a:cxn>
                  <a:cxn ang="0">
                    <a:pos x="1481" y="0"/>
                  </a:cxn>
                </a:cxnLst>
                <a:rect l="T0" t="T1" r="T2" b="T3"/>
                <a:pathLst>
                  <a:path w="2257" h="2468" extrusionOk="0">
                    <a:moveTo>
                      <a:pt x="1481" y="0"/>
                    </a:moveTo>
                    <a:lnTo>
                      <a:pt x="1199" y="71"/>
                    </a:lnTo>
                    <a:lnTo>
                      <a:pt x="988" y="141"/>
                    </a:lnTo>
                    <a:lnTo>
                      <a:pt x="706" y="212"/>
                    </a:lnTo>
                    <a:lnTo>
                      <a:pt x="494" y="423"/>
                    </a:lnTo>
                    <a:lnTo>
                      <a:pt x="353" y="635"/>
                    </a:lnTo>
                    <a:lnTo>
                      <a:pt x="142" y="917"/>
                    </a:lnTo>
                    <a:lnTo>
                      <a:pt x="71" y="1128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03"/>
                    </a:lnTo>
                    <a:lnTo>
                      <a:pt x="283" y="2115"/>
                    </a:lnTo>
                    <a:lnTo>
                      <a:pt x="494" y="2326"/>
                    </a:lnTo>
                    <a:lnTo>
                      <a:pt x="847" y="2397"/>
                    </a:lnTo>
                    <a:lnTo>
                      <a:pt x="1270" y="2467"/>
                    </a:lnTo>
                    <a:lnTo>
                      <a:pt x="1552" y="2326"/>
                    </a:lnTo>
                    <a:lnTo>
                      <a:pt x="1833" y="2185"/>
                    </a:lnTo>
                    <a:lnTo>
                      <a:pt x="2045" y="1903"/>
                    </a:lnTo>
                    <a:lnTo>
                      <a:pt x="2186" y="1621"/>
                    </a:lnTo>
                    <a:lnTo>
                      <a:pt x="2256" y="1269"/>
                    </a:lnTo>
                    <a:lnTo>
                      <a:pt x="2256" y="917"/>
                    </a:lnTo>
                    <a:lnTo>
                      <a:pt x="2186" y="564"/>
                    </a:lnTo>
                    <a:lnTo>
                      <a:pt x="1974" y="282"/>
                    </a:lnTo>
                    <a:lnTo>
                      <a:pt x="1692" y="141"/>
                    </a:lnTo>
                    <a:lnTo>
                      <a:pt x="1481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Shape 218"/>
              <p:cNvSpPr>
                <a:spLocks/>
              </p:cNvSpPr>
              <p:nvPr/>
            </p:nvSpPr>
            <p:spPr bwMode="auto">
              <a:xfrm>
                <a:off x="3673912" y="2435429"/>
                <a:ext cx="45886" cy="47424"/>
              </a:xfrm>
              <a:custGeom>
                <a:avLst/>
                <a:gdLst>
                  <a:gd name="T0" fmla="*/ 0 w 1833"/>
                  <a:gd name="T1" fmla="*/ 0 h 1905"/>
                  <a:gd name="T2" fmla="*/ 1833 w 1833"/>
                  <a:gd name="T3" fmla="*/ 1905 h 1905"/>
                </a:gdLst>
                <a:ahLst/>
                <a:cxnLst>
                  <a:cxn ang="0">
                    <a:pos x="1058" y="1"/>
                  </a:cxn>
                  <a:cxn ang="0">
                    <a:pos x="635" y="71"/>
                  </a:cxn>
                  <a:cxn ang="0">
                    <a:pos x="423" y="142"/>
                  </a:cxn>
                  <a:cxn ang="0">
                    <a:pos x="282" y="212"/>
                  </a:cxn>
                  <a:cxn ang="0">
                    <a:pos x="141" y="353"/>
                  </a:cxn>
                  <a:cxn ang="0">
                    <a:pos x="71" y="494"/>
                  </a:cxn>
                  <a:cxn ang="0">
                    <a:pos x="0" y="847"/>
                  </a:cxn>
                  <a:cxn ang="0">
                    <a:pos x="71" y="1199"/>
                  </a:cxn>
                  <a:cxn ang="0">
                    <a:pos x="212" y="1552"/>
                  </a:cxn>
                  <a:cxn ang="0">
                    <a:pos x="494" y="1763"/>
                  </a:cxn>
                  <a:cxn ang="0">
                    <a:pos x="776" y="1904"/>
                  </a:cxn>
                  <a:cxn ang="0">
                    <a:pos x="987" y="1904"/>
                  </a:cxn>
                  <a:cxn ang="0">
                    <a:pos x="1198" y="1834"/>
                  </a:cxn>
                  <a:cxn ang="0">
                    <a:pos x="1551" y="1622"/>
                  </a:cxn>
                  <a:cxn ang="0">
                    <a:pos x="1762" y="1340"/>
                  </a:cxn>
                  <a:cxn ang="0">
                    <a:pos x="1833" y="988"/>
                  </a:cxn>
                  <a:cxn ang="0">
                    <a:pos x="1762" y="635"/>
                  </a:cxn>
                  <a:cxn ang="0">
                    <a:pos x="1621" y="353"/>
                  </a:cxn>
                  <a:cxn ang="0">
                    <a:pos x="1410" y="142"/>
                  </a:cxn>
                  <a:cxn ang="0">
                    <a:pos x="1058" y="1"/>
                  </a:cxn>
                </a:cxnLst>
                <a:rect l="T0" t="T1" r="T2" b="T3"/>
                <a:pathLst>
                  <a:path w="1833" h="1905" extrusionOk="0">
                    <a:moveTo>
                      <a:pt x="1058" y="1"/>
                    </a:moveTo>
                    <a:lnTo>
                      <a:pt x="635" y="71"/>
                    </a:lnTo>
                    <a:lnTo>
                      <a:pt x="423" y="142"/>
                    </a:lnTo>
                    <a:lnTo>
                      <a:pt x="282" y="212"/>
                    </a:lnTo>
                    <a:lnTo>
                      <a:pt x="141" y="353"/>
                    </a:lnTo>
                    <a:lnTo>
                      <a:pt x="71" y="494"/>
                    </a:lnTo>
                    <a:lnTo>
                      <a:pt x="0" y="847"/>
                    </a:lnTo>
                    <a:lnTo>
                      <a:pt x="71" y="1199"/>
                    </a:lnTo>
                    <a:lnTo>
                      <a:pt x="212" y="1552"/>
                    </a:lnTo>
                    <a:lnTo>
                      <a:pt x="494" y="1763"/>
                    </a:lnTo>
                    <a:lnTo>
                      <a:pt x="776" y="1904"/>
                    </a:lnTo>
                    <a:lnTo>
                      <a:pt x="987" y="1904"/>
                    </a:lnTo>
                    <a:lnTo>
                      <a:pt x="1198" y="1834"/>
                    </a:lnTo>
                    <a:lnTo>
                      <a:pt x="1551" y="1622"/>
                    </a:lnTo>
                    <a:lnTo>
                      <a:pt x="1762" y="1340"/>
                    </a:lnTo>
                    <a:lnTo>
                      <a:pt x="1833" y="988"/>
                    </a:lnTo>
                    <a:lnTo>
                      <a:pt x="1762" y="635"/>
                    </a:lnTo>
                    <a:lnTo>
                      <a:pt x="1621" y="353"/>
                    </a:lnTo>
                    <a:lnTo>
                      <a:pt x="1410" y="142"/>
                    </a:lnTo>
                    <a:lnTo>
                      <a:pt x="1058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Shape 219"/>
              <p:cNvSpPr>
                <a:spLocks/>
              </p:cNvSpPr>
              <p:nvPr/>
            </p:nvSpPr>
            <p:spPr bwMode="auto">
              <a:xfrm>
                <a:off x="3835305" y="2060780"/>
                <a:ext cx="72785" cy="61651"/>
              </a:xfrm>
              <a:custGeom>
                <a:avLst/>
                <a:gdLst>
                  <a:gd name="T0" fmla="*/ 0 w 2891"/>
                  <a:gd name="T1" fmla="*/ 0 h 2468"/>
                  <a:gd name="T2" fmla="*/ 2891 w 2891"/>
                  <a:gd name="T3" fmla="*/ 2468 h 246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282" y="353"/>
                  </a:cxn>
                  <a:cxn ang="0">
                    <a:pos x="141" y="776"/>
                  </a:cxn>
                  <a:cxn ang="0">
                    <a:pos x="0" y="1340"/>
                  </a:cxn>
                  <a:cxn ang="0">
                    <a:pos x="71" y="1692"/>
                  </a:cxn>
                  <a:cxn ang="0">
                    <a:pos x="141" y="1974"/>
                  </a:cxn>
                  <a:cxn ang="0">
                    <a:pos x="353" y="2186"/>
                  </a:cxn>
                  <a:cxn ang="0">
                    <a:pos x="564" y="2327"/>
                  </a:cxn>
                  <a:cxn ang="0">
                    <a:pos x="846" y="2397"/>
                  </a:cxn>
                  <a:cxn ang="0">
                    <a:pos x="1058" y="2468"/>
                  </a:cxn>
                  <a:cxn ang="0">
                    <a:pos x="1339" y="2468"/>
                  </a:cxn>
                  <a:cxn ang="0">
                    <a:pos x="1551" y="2397"/>
                  </a:cxn>
                  <a:cxn ang="0">
                    <a:pos x="2115" y="2468"/>
                  </a:cxn>
                  <a:cxn ang="0">
                    <a:pos x="2538" y="2397"/>
                  </a:cxn>
                  <a:cxn ang="0">
                    <a:pos x="2749" y="2256"/>
                  </a:cxn>
                  <a:cxn ang="0">
                    <a:pos x="2890" y="1974"/>
                  </a:cxn>
                  <a:cxn ang="0">
                    <a:pos x="2820" y="1692"/>
                  </a:cxn>
                  <a:cxn ang="0">
                    <a:pos x="2749" y="1340"/>
                  </a:cxn>
                  <a:cxn ang="0">
                    <a:pos x="2538" y="988"/>
                  </a:cxn>
                  <a:cxn ang="0">
                    <a:pos x="2256" y="706"/>
                  </a:cxn>
                  <a:cxn ang="0">
                    <a:pos x="1903" y="424"/>
                  </a:cxn>
                  <a:cxn ang="0">
                    <a:pos x="1551" y="212"/>
                  </a:cxn>
                  <a:cxn ang="0">
                    <a:pos x="1198" y="71"/>
                  </a:cxn>
                  <a:cxn ang="0">
                    <a:pos x="846" y="1"/>
                  </a:cxn>
                </a:cxnLst>
                <a:rect l="T0" t="T1" r="T2" b="T3"/>
                <a:pathLst>
                  <a:path w="2891" h="246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282" y="353"/>
                    </a:lnTo>
                    <a:lnTo>
                      <a:pt x="141" y="776"/>
                    </a:lnTo>
                    <a:lnTo>
                      <a:pt x="0" y="1340"/>
                    </a:lnTo>
                    <a:lnTo>
                      <a:pt x="71" y="1692"/>
                    </a:lnTo>
                    <a:lnTo>
                      <a:pt x="141" y="1974"/>
                    </a:lnTo>
                    <a:lnTo>
                      <a:pt x="353" y="2186"/>
                    </a:lnTo>
                    <a:lnTo>
                      <a:pt x="564" y="2327"/>
                    </a:lnTo>
                    <a:lnTo>
                      <a:pt x="846" y="2397"/>
                    </a:lnTo>
                    <a:lnTo>
                      <a:pt x="1058" y="2468"/>
                    </a:lnTo>
                    <a:lnTo>
                      <a:pt x="1339" y="2468"/>
                    </a:lnTo>
                    <a:lnTo>
                      <a:pt x="1551" y="2397"/>
                    </a:lnTo>
                    <a:lnTo>
                      <a:pt x="2115" y="2468"/>
                    </a:lnTo>
                    <a:lnTo>
                      <a:pt x="2538" y="2397"/>
                    </a:lnTo>
                    <a:lnTo>
                      <a:pt x="2749" y="2256"/>
                    </a:lnTo>
                    <a:lnTo>
                      <a:pt x="2890" y="1974"/>
                    </a:lnTo>
                    <a:lnTo>
                      <a:pt x="2820" y="1692"/>
                    </a:lnTo>
                    <a:lnTo>
                      <a:pt x="2749" y="1340"/>
                    </a:lnTo>
                    <a:lnTo>
                      <a:pt x="2538" y="988"/>
                    </a:lnTo>
                    <a:lnTo>
                      <a:pt x="2256" y="706"/>
                    </a:lnTo>
                    <a:lnTo>
                      <a:pt x="1903" y="424"/>
                    </a:lnTo>
                    <a:lnTo>
                      <a:pt x="1551" y="212"/>
                    </a:lnTo>
                    <a:lnTo>
                      <a:pt x="1198" y="71"/>
                    </a:lnTo>
                    <a:lnTo>
                      <a:pt x="846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Shape 220"/>
              <p:cNvSpPr>
                <a:spLocks/>
              </p:cNvSpPr>
              <p:nvPr/>
            </p:nvSpPr>
            <p:spPr bwMode="auto">
              <a:xfrm>
                <a:off x="3974546" y="1962771"/>
                <a:ext cx="63291" cy="67975"/>
              </a:xfrm>
              <a:custGeom>
                <a:avLst/>
                <a:gdLst>
                  <a:gd name="T0" fmla="*/ 0 w 2538"/>
                  <a:gd name="T1" fmla="*/ 0 h 2679"/>
                  <a:gd name="T2" fmla="*/ 2538 w 2538"/>
                  <a:gd name="T3" fmla="*/ 2679 h 2679"/>
                </a:gdLst>
                <a:ahLst/>
                <a:cxnLst>
                  <a:cxn ang="0">
                    <a:pos x="1340" y="0"/>
                  </a:cxn>
                  <a:cxn ang="0">
                    <a:pos x="1128" y="71"/>
                  </a:cxn>
                  <a:cxn ang="0">
                    <a:pos x="846" y="141"/>
                  </a:cxn>
                  <a:cxn ang="0">
                    <a:pos x="635" y="353"/>
                  </a:cxn>
                  <a:cxn ang="0">
                    <a:pos x="423" y="564"/>
                  </a:cxn>
                  <a:cxn ang="0">
                    <a:pos x="212" y="776"/>
                  </a:cxn>
                  <a:cxn ang="0">
                    <a:pos x="71" y="1057"/>
                  </a:cxn>
                  <a:cxn ang="0">
                    <a:pos x="0" y="1339"/>
                  </a:cxn>
                  <a:cxn ang="0">
                    <a:pos x="0" y="1621"/>
                  </a:cxn>
                  <a:cxn ang="0">
                    <a:pos x="0" y="1903"/>
                  </a:cxn>
                  <a:cxn ang="0">
                    <a:pos x="141" y="2115"/>
                  </a:cxn>
                  <a:cxn ang="0">
                    <a:pos x="282" y="2326"/>
                  </a:cxn>
                  <a:cxn ang="0">
                    <a:pos x="564" y="2538"/>
                  </a:cxn>
                  <a:cxn ang="0">
                    <a:pos x="776" y="2608"/>
                  </a:cxn>
                  <a:cxn ang="0">
                    <a:pos x="987" y="2679"/>
                  </a:cxn>
                  <a:cxn ang="0">
                    <a:pos x="1410" y="2608"/>
                  </a:cxn>
                  <a:cxn ang="0">
                    <a:pos x="1763" y="2397"/>
                  </a:cxn>
                  <a:cxn ang="0">
                    <a:pos x="2115" y="2115"/>
                  </a:cxn>
                  <a:cxn ang="0">
                    <a:pos x="2326" y="1833"/>
                  </a:cxn>
                  <a:cxn ang="0">
                    <a:pos x="2467" y="1410"/>
                  </a:cxn>
                  <a:cxn ang="0">
                    <a:pos x="2538" y="987"/>
                  </a:cxn>
                  <a:cxn ang="0">
                    <a:pos x="2467" y="776"/>
                  </a:cxn>
                  <a:cxn ang="0">
                    <a:pos x="2397" y="635"/>
                  </a:cxn>
                  <a:cxn ang="0">
                    <a:pos x="2185" y="282"/>
                  </a:cxn>
                  <a:cxn ang="0">
                    <a:pos x="1904" y="141"/>
                  </a:cxn>
                  <a:cxn ang="0">
                    <a:pos x="1622" y="0"/>
                  </a:cxn>
                </a:cxnLst>
                <a:rect l="T0" t="T1" r="T2" b="T3"/>
                <a:pathLst>
                  <a:path w="2538" h="2679" extrusionOk="0">
                    <a:moveTo>
                      <a:pt x="1340" y="0"/>
                    </a:moveTo>
                    <a:lnTo>
                      <a:pt x="1128" y="71"/>
                    </a:lnTo>
                    <a:lnTo>
                      <a:pt x="846" y="141"/>
                    </a:lnTo>
                    <a:lnTo>
                      <a:pt x="635" y="353"/>
                    </a:lnTo>
                    <a:lnTo>
                      <a:pt x="423" y="564"/>
                    </a:lnTo>
                    <a:lnTo>
                      <a:pt x="212" y="776"/>
                    </a:lnTo>
                    <a:lnTo>
                      <a:pt x="71" y="1057"/>
                    </a:lnTo>
                    <a:lnTo>
                      <a:pt x="0" y="1339"/>
                    </a:lnTo>
                    <a:lnTo>
                      <a:pt x="0" y="1621"/>
                    </a:lnTo>
                    <a:lnTo>
                      <a:pt x="0" y="1903"/>
                    </a:lnTo>
                    <a:lnTo>
                      <a:pt x="141" y="2115"/>
                    </a:lnTo>
                    <a:lnTo>
                      <a:pt x="282" y="2326"/>
                    </a:lnTo>
                    <a:lnTo>
                      <a:pt x="564" y="2538"/>
                    </a:lnTo>
                    <a:lnTo>
                      <a:pt x="776" y="2608"/>
                    </a:lnTo>
                    <a:lnTo>
                      <a:pt x="987" y="2679"/>
                    </a:lnTo>
                    <a:lnTo>
                      <a:pt x="1410" y="2608"/>
                    </a:lnTo>
                    <a:lnTo>
                      <a:pt x="1763" y="2397"/>
                    </a:lnTo>
                    <a:lnTo>
                      <a:pt x="2115" y="2115"/>
                    </a:lnTo>
                    <a:lnTo>
                      <a:pt x="2326" y="1833"/>
                    </a:lnTo>
                    <a:lnTo>
                      <a:pt x="2467" y="1410"/>
                    </a:lnTo>
                    <a:lnTo>
                      <a:pt x="2538" y="987"/>
                    </a:lnTo>
                    <a:lnTo>
                      <a:pt x="2467" y="776"/>
                    </a:lnTo>
                    <a:lnTo>
                      <a:pt x="2397" y="635"/>
                    </a:lnTo>
                    <a:lnTo>
                      <a:pt x="2185" y="282"/>
                    </a:lnTo>
                    <a:lnTo>
                      <a:pt x="1904" y="141"/>
                    </a:lnTo>
                    <a:lnTo>
                      <a:pt x="1622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Shape 221"/>
              <p:cNvSpPr>
                <a:spLocks/>
              </p:cNvSpPr>
              <p:nvPr/>
            </p:nvSpPr>
            <p:spPr bwMode="auto">
              <a:xfrm>
                <a:off x="3942900" y="1932736"/>
                <a:ext cx="50633" cy="42681"/>
              </a:xfrm>
              <a:custGeom>
                <a:avLst/>
                <a:gdLst>
                  <a:gd name="T0" fmla="*/ 0 w 2045"/>
                  <a:gd name="T1" fmla="*/ 0 h 1693"/>
                  <a:gd name="T2" fmla="*/ 2045 w 2045"/>
                  <a:gd name="T3" fmla="*/ 1693 h 1693"/>
                </a:gdLst>
                <a:ahLst/>
                <a:cxnLst>
                  <a:cxn ang="0">
                    <a:pos x="847" y="1"/>
                  </a:cxn>
                  <a:cxn ang="0">
                    <a:pos x="635" y="71"/>
                  </a:cxn>
                  <a:cxn ang="0">
                    <a:pos x="353" y="212"/>
                  </a:cxn>
                  <a:cxn ang="0">
                    <a:pos x="142" y="283"/>
                  </a:cxn>
                  <a:cxn ang="0">
                    <a:pos x="1" y="494"/>
                  </a:cxn>
                  <a:cxn ang="0">
                    <a:pos x="1" y="706"/>
                  </a:cxn>
                  <a:cxn ang="0">
                    <a:pos x="1" y="917"/>
                  </a:cxn>
                  <a:cxn ang="0">
                    <a:pos x="142" y="1199"/>
                  </a:cxn>
                  <a:cxn ang="0">
                    <a:pos x="424" y="1481"/>
                  </a:cxn>
                  <a:cxn ang="0">
                    <a:pos x="565" y="1622"/>
                  </a:cxn>
                  <a:cxn ang="0">
                    <a:pos x="776" y="1693"/>
                  </a:cxn>
                  <a:cxn ang="0">
                    <a:pos x="1199" y="1693"/>
                  </a:cxn>
                  <a:cxn ang="0">
                    <a:pos x="1551" y="1481"/>
                  </a:cxn>
                  <a:cxn ang="0">
                    <a:pos x="1833" y="1199"/>
                  </a:cxn>
                  <a:cxn ang="0">
                    <a:pos x="1974" y="917"/>
                  </a:cxn>
                  <a:cxn ang="0">
                    <a:pos x="2045" y="635"/>
                  </a:cxn>
                  <a:cxn ang="0">
                    <a:pos x="1974" y="424"/>
                  </a:cxn>
                  <a:cxn ang="0">
                    <a:pos x="1833" y="212"/>
                  </a:cxn>
                  <a:cxn ang="0">
                    <a:pos x="1622" y="142"/>
                  </a:cxn>
                  <a:cxn ang="0">
                    <a:pos x="1410" y="71"/>
                  </a:cxn>
                  <a:cxn ang="0">
                    <a:pos x="1129" y="1"/>
                  </a:cxn>
                </a:cxnLst>
                <a:rect l="T0" t="T1" r="T2" b="T3"/>
                <a:pathLst>
                  <a:path w="2045" h="1693" extrusionOk="0">
                    <a:moveTo>
                      <a:pt x="847" y="1"/>
                    </a:moveTo>
                    <a:lnTo>
                      <a:pt x="635" y="71"/>
                    </a:lnTo>
                    <a:lnTo>
                      <a:pt x="353" y="212"/>
                    </a:lnTo>
                    <a:lnTo>
                      <a:pt x="142" y="283"/>
                    </a:lnTo>
                    <a:lnTo>
                      <a:pt x="1" y="494"/>
                    </a:lnTo>
                    <a:lnTo>
                      <a:pt x="1" y="706"/>
                    </a:lnTo>
                    <a:lnTo>
                      <a:pt x="1" y="917"/>
                    </a:lnTo>
                    <a:lnTo>
                      <a:pt x="142" y="1199"/>
                    </a:lnTo>
                    <a:lnTo>
                      <a:pt x="424" y="1481"/>
                    </a:lnTo>
                    <a:lnTo>
                      <a:pt x="565" y="1622"/>
                    </a:lnTo>
                    <a:lnTo>
                      <a:pt x="776" y="1693"/>
                    </a:lnTo>
                    <a:lnTo>
                      <a:pt x="1199" y="1693"/>
                    </a:lnTo>
                    <a:lnTo>
                      <a:pt x="1551" y="1481"/>
                    </a:lnTo>
                    <a:lnTo>
                      <a:pt x="1833" y="1199"/>
                    </a:lnTo>
                    <a:lnTo>
                      <a:pt x="1974" y="917"/>
                    </a:lnTo>
                    <a:lnTo>
                      <a:pt x="2045" y="635"/>
                    </a:lnTo>
                    <a:lnTo>
                      <a:pt x="1974" y="424"/>
                    </a:lnTo>
                    <a:lnTo>
                      <a:pt x="1833" y="212"/>
                    </a:lnTo>
                    <a:lnTo>
                      <a:pt x="1622" y="142"/>
                    </a:lnTo>
                    <a:lnTo>
                      <a:pt x="1410" y="71"/>
                    </a:lnTo>
                    <a:lnTo>
                      <a:pt x="1129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Shape 222"/>
              <p:cNvSpPr>
                <a:spLocks/>
              </p:cNvSpPr>
              <p:nvPr/>
            </p:nvSpPr>
            <p:spPr bwMode="auto">
              <a:xfrm>
                <a:off x="3354290" y="2168274"/>
                <a:ext cx="50633" cy="50585"/>
              </a:xfrm>
              <a:custGeom>
                <a:avLst/>
                <a:gdLst>
                  <a:gd name="T0" fmla="*/ 0 w 2045"/>
                  <a:gd name="T1" fmla="*/ 0 h 2045"/>
                  <a:gd name="T2" fmla="*/ 2045 w 2045"/>
                  <a:gd name="T3" fmla="*/ 2045 h 2045"/>
                </a:gdLst>
                <a:ahLst/>
                <a:cxnLst>
                  <a:cxn ang="0">
                    <a:pos x="846" y="0"/>
                  </a:cxn>
                  <a:cxn ang="0">
                    <a:pos x="635" y="71"/>
                  </a:cxn>
                  <a:cxn ang="0">
                    <a:pos x="494" y="141"/>
                  </a:cxn>
                  <a:cxn ang="0">
                    <a:pos x="282" y="353"/>
                  </a:cxn>
                  <a:cxn ang="0">
                    <a:pos x="141" y="494"/>
                  </a:cxn>
                  <a:cxn ang="0">
                    <a:pos x="71" y="705"/>
                  </a:cxn>
                  <a:cxn ang="0">
                    <a:pos x="0" y="917"/>
                  </a:cxn>
                  <a:cxn ang="0">
                    <a:pos x="0" y="1058"/>
                  </a:cxn>
                  <a:cxn ang="0">
                    <a:pos x="141" y="1410"/>
                  </a:cxn>
                  <a:cxn ang="0">
                    <a:pos x="353" y="1762"/>
                  </a:cxn>
                  <a:cxn ang="0">
                    <a:pos x="705" y="1974"/>
                  </a:cxn>
                  <a:cxn ang="0">
                    <a:pos x="1058" y="2044"/>
                  </a:cxn>
                  <a:cxn ang="0">
                    <a:pos x="1269" y="2044"/>
                  </a:cxn>
                  <a:cxn ang="0">
                    <a:pos x="1410" y="1974"/>
                  </a:cxn>
                  <a:cxn ang="0">
                    <a:pos x="1621" y="1833"/>
                  </a:cxn>
                  <a:cxn ang="0">
                    <a:pos x="1762" y="1692"/>
                  </a:cxn>
                  <a:cxn ang="0">
                    <a:pos x="1903" y="1551"/>
                  </a:cxn>
                  <a:cxn ang="0">
                    <a:pos x="2044" y="1340"/>
                  </a:cxn>
                  <a:cxn ang="0">
                    <a:pos x="2044" y="1128"/>
                  </a:cxn>
                  <a:cxn ang="0">
                    <a:pos x="2044" y="987"/>
                  </a:cxn>
                  <a:cxn ang="0">
                    <a:pos x="1974" y="635"/>
                  </a:cxn>
                  <a:cxn ang="0">
                    <a:pos x="1692" y="282"/>
                  </a:cxn>
                  <a:cxn ang="0">
                    <a:pos x="1410" y="71"/>
                  </a:cxn>
                  <a:cxn ang="0">
                    <a:pos x="1058" y="0"/>
                  </a:cxn>
                </a:cxnLst>
                <a:rect l="T0" t="T1" r="T2" b="T3"/>
                <a:pathLst>
                  <a:path w="2045" h="2045" extrusionOk="0">
                    <a:moveTo>
                      <a:pt x="846" y="0"/>
                    </a:moveTo>
                    <a:lnTo>
                      <a:pt x="635" y="71"/>
                    </a:lnTo>
                    <a:lnTo>
                      <a:pt x="494" y="141"/>
                    </a:lnTo>
                    <a:lnTo>
                      <a:pt x="282" y="353"/>
                    </a:lnTo>
                    <a:lnTo>
                      <a:pt x="141" y="494"/>
                    </a:lnTo>
                    <a:lnTo>
                      <a:pt x="71" y="705"/>
                    </a:lnTo>
                    <a:lnTo>
                      <a:pt x="0" y="917"/>
                    </a:lnTo>
                    <a:lnTo>
                      <a:pt x="0" y="1058"/>
                    </a:lnTo>
                    <a:lnTo>
                      <a:pt x="141" y="1410"/>
                    </a:lnTo>
                    <a:lnTo>
                      <a:pt x="353" y="1762"/>
                    </a:lnTo>
                    <a:lnTo>
                      <a:pt x="705" y="1974"/>
                    </a:lnTo>
                    <a:lnTo>
                      <a:pt x="1058" y="2044"/>
                    </a:lnTo>
                    <a:lnTo>
                      <a:pt x="1269" y="2044"/>
                    </a:lnTo>
                    <a:lnTo>
                      <a:pt x="1410" y="1974"/>
                    </a:lnTo>
                    <a:lnTo>
                      <a:pt x="1621" y="1833"/>
                    </a:lnTo>
                    <a:lnTo>
                      <a:pt x="1762" y="1692"/>
                    </a:lnTo>
                    <a:lnTo>
                      <a:pt x="1903" y="1551"/>
                    </a:lnTo>
                    <a:lnTo>
                      <a:pt x="2044" y="1340"/>
                    </a:lnTo>
                    <a:lnTo>
                      <a:pt x="2044" y="1128"/>
                    </a:lnTo>
                    <a:lnTo>
                      <a:pt x="2044" y="987"/>
                    </a:lnTo>
                    <a:lnTo>
                      <a:pt x="1974" y="635"/>
                    </a:lnTo>
                    <a:lnTo>
                      <a:pt x="1692" y="282"/>
                    </a:lnTo>
                    <a:lnTo>
                      <a:pt x="1410" y="71"/>
                    </a:lnTo>
                    <a:lnTo>
                      <a:pt x="1058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Shape 223"/>
              <p:cNvSpPr>
                <a:spLocks/>
              </p:cNvSpPr>
              <p:nvPr/>
            </p:nvSpPr>
            <p:spPr bwMode="auto">
              <a:xfrm>
                <a:off x="3411252" y="2152466"/>
                <a:ext cx="31646" cy="23712"/>
              </a:xfrm>
              <a:custGeom>
                <a:avLst/>
                <a:gdLst>
                  <a:gd name="T0" fmla="*/ 0 w 1269"/>
                  <a:gd name="T1" fmla="*/ 0 h 987"/>
                  <a:gd name="T2" fmla="*/ 1269 w 1269"/>
                  <a:gd name="T3" fmla="*/ 987 h 987"/>
                </a:gdLst>
                <a:ahLst/>
                <a:cxnLst>
                  <a:cxn ang="0">
                    <a:pos x="705" y="0"/>
                  </a:cxn>
                  <a:cxn ang="0">
                    <a:pos x="423" y="71"/>
                  </a:cxn>
                  <a:cxn ang="0">
                    <a:pos x="141" y="282"/>
                  </a:cxn>
                  <a:cxn ang="0">
                    <a:pos x="71" y="352"/>
                  </a:cxn>
                  <a:cxn ang="0">
                    <a:pos x="0" y="493"/>
                  </a:cxn>
                  <a:cxn ang="0">
                    <a:pos x="71" y="564"/>
                  </a:cxn>
                  <a:cxn ang="0">
                    <a:pos x="141" y="705"/>
                  </a:cxn>
                  <a:cxn ang="0">
                    <a:pos x="282" y="846"/>
                  </a:cxn>
                  <a:cxn ang="0">
                    <a:pos x="564" y="916"/>
                  </a:cxn>
                  <a:cxn ang="0">
                    <a:pos x="776" y="987"/>
                  </a:cxn>
                  <a:cxn ang="0">
                    <a:pos x="987" y="987"/>
                  </a:cxn>
                  <a:cxn ang="0">
                    <a:pos x="1057" y="916"/>
                  </a:cxn>
                  <a:cxn ang="0">
                    <a:pos x="1128" y="775"/>
                  </a:cxn>
                  <a:cxn ang="0">
                    <a:pos x="1128" y="493"/>
                  </a:cxn>
                  <a:cxn ang="0">
                    <a:pos x="1198" y="282"/>
                  </a:cxn>
                  <a:cxn ang="0">
                    <a:pos x="1269" y="141"/>
                  </a:cxn>
                  <a:cxn ang="0">
                    <a:pos x="1198" y="71"/>
                  </a:cxn>
                  <a:cxn ang="0">
                    <a:pos x="1128" y="0"/>
                  </a:cxn>
                </a:cxnLst>
                <a:rect l="T0" t="T1" r="T2" b="T3"/>
                <a:pathLst>
                  <a:path w="1269" h="987" extrusionOk="0">
                    <a:moveTo>
                      <a:pt x="705" y="0"/>
                    </a:moveTo>
                    <a:lnTo>
                      <a:pt x="423" y="71"/>
                    </a:lnTo>
                    <a:lnTo>
                      <a:pt x="141" y="282"/>
                    </a:lnTo>
                    <a:lnTo>
                      <a:pt x="71" y="352"/>
                    </a:lnTo>
                    <a:lnTo>
                      <a:pt x="0" y="493"/>
                    </a:lnTo>
                    <a:lnTo>
                      <a:pt x="71" y="564"/>
                    </a:lnTo>
                    <a:lnTo>
                      <a:pt x="141" y="705"/>
                    </a:lnTo>
                    <a:lnTo>
                      <a:pt x="282" y="846"/>
                    </a:lnTo>
                    <a:lnTo>
                      <a:pt x="564" y="916"/>
                    </a:lnTo>
                    <a:lnTo>
                      <a:pt x="776" y="987"/>
                    </a:lnTo>
                    <a:lnTo>
                      <a:pt x="987" y="987"/>
                    </a:lnTo>
                    <a:lnTo>
                      <a:pt x="1057" y="916"/>
                    </a:lnTo>
                    <a:lnTo>
                      <a:pt x="1128" y="775"/>
                    </a:lnTo>
                    <a:lnTo>
                      <a:pt x="1128" y="493"/>
                    </a:lnTo>
                    <a:lnTo>
                      <a:pt x="1198" y="282"/>
                    </a:lnTo>
                    <a:lnTo>
                      <a:pt x="1269" y="141"/>
                    </a:lnTo>
                    <a:lnTo>
                      <a:pt x="1198" y="71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Shape 224"/>
              <p:cNvSpPr>
                <a:spLocks/>
              </p:cNvSpPr>
              <p:nvPr/>
            </p:nvSpPr>
            <p:spPr bwMode="auto">
              <a:xfrm>
                <a:off x="3112200" y="1921670"/>
                <a:ext cx="55380" cy="53747"/>
              </a:xfrm>
              <a:custGeom>
                <a:avLst/>
                <a:gdLst>
                  <a:gd name="T0" fmla="*/ 0 w 2185"/>
                  <a:gd name="T1" fmla="*/ 0 h 2186"/>
                  <a:gd name="T2" fmla="*/ 2185 w 2185"/>
                  <a:gd name="T3" fmla="*/ 2186 h 2186"/>
                </a:gdLst>
                <a:ahLst/>
                <a:cxnLst>
                  <a:cxn ang="0">
                    <a:pos x="987" y="1"/>
                  </a:cxn>
                  <a:cxn ang="0">
                    <a:pos x="634" y="71"/>
                  </a:cxn>
                  <a:cxn ang="0">
                    <a:pos x="352" y="283"/>
                  </a:cxn>
                  <a:cxn ang="0">
                    <a:pos x="141" y="564"/>
                  </a:cxn>
                  <a:cxn ang="0">
                    <a:pos x="0" y="846"/>
                  </a:cxn>
                  <a:cxn ang="0">
                    <a:pos x="0" y="1199"/>
                  </a:cxn>
                  <a:cxn ang="0">
                    <a:pos x="70" y="1551"/>
                  </a:cxn>
                  <a:cxn ang="0">
                    <a:pos x="352" y="1833"/>
                  </a:cxn>
                  <a:cxn ang="0">
                    <a:pos x="634" y="2045"/>
                  </a:cxn>
                  <a:cxn ang="0">
                    <a:pos x="846" y="2115"/>
                  </a:cxn>
                  <a:cxn ang="0">
                    <a:pos x="1128" y="2186"/>
                  </a:cxn>
                  <a:cxn ang="0">
                    <a:pos x="1339" y="2115"/>
                  </a:cxn>
                  <a:cxn ang="0">
                    <a:pos x="1551" y="2045"/>
                  </a:cxn>
                  <a:cxn ang="0">
                    <a:pos x="1762" y="1904"/>
                  </a:cxn>
                  <a:cxn ang="0">
                    <a:pos x="1903" y="1763"/>
                  </a:cxn>
                  <a:cxn ang="0">
                    <a:pos x="2044" y="1551"/>
                  </a:cxn>
                  <a:cxn ang="0">
                    <a:pos x="2115" y="1340"/>
                  </a:cxn>
                  <a:cxn ang="0">
                    <a:pos x="2185" y="1128"/>
                  </a:cxn>
                  <a:cxn ang="0">
                    <a:pos x="2185" y="846"/>
                  </a:cxn>
                  <a:cxn ang="0">
                    <a:pos x="2185" y="635"/>
                  </a:cxn>
                  <a:cxn ang="0">
                    <a:pos x="2044" y="423"/>
                  </a:cxn>
                  <a:cxn ang="0">
                    <a:pos x="1903" y="283"/>
                  </a:cxn>
                  <a:cxn ang="0">
                    <a:pos x="1692" y="71"/>
                  </a:cxn>
                  <a:cxn ang="0">
                    <a:pos x="1410" y="1"/>
                  </a:cxn>
                </a:cxnLst>
                <a:rect l="T0" t="T1" r="T2" b="T3"/>
                <a:pathLst>
                  <a:path w="2185" h="2186" extrusionOk="0">
                    <a:moveTo>
                      <a:pt x="987" y="1"/>
                    </a:moveTo>
                    <a:lnTo>
                      <a:pt x="634" y="71"/>
                    </a:lnTo>
                    <a:lnTo>
                      <a:pt x="352" y="283"/>
                    </a:lnTo>
                    <a:lnTo>
                      <a:pt x="141" y="564"/>
                    </a:lnTo>
                    <a:lnTo>
                      <a:pt x="0" y="846"/>
                    </a:lnTo>
                    <a:lnTo>
                      <a:pt x="0" y="1199"/>
                    </a:lnTo>
                    <a:lnTo>
                      <a:pt x="70" y="1551"/>
                    </a:lnTo>
                    <a:lnTo>
                      <a:pt x="352" y="1833"/>
                    </a:lnTo>
                    <a:lnTo>
                      <a:pt x="634" y="2045"/>
                    </a:lnTo>
                    <a:lnTo>
                      <a:pt x="846" y="2115"/>
                    </a:lnTo>
                    <a:lnTo>
                      <a:pt x="1128" y="2186"/>
                    </a:lnTo>
                    <a:lnTo>
                      <a:pt x="1339" y="2115"/>
                    </a:lnTo>
                    <a:lnTo>
                      <a:pt x="1551" y="2045"/>
                    </a:lnTo>
                    <a:lnTo>
                      <a:pt x="1762" y="1904"/>
                    </a:lnTo>
                    <a:lnTo>
                      <a:pt x="1903" y="1763"/>
                    </a:lnTo>
                    <a:lnTo>
                      <a:pt x="2044" y="1551"/>
                    </a:lnTo>
                    <a:lnTo>
                      <a:pt x="2115" y="1340"/>
                    </a:lnTo>
                    <a:lnTo>
                      <a:pt x="2185" y="1128"/>
                    </a:lnTo>
                    <a:lnTo>
                      <a:pt x="2185" y="846"/>
                    </a:lnTo>
                    <a:lnTo>
                      <a:pt x="2185" y="635"/>
                    </a:lnTo>
                    <a:lnTo>
                      <a:pt x="2044" y="423"/>
                    </a:lnTo>
                    <a:lnTo>
                      <a:pt x="1903" y="283"/>
                    </a:lnTo>
                    <a:lnTo>
                      <a:pt x="1692" y="71"/>
                    </a:lnTo>
                    <a:lnTo>
                      <a:pt x="1410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Shape 225"/>
              <p:cNvSpPr>
                <a:spLocks/>
              </p:cNvSpPr>
              <p:nvPr/>
            </p:nvSpPr>
            <p:spPr bwMode="auto">
              <a:xfrm>
                <a:off x="3151758" y="1836307"/>
                <a:ext cx="74367" cy="71136"/>
              </a:xfrm>
              <a:custGeom>
                <a:avLst/>
                <a:gdLst>
                  <a:gd name="T0" fmla="*/ 0 w 3032"/>
                  <a:gd name="T1" fmla="*/ 0 h 2820"/>
                  <a:gd name="T2" fmla="*/ 3032 w 3032"/>
                  <a:gd name="T3" fmla="*/ 2820 h 2820"/>
                </a:gdLst>
                <a:ahLst/>
                <a:cxnLst>
                  <a:cxn ang="0">
                    <a:pos x="1692" y="0"/>
                  </a:cxn>
                  <a:cxn ang="0">
                    <a:pos x="1410" y="71"/>
                  </a:cxn>
                  <a:cxn ang="0">
                    <a:pos x="1128" y="141"/>
                  </a:cxn>
                  <a:cxn ang="0">
                    <a:pos x="705" y="353"/>
                  </a:cxn>
                  <a:cxn ang="0">
                    <a:pos x="283" y="705"/>
                  </a:cxn>
                  <a:cxn ang="0">
                    <a:pos x="142" y="917"/>
                  </a:cxn>
                  <a:cxn ang="0">
                    <a:pos x="71" y="1199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74"/>
                  </a:cxn>
                  <a:cxn ang="0">
                    <a:pos x="212" y="2256"/>
                  </a:cxn>
                  <a:cxn ang="0">
                    <a:pos x="424" y="2467"/>
                  </a:cxn>
                  <a:cxn ang="0">
                    <a:pos x="705" y="2679"/>
                  </a:cxn>
                  <a:cxn ang="0">
                    <a:pos x="987" y="2749"/>
                  </a:cxn>
                  <a:cxn ang="0">
                    <a:pos x="1269" y="2820"/>
                  </a:cxn>
                  <a:cxn ang="0">
                    <a:pos x="1551" y="2749"/>
                  </a:cxn>
                  <a:cxn ang="0">
                    <a:pos x="1833" y="2679"/>
                  </a:cxn>
                  <a:cxn ang="0">
                    <a:pos x="2115" y="2608"/>
                  </a:cxn>
                  <a:cxn ang="0">
                    <a:pos x="2397" y="2397"/>
                  </a:cxn>
                  <a:cxn ang="0">
                    <a:pos x="2609" y="2256"/>
                  </a:cxn>
                  <a:cxn ang="0">
                    <a:pos x="2820" y="2044"/>
                  </a:cxn>
                  <a:cxn ang="0">
                    <a:pos x="2961" y="1762"/>
                  </a:cxn>
                  <a:cxn ang="0">
                    <a:pos x="3031" y="1551"/>
                  </a:cxn>
                  <a:cxn ang="0">
                    <a:pos x="3031" y="1269"/>
                  </a:cxn>
                  <a:cxn ang="0">
                    <a:pos x="2961" y="987"/>
                  </a:cxn>
                  <a:cxn ang="0">
                    <a:pos x="2820" y="705"/>
                  </a:cxn>
                  <a:cxn ang="0">
                    <a:pos x="2609" y="423"/>
                  </a:cxn>
                  <a:cxn ang="0">
                    <a:pos x="2397" y="282"/>
                  </a:cxn>
                  <a:cxn ang="0">
                    <a:pos x="2186" y="141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3032" h="2820" extrusionOk="0">
                    <a:moveTo>
                      <a:pt x="1692" y="0"/>
                    </a:moveTo>
                    <a:lnTo>
                      <a:pt x="1410" y="71"/>
                    </a:lnTo>
                    <a:lnTo>
                      <a:pt x="1128" y="141"/>
                    </a:lnTo>
                    <a:lnTo>
                      <a:pt x="705" y="353"/>
                    </a:lnTo>
                    <a:lnTo>
                      <a:pt x="283" y="705"/>
                    </a:lnTo>
                    <a:lnTo>
                      <a:pt x="142" y="917"/>
                    </a:lnTo>
                    <a:lnTo>
                      <a:pt x="71" y="1199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74"/>
                    </a:lnTo>
                    <a:lnTo>
                      <a:pt x="212" y="2256"/>
                    </a:lnTo>
                    <a:lnTo>
                      <a:pt x="424" y="2467"/>
                    </a:lnTo>
                    <a:lnTo>
                      <a:pt x="705" y="2679"/>
                    </a:lnTo>
                    <a:lnTo>
                      <a:pt x="987" y="2749"/>
                    </a:lnTo>
                    <a:lnTo>
                      <a:pt x="1269" y="2820"/>
                    </a:lnTo>
                    <a:lnTo>
                      <a:pt x="1551" y="2749"/>
                    </a:lnTo>
                    <a:lnTo>
                      <a:pt x="1833" y="2679"/>
                    </a:lnTo>
                    <a:lnTo>
                      <a:pt x="2115" y="2608"/>
                    </a:lnTo>
                    <a:lnTo>
                      <a:pt x="2397" y="2397"/>
                    </a:lnTo>
                    <a:lnTo>
                      <a:pt x="2609" y="2256"/>
                    </a:lnTo>
                    <a:lnTo>
                      <a:pt x="2820" y="2044"/>
                    </a:lnTo>
                    <a:lnTo>
                      <a:pt x="2961" y="1762"/>
                    </a:lnTo>
                    <a:lnTo>
                      <a:pt x="3031" y="1551"/>
                    </a:lnTo>
                    <a:lnTo>
                      <a:pt x="3031" y="1269"/>
                    </a:lnTo>
                    <a:lnTo>
                      <a:pt x="2961" y="987"/>
                    </a:lnTo>
                    <a:lnTo>
                      <a:pt x="2820" y="705"/>
                    </a:lnTo>
                    <a:lnTo>
                      <a:pt x="2609" y="423"/>
                    </a:lnTo>
                    <a:lnTo>
                      <a:pt x="2397" y="282"/>
                    </a:lnTo>
                    <a:lnTo>
                      <a:pt x="2186" y="141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Shape 226"/>
              <p:cNvSpPr>
                <a:spLocks/>
              </p:cNvSpPr>
              <p:nvPr/>
            </p:nvSpPr>
            <p:spPr bwMode="auto">
              <a:xfrm>
                <a:off x="3183403" y="1953286"/>
                <a:ext cx="39557" cy="37939"/>
              </a:xfrm>
              <a:custGeom>
                <a:avLst/>
                <a:gdLst>
                  <a:gd name="T0" fmla="*/ 0 w 1622"/>
                  <a:gd name="T1" fmla="*/ 0 h 1551"/>
                  <a:gd name="T2" fmla="*/ 1622 w 1622"/>
                  <a:gd name="T3" fmla="*/ 1551 h 1551"/>
                </a:gdLst>
                <a:ahLst/>
                <a:cxnLst>
                  <a:cxn ang="0">
                    <a:pos x="423" y="0"/>
                  </a:cxn>
                  <a:cxn ang="0">
                    <a:pos x="141" y="212"/>
                  </a:cxn>
                  <a:cxn ang="0">
                    <a:pos x="71" y="353"/>
                  </a:cxn>
                  <a:cxn ang="0">
                    <a:pos x="0" y="494"/>
                  </a:cxn>
                  <a:cxn ang="0">
                    <a:pos x="0" y="705"/>
                  </a:cxn>
                  <a:cxn ang="0">
                    <a:pos x="0" y="917"/>
                  </a:cxn>
                  <a:cxn ang="0">
                    <a:pos x="141" y="1199"/>
                  </a:cxn>
                  <a:cxn ang="0">
                    <a:pos x="282" y="1410"/>
                  </a:cxn>
                  <a:cxn ang="0">
                    <a:pos x="564" y="1480"/>
                  </a:cxn>
                  <a:cxn ang="0">
                    <a:pos x="776" y="1551"/>
                  </a:cxn>
                  <a:cxn ang="0">
                    <a:pos x="1058" y="1551"/>
                  </a:cxn>
                  <a:cxn ang="0">
                    <a:pos x="1269" y="1410"/>
                  </a:cxn>
                  <a:cxn ang="0">
                    <a:pos x="1410" y="1269"/>
                  </a:cxn>
                  <a:cxn ang="0">
                    <a:pos x="1551" y="987"/>
                  </a:cxn>
                  <a:cxn ang="0">
                    <a:pos x="1621" y="776"/>
                  </a:cxn>
                  <a:cxn ang="0">
                    <a:pos x="1551" y="564"/>
                  </a:cxn>
                  <a:cxn ang="0">
                    <a:pos x="1551" y="353"/>
                  </a:cxn>
                  <a:cxn ang="0">
                    <a:pos x="1410" y="212"/>
                  </a:cxn>
                  <a:cxn ang="0">
                    <a:pos x="1128" y="0"/>
                  </a:cxn>
                </a:cxnLst>
                <a:rect l="T0" t="T1" r="T2" b="T3"/>
                <a:pathLst>
                  <a:path w="1622" h="1551" extrusionOk="0">
                    <a:moveTo>
                      <a:pt x="423" y="0"/>
                    </a:moveTo>
                    <a:lnTo>
                      <a:pt x="141" y="212"/>
                    </a:lnTo>
                    <a:lnTo>
                      <a:pt x="71" y="353"/>
                    </a:lnTo>
                    <a:lnTo>
                      <a:pt x="0" y="494"/>
                    </a:lnTo>
                    <a:lnTo>
                      <a:pt x="0" y="705"/>
                    </a:lnTo>
                    <a:lnTo>
                      <a:pt x="0" y="917"/>
                    </a:lnTo>
                    <a:lnTo>
                      <a:pt x="141" y="1199"/>
                    </a:lnTo>
                    <a:lnTo>
                      <a:pt x="282" y="1410"/>
                    </a:lnTo>
                    <a:lnTo>
                      <a:pt x="564" y="1480"/>
                    </a:lnTo>
                    <a:lnTo>
                      <a:pt x="776" y="1551"/>
                    </a:lnTo>
                    <a:lnTo>
                      <a:pt x="1058" y="1551"/>
                    </a:lnTo>
                    <a:lnTo>
                      <a:pt x="1269" y="1410"/>
                    </a:lnTo>
                    <a:lnTo>
                      <a:pt x="1410" y="1269"/>
                    </a:lnTo>
                    <a:lnTo>
                      <a:pt x="1551" y="987"/>
                    </a:lnTo>
                    <a:lnTo>
                      <a:pt x="1621" y="776"/>
                    </a:lnTo>
                    <a:lnTo>
                      <a:pt x="1551" y="564"/>
                    </a:lnTo>
                    <a:lnTo>
                      <a:pt x="1551" y="353"/>
                    </a:lnTo>
                    <a:lnTo>
                      <a:pt x="1410" y="212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Shape 227"/>
              <p:cNvSpPr>
                <a:spLocks/>
              </p:cNvSpPr>
              <p:nvPr/>
            </p:nvSpPr>
            <p:spPr bwMode="auto">
              <a:xfrm>
                <a:off x="3710304" y="1667163"/>
                <a:ext cx="58545" cy="60070"/>
              </a:xfrm>
              <a:custGeom>
                <a:avLst/>
                <a:gdLst>
                  <a:gd name="T0" fmla="*/ 0 w 2327"/>
                  <a:gd name="T1" fmla="*/ 0 h 2398"/>
                  <a:gd name="T2" fmla="*/ 2327 w 2327"/>
                  <a:gd name="T3" fmla="*/ 2398 h 2398"/>
                </a:gdLst>
                <a:ahLst/>
                <a:cxnLst>
                  <a:cxn ang="0">
                    <a:pos x="1199" y="1"/>
                  </a:cxn>
                  <a:cxn ang="0">
                    <a:pos x="847" y="71"/>
                  </a:cxn>
                  <a:cxn ang="0">
                    <a:pos x="565" y="142"/>
                  </a:cxn>
                  <a:cxn ang="0">
                    <a:pos x="353" y="283"/>
                  </a:cxn>
                  <a:cxn ang="0">
                    <a:pos x="212" y="494"/>
                  </a:cxn>
                  <a:cxn ang="0">
                    <a:pos x="71" y="776"/>
                  </a:cxn>
                  <a:cxn ang="0">
                    <a:pos x="71" y="988"/>
                  </a:cxn>
                  <a:cxn ang="0">
                    <a:pos x="1" y="1270"/>
                  </a:cxn>
                  <a:cxn ang="0">
                    <a:pos x="71" y="1481"/>
                  </a:cxn>
                  <a:cxn ang="0">
                    <a:pos x="142" y="1763"/>
                  </a:cxn>
                  <a:cxn ang="0">
                    <a:pos x="283" y="1974"/>
                  </a:cxn>
                  <a:cxn ang="0">
                    <a:pos x="424" y="2186"/>
                  </a:cxn>
                  <a:cxn ang="0">
                    <a:pos x="635" y="2327"/>
                  </a:cxn>
                  <a:cxn ang="0">
                    <a:pos x="847" y="2397"/>
                  </a:cxn>
                  <a:cxn ang="0">
                    <a:pos x="1129" y="2397"/>
                  </a:cxn>
                  <a:cxn ang="0">
                    <a:pos x="1481" y="2327"/>
                  </a:cxn>
                  <a:cxn ang="0">
                    <a:pos x="1763" y="2186"/>
                  </a:cxn>
                  <a:cxn ang="0">
                    <a:pos x="2045" y="1904"/>
                  </a:cxn>
                  <a:cxn ang="0">
                    <a:pos x="2256" y="1551"/>
                  </a:cxn>
                  <a:cxn ang="0">
                    <a:pos x="2327" y="1199"/>
                  </a:cxn>
                  <a:cxn ang="0">
                    <a:pos x="2327" y="776"/>
                  </a:cxn>
                  <a:cxn ang="0">
                    <a:pos x="2256" y="494"/>
                  </a:cxn>
                  <a:cxn ang="0">
                    <a:pos x="1974" y="212"/>
                  </a:cxn>
                  <a:cxn ang="0">
                    <a:pos x="1763" y="142"/>
                  </a:cxn>
                  <a:cxn ang="0">
                    <a:pos x="1552" y="71"/>
                  </a:cxn>
                  <a:cxn ang="0">
                    <a:pos x="1199" y="1"/>
                  </a:cxn>
                </a:cxnLst>
                <a:rect l="T0" t="T1" r="T2" b="T3"/>
                <a:pathLst>
                  <a:path w="2327" h="2398" extrusionOk="0">
                    <a:moveTo>
                      <a:pt x="1199" y="1"/>
                    </a:moveTo>
                    <a:lnTo>
                      <a:pt x="847" y="71"/>
                    </a:lnTo>
                    <a:lnTo>
                      <a:pt x="565" y="142"/>
                    </a:lnTo>
                    <a:lnTo>
                      <a:pt x="353" y="283"/>
                    </a:lnTo>
                    <a:lnTo>
                      <a:pt x="212" y="494"/>
                    </a:lnTo>
                    <a:lnTo>
                      <a:pt x="71" y="776"/>
                    </a:lnTo>
                    <a:lnTo>
                      <a:pt x="71" y="988"/>
                    </a:lnTo>
                    <a:lnTo>
                      <a:pt x="1" y="1270"/>
                    </a:lnTo>
                    <a:lnTo>
                      <a:pt x="71" y="1481"/>
                    </a:lnTo>
                    <a:lnTo>
                      <a:pt x="142" y="1763"/>
                    </a:lnTo>
                    <a:lnTo>
                      <a:pt x="283" y="1974"/>
                    </a:lnTo>
                    <a:lnTo>
                      <a:pt x="424" y="2186"/>
                    </a:lnTo>
                    <a:lnTo>
                      <a:pt x="635" y="2327"/>
                    </a:lnTo>
                    <a:lnTo>
                      <a:pt x="847" y="2397"/>
                    </a:lnTo>
                    <a:lnTo>
                      <a:pt x="1129" y="2397"/>
                    </a:lnTo>
                    <a:lnTo>
                      <a:pt x="1481" y="2327"/>
                    </a:lnTo>
                    <a:lnTo>
                      <a:pt x="1763" y="2186"/>
                    </a:lnTo>
                    <a:lnTo>
                      <a:pt x="2045" y="1904"/>
                    </a:lnTo>
                    <a:lnTo>
                      <a:pt x="2256" y="1551"/>
                    </a:lnTo>
                    <a:lnTo>
                      <a:pt x="2327" y="1199"/>
                    </a:lnTo>
                    <a:lnTo>
                      <a:pt x="2327" y="776"/>
                    </a:lnTo>
                    <a:lnTo>
                      <a:pt x="2256" y="494"/>
                    </a:lnTo>
                    <a:lnTo>
                      <a:pt x="1974" y="212"/>
                    </a:lnTo>
                    <a:lnTo>
                      <a:pt x="1763" y="142"/>
                    </a:lnTo>
                    <a:lnTo>
                      <a:pt x="1552" y="71"/>
                    </a:lnTo>
                    <a:lnTo>
                      <a:pt x="1199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Shape 228"/>
              <p:cNvSpPr>
                <a:spLocks/>
              </p:cNvSpPr>
              <p:nvPr/>
            </p:nvSpPr>
            <p:spPr bwMode="auto">
              <a:xfrm>
                <a:off x="3767266" y="1591285"/>
                <a:ext cx="53798" cy="52166"/>
              </a:xfrm>
              <a:custGeom>
                <a:avLst/>
                <a:gdLst>
                  <a:gd name="T0" fmla="*/ 0 w 2116"/>
                  <a:gd name="T1" fmla="*/ 0 h 2116"/>
                  <a:gd name="T2" fmla="*/ 2116 w 2116"/>
                  <a:gd name="T3" fmla="*/ 2116 h 2116"/>
                </a:gdLst>
                <a:ahLst/>
                <a:cxnLst>
                  <a:cxn ang="0">
                    <a:pos x="1270" y="1"/>
                  </a:cxn>
                  <a:cxn ang="0">
                    <a:pos x="988" y="71"/>
                  </a:cxn>
                  <a:cxn ang="0">
                    <a:pos x="706" y="142"/>
                  </a:cxn>
                  <a:cxn ang="0">
                    <a:pos x="353" y="353"/>
                  </a:cxn>
                  <a:cxn ang="0">
                    <a:pos x="142" y="635"/>
                  </a:cxn>
                  <a:cxn ang="0">
                    <a:pos x="1" y="988"/>
                  </a:cxn>
                  <a:cxn ang="0">
                    <a:pos x="1" y="1270"/>
                  </a:cxn>
                  <a:cxn ang="0">
                    <a:pos x="71" y="1622"/>
                  </a:cxn>
                  <a:cxn ang="0">
                    <a:pos x="283" y="1904"/>
                  </a:cxn>
                  <a:cxn ang="0">
                    <a:pos x="565" y="2045"/>
                  </a:cxn>
                  <a:cxn ang="0">
                    <a:pos x="988" y="2116"/>
                  </a:cxn>
                  <a:cxn ang="0">
                    <a:pos x="1270" y="2116"/>
                  </a:cxn>
                  <a:cxn ang="0">
                    <a:pos x="1552" y="2045"/>
                  </a:cxn>
                  <a:cxn ang="0">
                    <a:pos x="1763" y="1904"/>
                  </a:cxn>
                  <a:cxn ang="0">
                    <a:pos x="1904" y="1763"/>
                  </a:cxn>
                  <a:cxn ang="0">
                    <a:pos x="2045" y="1552"/>
                  </a:cxn>
                  <a:cxn ang="0">
                    <a:pos x="2115" y="1340"/>
                  </a:cxn>
                  <a:cxn ang="0">
                    <a:pos x="2115" y="917"/>
                  </a:cxn>
                  <a:cxn ang="0">
                    <a:pos x="2045" y="706"/>
                  </a:cxn>
                  <a:cxn ang="0">
                    <a:pos x="1974" y="494"/>
                  </a:cxn>
                  <a:cxn ang="0">
                    <a:pos x="1833" y="283"/>
                  </a:cxn>
                  <a:cxn ang="0">
                    <a:pos x="1693" y="142"/>
                  </a:cxn>
                  <a:cxn ang="0">
                    <a:pos x="1481" y="71"/>
                  </a:cxn>
                  <a:cxn ang="0">
                    <a:pos x="1270" y="1"/>
                  </a:cxn>
                </a:cxnLst>
                <a:rect l="T0" t="T1" r="T2" b="T3"/>
                <a:pathLst>
                  <a:path w="2116" h="2116" extrusionOk="0">
                    <a:moveTo>
                      <a:pt x="1270" y="1"/>
                    </a:moveTo>
                    <a:lnTo>
                      <a:pt x="988" y="71"/>
                    </a:lnTo>
                    <a:lnTo>
                      <a:pt x="706" y="142"/>
                    </a:lnTo>
                    <a:lnTo>
                      <a:pt x="353" y="353"/>
                    </a:lnTo>
                    <a:lnTo>
                      <a:pt x="142" y="635"/>
                    </a:lnTo>
                    <a:lnTo>
                      <a:pt x="1" y="988"/>
                    </a:lnTo>
                    <a:lnTo>
                      <a:pt x="1" y="1270"/>
                    </a:lnTo>
                    <a:lnTo>
                      <a:pt x="71" y="1622"/>
                    </a:lnTo>
                    <a:lnTo>
                      <a:pt x="283" y="1904"/>
                    </a:lnTo>
                    <a:lnTo>
                      <a:pt x="565" y="2045"/>
                    </a:lnTo>
                    <a:lnTo>
                      <a:pt x="988" y="2116"/>
                    </a:lnTo>
                    <a:lnTo>
                      <a:pt x="1270" y="2116"/>
                    </a:lnTo>
                    <a:lnTo>
                      <a:pt x="1552" y="2045"/>
                    </a:lnTo>
                    <a:lnTo>
                      <a:pt x="1763" y="1904"/>
                    </a:lnTo>
                    <a:lnTo>
                      <a:pt x="1904" y="1763"/>
                    </a:lnTo>
                    <a:lnTo>
                      <a:pt x="2045" y="1552"/>
                    </a:lnTo>
                    <a:lnTo>
                      <a:pt x="2115" y="1340"/>
                    </a:lnTo>
                    <a:lnTo>
                      <a:pt x="2115" y="917"/>
                    </a:lnTo>
                    <a:lnTo>
                      <a:pt x="2045" y="706"/>
                    </a:lnTo>
                    <a:lnTo>
                      <a:pt x="1974" y="494"/>
                    </a:lnTo>
                    <a:lnTo>
                      <a:pt x="1833" y="283"/>
                    </a:lnTo>
                    <a:lnTo>
                      <a:pt x="1693" y="142"/>
                    </a:lnTo>
                    <a:lnTo>
                      <a:pt x="1481" y="71"/>
                    </a:lnTo>
                    <a:lnTo>
                      <a:pt x="1270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Shape 229"/>
              <p:cNvSpPr>
                <a:spLocks/>
              </p:cNvSpPr>
              <p:nvPr/>
            </p:nvSpPr>
            <p:spPr bwMode="auto">
              <a:xfrm>
                <a:off x="3813153" y="1635547"/>
                <a:ext cx="36392" cy="39519"/>
              </a:xfrm>
              <a:custGeom>
                <a:avLst/>
                <a:gdLst>
                  <a:gd name="T0" fmla="*/ 0 w 1411"/>
                  <a:gd name="T1" fmla="*/ 0 h 1622"/>
                  <a:gd name="T2" fmla="*/ 1411 w 1411"/>
                  <a:gd name="T3" fmla="*/ 1622 h 1622"/>
                </a:gdLst>
                <a:ahLst/>
                <a:cxnLst>
                  <a:cxn ang="0">
                    <a:pos x="564" y="0"/>
                  </a:cxn>
                  <a:cxn ang="0">
                    <a:pos x="423" y="71"/>
                  </a:cxn>
                  <a:cxn ang="0">
                    <a:pos x="212" y="353"/>
                  </a:cxn>
                  <a:cxn ang="0">
                    <a:pos x="71" y="775"/>
                  </a:cxn>
                  <a:cxn ang="0">
                    <a:pos x="0" y="1198"/>
                  </a:cxn>
                  <a:cxn ang="0">
                    <a:pos x="71" y="1339"/>
                  </a:cxn>
                  <a:cxn ang="0">
                    <a:pos x="141" y="1480"/>
                  </a:cxn>
                  <a:cxn ang="0">
                    <a:pos x="282" y="1551"/>
                  </a:cxn>
                  <a:cxn ang="0">
                    <a:pos x="494" y="1621"/>
                  </a:cxn>
                  <a:cxn ang="0">
                    <a:pos x="705" y="1551"/>
                  </a:cxn>
                  <a:cxn ang="0">
                    <a:pos x="1058" y="1410"/>
                  </a:cxn>
                  <a:cxn ang="0">
                    <a:pos x="1269" y="1269"/>
                  </a:cxn>
                  <a:cxn ang="0">
                    <a:pos x="1340" y="1128"/>
                  </a:cxn>
                  <a:cxn ang="0">
                    <a:pos x="1410" y="916"/>
                  </a:cxn>
                  <a:cxn ang="0">
                    <a:pos x="1410" y="775"/>
                  </a:cxn>
                  <a:cxn ang="0">
                    <a:pos x="1199" y="493"/>
                  </a:cxn>
                  <a:cxn ang="0">
                    <a:pos x="987" y="212"/>
                  </a:cxn>
                  <a:cxn ang="0">
                    <a:pos x="846" y="71"/>
                  </a:cxn>
                  <a:cxn ang="0">
                    <a:pos x="705" y="0"/>
                  </a:cxn>
                </a:cxnLst>
                <a:rect l="T0" t="T1" r="T2" b="T3"/>
                <a:pathLst>
                  <a:path w="1411" h="1622" extrusionOk="0">
                    <a:moveTo>
                      <a:pt x="564" y="0"/>
                    </a:moveTo>
                    <a:lnTo>
                      <a:pt x="423" y="71"/>
                    </a:lnTo>
                    <a:lnTo>
                      <a:pt x="212" y="353"/>
                    </a:lnTo>
                    <a:lnTo>
                      <a:pt x="71" y="775"/>
                    </a:lnTo>
                    <a:lnTo>
                      <a:pt x="0" y="1198"/>
                    </a:lnTo>
                    <a:lnTo>
                      <a:pt x="71" y="1339"/>
                    </a:lnTo>
                    <a:lnTo>
                      <a:pt x="141" y="1480"/>
                    </a:lnTo>
                    <a:lnTo>
                      <a:pt x="282" y="1551"/>
                    </a:lnTo>
                    <a:lnTo>
                      <a:pt x="494" y="1621"/>
                    </a:lnTo>
                    <a:lnTo>
                      <a:pt x="705" y="1551"/>
                    </a:lnTo>
                    <a:lnTo>
                      <a:pt x="1058" y="1410"/>
                    </a:lnTo>
                    <a:lnTo>
                      <a:pt x="1269" y="1269"/>
                    </a:lnTo>
                    <a:lnTo>
                      <a:pt x="1340" y="1128"/>
                    </a:lnTo>
                    <a:lnTo>
                      <a:pt x="1410" y="916"/>
                    </a:lnTo>
                    <a:lnTo>
                      <a:pt x="1410" y="775"/>
                    </a:lnTo>
                    <a:lnTo>
                      <a:pt x="1199" y="493"/>
                    </a:lnTo>
                    <a:lnTo>
                      <a:pt x="987" y="212"/>
                    </a:lnTo>
                    <a:lnTo>
                      <a:pt x="846" y="71"/>
                    </a:lnTo>
                    <a:lnTo>
                      <a:pt x="705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Shape 230"/>
              <p:cNvSpPr>
                <a:spLocks/>
              </p:cNvSpPr>
              <p:nvPr/>
            </p:nvSpPr>
            <p:spPr bwMode="auto">
              <a:xfrm>
                <a:off x="3775178" y="1668743"/>
                <a:ext cx="50633" cy="45844"/>
              </a:xfrm>
              <a:custGeom>
                <a:avLst/>
                <a:gdLst>
                  <a:gd name="T0" fmla="*/ 0 w 2045"/>
                  <a:gd name="T1" fmla="*/ 0 h 1833"/>
                  <a:gd name="T2" fmla="*/ 2045 w 2045"/>
                  <a:gd name="T3" fmla="*/ 1833 h 1833"/>
                </a:gdLst>
                <a:ahLst/>
                <a:cxnLst>
                  <a:cxn ang="0">
                    <a:pos x="776" y="0"/>
                  </a:cxn>
                  <a:cxn ang="0">
                    <a:pos x="424" y="141"/>
                  </a:cxn>
                  <a:cxn ang="0">
                    <a:pos x="283" y="212"/>
                  </a:cxn>
                  <a:cxn ang="0">
                    <a:pos x="142" y="353"/>
                  </a:cxn>
                  <a:cxn ang="0">
                    <a:pos x="71" y="564"/>
                  </a:cxn>
                  <a:cxn ang="0">
                    <a:pos x="1" y="705"/>
                  </a:cxn>
                  <a:cxn ang="0">
                    <a:pos x="1" y="987"/>
                  </a:cxn>
                  <a:cxn ang="0">
                    <a:pos x="71" y="1199"/>
                  </a:cxn>
                  <a:cxn ang="0">
                    <a:pos x="283" y="1480"/>
                  </a:cxn>
                  <a:cxn ang="0">
                    <a:pos x="565" y="1692"/>
                  </a:cxn>
                  <a:cxn ang="0">
                    <a:pos x="917" y="1833"/>
                  </a:cxn>
                  <a:cxn ang="0">
                    <a:pos x="1551" y="1833"/>
                  </a:cxn>
                  <a:cxn ang="0">
                    <a:pos x="1833" y="1621"/>
                  </a:cxn>
                  <a:cxn ang="0">
                    <a:pos x="1904" y="1480"/>
                  </a:cxn>
                  <a:cxn ang="0">
                    <a:pos x="1974" y="1340"/>
                  </a:cxn>
                  <a:cxn ang="0">
                    <a:pos x="2045" y="917"/>
                  </a:cxn>
                  <a:cxn ang="0">
                    <a:pos x="1974" y="635"/>
                  </a:cxn>
                  <a:cxn ang="0">
                    <a:pos x="1904" y="423"/>
                  </a:cxn>
                  <a:cxn ang="0">
                    <a:pos x="1763" y="282"/>
                  </a:cxn>
                  <a:cxn ang="0">
                    <a:pos x="1551" y="141"/>
                  </a:cxn>
                  <a:cxn ang="0">
                    <a:pos x="1199" y="0"/>
                  </a:cxn>
                </a:cxnLst>
                <a:rect l="T0" t="T1" r="T2" b="T3"/>
                <a:pathLst>
                  <a:path w="2045" h="1833" extrusionOk="0">
                    <a:moveTo>
                      <a:pt x="776" y="0"/>
                    </a:moveTo>
                    <a:lnTo>
                      <a:pt x="424" y="141"/>
                    </a:lnTo>
                    <a:lnTo>
                      <a:pt x="283" y="212"/>
                    </a:lnTo>
                    <a:lnTo>
                      <a:pt x="142" y="353"/>
                    </a:lnTo>
                    <a:lnTo>
                      <a:pt x="71" y="564"/>
                    </a:lnTo>
                    <a:lnTo>
                      <a:pt x="1" y="705"/>
                    </a:lnTo>
                    <a:lnTo>
                      <a:pt x="1" y="987"/>
                    </a:lnTo>
                    <a:lnTo>
                      <a:pt x="71" y="1199"/>
                    </a:lnTo>
                    <a:lnTo>
                      <a:pt x="283" y="1480"/>
                    </a:lnTo>
                    <a:lnTo>
                      <a:pt x="565" y="1692"/>
                    </a:lnTo>
                    <a:lnTo>
                      <a:pt x="917" y="1833"/>
                    </a:lnTo>
                    <a:lnTo>
                      <a:pt x="1551" y="1833"/>
                    </a:lnTo>
                    <a:lnTo>
                      <a:pt x="1833" y="1621"/>
                    </a:lnTo>
                    <a:lnTo>
                      <a:pt x="1904" y="1480"/>
                    </a:lnTo>
                    <a:lnTo>
                      <a:pt x="1974" y="1340"/>
                    </a:lnTo>
                    <a:lnTo>
                      <a:pt x="2045" y="917"/>
                    </a:lnTo>
                    <a:lnTo>
                      <a:pt x="1974" y="635"/>
                    </a:lnTo>
                    <a:lnTo>
                      <a:pt x="1904" y="423"/>
                    </a:lnTo>
                    <a:lnTo>
                      <a:pt x="1763" y="282"/>
                    </a:lnTo>
                    <a:lnTo>
                      <a:pt x="1551" y="141"/>
                    </a:lnTo>
                    <a:lnTo>
                      <a:pt x="1199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Shape 231"/>
            <p:cNvSpPr>
              <a:spLocks/>
            </p:cNvSpPr>
            <p:nvPr/>
          </p:nvSpPr>
          <p:spPr bwMode="auto">
            <a:xfrm>
              <a:off x="1177604" y="2516049"/>
              <a:ext cx="651901" cy="1566567"/>
            </a:xfrm>
            <a:custGeom>
              <a:avLst/>
              <a:gdLst>
                <a:gd name="T0" fmla="*/ 0 w 26080"/>
                <a:gd name="T1" fmla="*/ 0 h 62661"/>
                <a:gd name="T2" fmla="*/ 26080 w 26080"/>
                <a:gd name="T3" fmla="*/ 62661 h 62661"/>
              </a:gdLst>
              <a:ahLst/>
              <a:cxnLst>
                <a:cxn ang="0">
                  <a:pos x="14802" y="16917"/>
                </a:cxn>
                <a:cxn ang="0">
                  <a:pos x="18044" y="19383"/>
                </a:cxn>
                <a:cxn ang="0">
                  <a:pos x="13111" y="22555"/>
                </a:cxn>
                <a:cxn ang="0">
                  <a:pos x="8600" y="23683"/>
                </a:cxn>
                <a:cxn ang="0">
                  <a:pos x="9727" y="24317"/>
                </a:cxn>
                <a:cxn ang="0">
                  <a:pos x="9164" y="25586"/>
                </a:cxn>
                <a:cxn ang="0">
                  <a:pos x="18326" y="30168"/>
                </a:cxn>
                <a:cxn ang="0">
                  <a:pos x="22696" y="31366"/>
                </a:cxn>
                <a:cxn ang="0">
                  <a:pos x="20934" y="33410"/>
                </a:cxn>
                <a:cxn ang="0">
                  <a:pos x="22767" y="34115"/>
                </a:cxn>
                <a:cxn ang="0">
                  <a:pos x="20511" y="39612"/>
                </a:cxn>
                <a:cxn ang="0">
                  <a:pos x="7260" y="41234"/>
                </a:cxn>
                <a:cxn ang="0">
                  <a:pos x="22767" y="41375"/>
                </a:cxn>
                <a:cxn ang="0">
                  <a:pos x="2256" y="43489"/>
                </a:cxn>
                <a:cxn ang="0">
                  <a:pos x="4441" y="43419"/>
                </a:cxn>
                <a:cxn ang="0">
                  <a:pos x="12688" y="46238"/>
                </a:cxn>
                <a:cxn ang="0">
                  <a:pos x="2186" y="49128"/>
                </a:cxn>
                <a:cxn ang="0">
                  <a:pos x="16635" y="50185"/>
                </a:cxn>
                <a:cxn ang="0">
                  <a:pos x="11208" y="47789"/>
                </a:cxn>
                <a:cxn ang="0">
                  <a:pos x="13886" y="51524"/>
                </a:cxn>
                <a:cxn ang="0">
                  <a:pos x="11912" y="52229"/>
                </a:cxn>
                <a:cxn ang="0">
                  <a:pos x="10644" y="54273"/>
                </a:cxn>
                <a:cxn ang="0">
                  <a:pos x="10714" y="58361"/>
                </a:cxn>
                <a:cxn ang="0">
                  <a:pos x="9727" y="58784"/>
                </a:cxn>
                <a:cxn ang="0">
                  <a:pos x="20441" y="12899"/>
                </a:cxn>
                <a:cxn ang="0">
                  <a:pos x="20441" y="14872"/>
                </a:cxn>
                <a:cxn ang="0">
                  <a:pos x="12617" y="16987"/>
                </a:cxn>
                <a:cxn ang="0">
                  <a:pos x="9445" y="19031"/>
                </a:cxn>
                <a:cxn ang="0">
                  <a:pos x="8177" y="18961"/>
                </a:cxn>
                <a:cxn ang="0">
                  <a:pos x="8106" y="22062"/>
                </a:cxn>
                <a:cxn ang="0">
                  <a:pos x="7190" y="26291"/>
                </a:cxn>
                <a:cxn ang="0">
                  <a:pos x="9657" y="28969"/>
                </a:cxn>
                <a:cxn ang="0">
                  <a:pos x="11489" y="22555"/>
                </a:cxn>
                <a:cxn ang="0">
                  <a:pos x="15084" y="19806"/>
                </a:cxn>
                <a:cxn ang="0">
                  <a:pos x="18890" y="19736"/>
                </a:cxn>
                <a:cxn ang="0">
                  <a:pos x="19666" y="20088"/>
                </a:cxn>
                <a:cxn ang="0">
                  <a:pos x="6979" y="35524"/>
                </a:cxn>
                <a:cxn ang="0">
                  <a:pos x="5428" y="39260"/>
                </a:cxn>
                <a:cxn ang="0">
                  <a:pos x="1622" y="47013"/>
                </a:cxn>
                <a:cxn ang="0">
                  <a:pos x="3384" y="49974"/>
                </a:cxn>
                <a:cxn ang="0">
                  <a:pos x="6556" y="45392"/>
                </a:cxn>
                <a:cxn ang="0">
                  <a:pos x="6556" y="42291"/>
                </a:cxn>
                <a:cxn ang="0">
                  <a:pos x="9375" y="36018"/>
                </a:cxn>
                <a:cxn ang="0">
                  <a:pos x="8529" y="54485"/>
                </a:cxn>
                <a:cxn ang="0">
                  <a:pos x="8459" y="58150"/>
                </a:cxn>
                <a:cxn ang="0">
                  <a:pos x="11912" y="61181"/>
                </a:cxn>
                <a:cxn ang="0">
                  <a:pos x="14732" y="53639"/>
                </a:cxn>
                <a:cxn ang="0">
                  <a:pos x="16635" y="51806"/>
                </a:cxn>
                <a:cxn ang="0">
                  <a:pos x="14238" y="48212"/>
                </a:cxn>
                <a:cxn ang="0">
                  <a:pos x="14238" y="43278"/>
                </a:cxn>
                <a:cxn ang="0">
                  <a:pos x="17763" y="26925"/>
                </a:cxn>
                <a:cxn ang="0">
                  <a:pos x="17481" y="31295"/>
                </a:cxn>
                <a:cxn ang="0">
                  <a:pos x="19031" y="34256"/>
                </a:cxn>
                <a:cxn ang="0">
                  <a:pos x="19877" y="37709"/>
                </a:cxn>
                <a:cxn ang="0">
                  <a:pos x="21569" y="41022"/>
                </a:cxn>
                <a:cxn ang="0">
                  <a:pos x="25093" y="39542"/>
                </a:cxn>
                <a:cxn ang="0">
                  <a:pos x="26080" y="35665"/>
                </a:cxn>
                <a:cxn ang="0">
                  <a:pos x="22626" y="32141"/>
                </a:cxn>
                <a:cxn ang="0">
                  <a:pos x="22978" y="27912"/>
                </a:cxn>
                <a:cxn ang="0">
                  <a:pos x="25868" y="8670"/>
                </a:cxn>
              </a:cxnLst>
              <a:rect l="T0" t="T1" r="T2" b="T3"/>
              <a:pathLst>
                <a:path w="26080" h="62661" extrusionOk="0">
                  <a:moveTo>
                    <a:pt x="19525" y="13956"/>
                  </a:moveTo>
                  <a:lnTo>
                    <a:pt x="19807" y="14027"/>
                  </a:lnTo>
                  <a:lnTo>
                    <a:pt x="20088" y="14168"/>
                  </a:lnTo>
                  <a:lnTo>
                    <a:pt x="19595" y="14168"/>
                  </a:lnTo>
                  <a:lnTo>
                    <a:pt x="19243" y="14097"/>
                  </a:lnTo>
                  <a:lnTo>
                    <a:pt x="19313" y="14027"/>
                  </a:lnTo>
                  <a:lnTo>
                    <a:pt x="19313" y="13956"/>
                  </a:lnTo>
                  <a:close/>
                  <a:moveTo>
                    <a:pt x="16353" y="15366"/>
                  </a:moveTo>
                  <a:lnTo>
                    <a:pt x="16635" y="15507"/>
                  </a:lnTo>
                  <a:lnTo>
                    <a:pt x="16776" y="15648"/>
                  </a:lnTo>
                  <a:lnTo>
                    <a:pt x="16917" y="15930"/>
                  </a:lnTo>
                  <a:lnTo>
                    <a:pt x="16917" y="16353"/>
                  </a:lnTo>
                  <a:lnTo>
                    <a:pt x="16846" y="16423"/>
                  </a:lnTo>
                  <a:lnTo>
                    <a:pt x="16776" y="16564"/>
                  </a:lnTo>
                  <a:lnTo>
                    <a:pt x="16494" y="16705"/>
                  </a:lnTo>
                  <a:lnTo>
                    <a:pt x="16141" y="16776"/>
                  </a:lnTo>
                  <a:lnTo>
                    <a:pt x="15648" y="16846"/>
                  </a:lnTo>
                  <a:lnTo>
                    <a:pt x="14802" y="16917"/>
                  </a:lnTo>
                  <a:lnTo>
                    <a:pt x="14309" y="16846"/>
                  </a:lnTo>
                  <a:lnTo>
                    <a:pt x="13956" y="16776"/>
                  </a:lnTo>
                  <a:lnTo>
                    <a:pt x="13815" y="16635"/>
                  </a:lnTo>
                  <a:lnTo>
                    <a:pt x="13745" y="16494"/>
                  </a:lnTo>
                  <a:lnTo>
                    <a:pt x="13815" y="16282"/>
                  </a:lnTo>
                  <a:lnTo>
                    <a:pt x="14027" y="16141"/>
                  </a:lnTo>
                  <a:lnTo>
                    <a:pt x="14238" y="15930"/>
                  </a:lnTo>
                  <a:lnTo>
                    <a:pt x="14943" y="15577"/>
                  </a:lnTo>
                  <a:lnTo>
                    <a:pt x="15296" y="15436"/>
                  </a:lnTo>
                  <a:lnTo>
                    <a:pt x="15648" y="15366"/>
                  </a:lnTo>
                  <a:close/>
                  <a:moveTo>
                    <a:pt x="18397" y="17269"/>
                  </a:moveTo>
                  <a:lnTo>
                    <a:pt x="18820" y="17480"/>
                  </a:lnTo>
                  <a:lnTo>
                    <a:pt x="18890" y="17692"/>
                  </a:lnTo>
                  <a:lnTo>
                    <a:pt x="18890" y="17833"/>
                  </a:lnTo>
                  <a:lnTo>
                    <a:pt x="18820" y="17974"/>
                  </a:lnTo>
                  <a:lnTo>
                    <a:pt x="18749" y="18115"/>
                  </a:lnTo>
                  <a:lnTo>
                    <a:pt x="18326" y="18890"/>
                  </a:lnTo>
                  <a:lnTo>
                    <a:pt x="18044" y="19383"/>
                  </a:lnTo>
                  <a:lnTo>
                    <a:pt x="17763" y="19665"/>
                  </a:lnTo>
                  <a:lnTo>
                    <a:pt x="17551" y="19736"/>
                  </a:lnTo>
                  <a:lnTo>
                    <a:pt x="17340" y="19736"/>
                  </a:lnTo>
                  <a:lnTo>
                    <a:pt x="17199" y="19595"/>
                  </a:lnTo>
                  <a:lnTo>
                    <a:pt x="17128" y="19313"/>
                  </a:lnTo>
                  <a:lnTo>
                    <a:pt x="17058" y="18961"/>
                  </a:lnTo>
                  <a:lnTo>
                    <a:pt x="17128" y="18608"/>
                  </a:lnTo>
                  <a:lnTo>
                    <a:pt x="17199" y="18256"/>
                  </a:lnTo>
                  <a:lnTo>
                    <a:pt x="17340" y="17903"/>
                  </a:lnTo>
                  <a:lnTo>
                    <a:pt x="17481" y="17621"/>
                  </a:lnTo>
                  <a:lnTo>
                    <a:pt x="17763" y="17410"/>
                  </a:lnTo>
                  <a:lnTo>
                    <a:pt x="18044" y="17269"/>
                  </a:lnTo>
                  <a:close/>
                  <a:moveTo>
                    <a:pt x="13886" y="20441"/>
                  </a:moveTo>
                  <a:lnTo>
                    <a:pt x="13674" y="21005"/>
                  </a:lnTo>
                  <a:lnTo>
                    <a:pt x="13604" y="21568"/>
                  </a:lnTo>
                  <a:lnTo>
                    <a:pt x="13534" y="21850"/>
                  </a:lnTo>
                  <a:lnTo>
                    <a:pt x="13252" y="22344"/>
                  </a:lnTo>
                  <a:lnTo>
                    <a:pt x="13111" y="22555"/>
                  </a:lnTo>
                  <a:lnTo>
                    <a:pt x="12970" y="22696"/>
                  </a:lnTo>
                  <a:lnTo>
                    <a:pt x="12758" y="22767"/>
                  </a:lnTo>
                  <a:lnTo>
                    <a:pt x="12617" y="22696"/>
                  </a:lnTo>
                  <a:lnTo>
                    <a:pt x="12406" y="22485"/>
                  </a:lnTo>
                  <a:lnTo>
                    <a:pt x="12335" y="22344"/>
                  </a:lnTo>
                  <a:lnTo>
                    <a:pt x="12265" y="22132"/>
                  </a:lnTo>
                  <a:lnTo>
                    <a:pt x="12265" y="21921"/>
                  </a:lnTo>
                  <a:lnTo>
                    <a:pt x="12406" y="21639"/>
                  </a:lnTo>
                  <a:lnTo>
                    <a:pt x="12617" y="21287"/>
                  </a:lnTo>
                  <a:lnTo>
                    <a:pt x="12970" y="21005"/>
                  </a:lnTo>
                  <a:lnTo>
                    <a:pt x="13322" y="20723"/>
                  </a:lnTo>
                  <a:lnTo>
                    <a:pt x="13886" y="20441"/>
                  </a:lnTo>
                  <a:close/>
                  <a:moveTo>
                    <a:pt x="6979" y="22767"/>
                  </a:moveTo>
                  <a:lnTo>
                    <a:pt x="7401" y="22837"/>
                  </a:lnTo>
                  <a:lnTo>
                    <a:pt x="7824" y="23049"/>
                  </a:lnTo>
                  <a:lnTo>
                    <a:pt x="8247" y="23190"/>
                  </a:lnTo>
                  <a:lnTo>
                    <a:pt x="8811" y="23472"/>
                  </a:lnTo>
                  <a:lnTo>
                    <a:pt x="8600" y="23683"/>
                  </a:lnTo>
                  <a:lnTo>
                    <a:pt x="8247" y="23894"/>
                  </a:lnTo>
                  <a:lnTo>
                    <a:pt x="7754" y="24035"/>
                  </a:lnTo>
                  <a:lnTo>
                    <a:pt x="7260" y="24176"/>
                  </a:lnTo>
                  <a:lnTo>
                    <a:pt x="6767" y="24176"/>
                  </a:lnTo>
                  <a:lnTo>
                    <a:pt x="6415" y="24106"/>
                  </a:lnTo>
                  <a:lnTo>
                    <a:pt x="6274" y="23965"/>
                  </a:lnTo>
                  <a:lnTo>
                    <a:pt x="6203" y="23824"/>
                  </a:lnTo>
                  <a:lnTo>
                    <a:pt x="6133" y="23683"/>
                  </a:lnTo>
                  <a:lnTo>
                    <a:pt x="6133" y="23472"/>
                  </a:lnTo>
                  <a:lnTo>
                    <a:pt x="6203" y="23190"/>
                  </a:lnTo>
                  <a:lnTo>
                    <a:pt x="6274" y="23049"/>
                  </a:lnTo>
                  <a:lnTo>
                    <a:pt x="6415" y="22908"/>
                  </a:lnTo>
                  <a:lnTo>
                    <a:pt x="6556" y="22837"/>
                  </a:lnTo>
                  <a:lnTo>
                    <a:pt x="6979" y="22767"/>
                  </a:lnTo>
                  <a:close/>
                  <a:moveTo>
                    <a:pt x="9868" y="23965"/>
                  </a:moveTo>
                  <a:lnTo>
                    <a:pt x="9868" y="24247"/>
                  </a:lnTo>
                  <a:lnTo>
                    <a:pt x="9868" y="24458"/>
                  </a:lnTo>
                  <a:lnTo>
                    <a:pt x="9727" y="24317"/>
                  </a:lnTo>
                  <a:lnTo>
                    <a:pt x="9727" y="24247"/>
                  </a:lnTo>
                  <a:lnTo>
                    <a:pt x="9727" y="24106"/>
                  </a:lnTo>
                  <a:lnTo>
                    <a:pt x="9868" y="23965"/>
                  </a:lnTo>
                  <a:close/>
                  <a:moveTo>
                    <a:pt x="9868" y="24599"/>
                  </a:moveTo>
                  <a:lnTo>
                    <a:pt x="9939" y="26079"/>
                  </a:lnTo>
                  <a:lnTo>
                    <a:pt x="9868" y="26502"/>
                  </a:lnTo>
                  <a:lnTo>
                    <a:pt x="9798" y="26925"/>
                  </a:lnTo>
                  <a:lnTo>
                    <a:pt x="9657" y="27348"/>
                  </a:lnTo>
                  <a:lnTo>
                    <a:pt x="9445" y="27701"/>
                  </a:lnTo>
                  <a:lnTo>
                    <a:pt x="9234" y="27912"/>
                  </a:lnTo>
                  <a:lnTo>
                    <a:pt x="9023" y="27912"/>
                  </a:lnTo>
                  <a:lnTo>
                    <a:pt x="8952" y="27771"/>
                  </a:lnTo>
                  <a:lnTo>
                    <a:pt x="8882" y="27630"/>
                  </a:lnTo>
                  <a:lnTo>
                    <a:pt x="8670" y="27066"/>
                  </a:lnTo>
                  <a:lnTo>
                    <a:pt x="8670" y="26502"/>
                  </a:lnTo>
                  <a:lnTo>
                    <a:pt x="8741" y="26150"/>
                  </a:lnTo>
                  <a:lnTo>
                    <a:pt x="8952" y="25798"/>
                  </a:lnTo>
                  <a:lnTo>
                    <a:pt x="9164" y="25586"/>
                  </a:lnTo>
                  <a:lnTo>
                    <a:pt x="9657" y="25163"/>
                  </a:lnTo>
                  <a:lnTo>
                    <a:pt x="9798" y="24952"/>
                  </a:lnTo>
                  <a:lnTo>
                    <a:pt x="9868" y="24599"/>
                  </a:lnTo>
                  <a:close/>
                  <a:moveTo>
                    <a:pt x="19313" y="28335"/>
                  </a:moveTo>
                  <a:lnTo>
                    <a:pt x="19243" y="28687"/>
                  </a:lnTo>
                  <a:lnTo>
                    <a:pt x="19243" y="29040"/>
                  </a:lnTo>
                  <a:lnTo>
                    <a:pt x="19313" y="29181"/>
                  </a:lnTo>
                  <a:lnTo>
                    <a:pt x="19454" y="29322"/>
                  </a:lnTo>
                  <a:lnTo>
                    <a:pt x="19595" y="29392"/>
                  </a:lnTo>
                  <a:lnTo>
                    <a:pt x="19807" y="29392"/>
                  </a:lnTo>
                  <a:lnTo>
                    <a:pt x="19313" y="30238"/>
                  </a:lnTo>
                  <a:lnTo>
                    <a:pt x="19031" y="30661"/>
                  </a:lnTo>
                  <a:lnTo>
                    <a:pt x="18679" y="31084"/>
                  </a:lnTo>
                  <a:lnTo>
                    <a:pt x="18538" y="31013"/>
                  </a:lnTo>
                  <a:lnTo>
                    <a:pt x="18397" y="30872"/>
                  </a:lnTo>
                  <a:lnTo>
                    <a:pt x="18326" y="30731"/>
                  </a:lnTo>
                  <a:lnTo>
                    <a:pt x="18256" y="30590"/>
                  </a:lnTo>
                  <a:lnTo>
                    <a:pt x="18326" y="30168"/>
                  </a:lnTo>
                  <a:lnTo>
                    <a:pt x="18467" y="29745"/>
                  </a:lnTo>
                  <a:lnTo>
                    <a:pt x="18679" y="29251"/>
                  </a:lnTo>
                  <a:lnTo>
                    <a:pt x="18961" y="28899"/>
                  </a:lnTo>
                  <a:lnTo>
                    <a:pt x="19313" y="28335"/>
                  </a:lnTo>
                  <a:close/>
                  <a:moveTo>
                    <a:pt x="21569" y="28758"/>
                  </a:moveTo>
                  <a:lnTo>
                    <a:pt x="22062" y="28969"/>
                  </a:lnTo>
                  <a:lnTo>
                    <a:pt x="22555" y="29181"/>
                  </a:lnTo>
                  <a:lnTo>
                    <a:pt x="23049" y="29533"/>
                  </a:lnTo>
                  <a:lnTo>
                    <a:pt x="23472" y="29886"/>
                  </a:lnTo>
                  <a:lnTo>
                    <a:pt x="23754" y="30238"/>
                  </a:lnTo>
                  <a:lnTo>
                    <a:pt x="23824" y="30450"/>
                  </a:lnTo>
                  <a:lnTo>
                    <a:pt x="23824" y="30661"/>
                  </a:lnTo>
                  <a:lnTo>
                    <a:pt x="23754" y="30872"/>
                  </a:lnTo>
                  <a:lnTo>
                    <a:pt x="23613" y="31013"/>
                  </a:lnTo>
                  <a:lnTo>
                    <a:pt x="23401" y="31225"/>
                  </a:lnTo>
                  <a:lnTo>
                    <a:pt x="23190" y="31366"/>
                  </a:lnTo>
                  <a:lnTo>
                    <a:pt x="22908" y="31436"/>
                  </a:lnTo>
                  <a:lnTo>
                    <a:pt x="22696" y="31366"/>
                  </a:lnTo>
                  <a:lnTo>
                    <a:pt x="22485" y="31295"/>
                  </a:lnTo>
                  <a:lnTo>
                    <a:pt x="22203" y="31154"/>
                  </a:lnTo>
                  <a:lnTo>
                    <a:pt x="21780" y="30802"/>
                  </a:lnTo>
                  <a:lnTo>
                    <a:pt x="21428" y="30309"/>
                  </a:lnTo>
                  <a:lnTo>
                    <a:pt x="21216" y="29745"/>
                  </a:lnTo>
                  <a:lnTo>
                    <a:pt x="21146" y="29251"/>
                  </a:lnTo>
                  <a:lnTo>
                    <a:pt x="21146" y="28969"/>
                  </a:lnTo>
                  <a:lnTo>
                    <a:pt x="21216" y="28758"/>
                  </a:lnTo>
                  <a:close/>
                  <a:moveTo>
                    <a:pt x="20934" y="33410"/>
                  </a:moveTo>
                  <a:lnTo>
                    <a:pt x="21075" y="33692"/>
                  </a:lnTo>
                  <a:lnTo>
                    <a:pt x="21133" y="33749"/>
                  </a:lnTo>
                  <a:lnTo>
                    <a:pt x="21005" y="34326"/>
                  </a:lnTo>
                  <a:lnTo>
                    <a:pt x="20511" y="34467"/>
                  </a:lnTo>
                  <a:lnTo>
                    <a:pt x="20018" y="34538"/>
                  </a:lnTo>
                  <a:lnTo>
                    <a:pt x="20159" y="34185"/>
                  </a:lnTo>
                  <a:lnTo>
                    <a:pt x="20441" y="33903"/>
                  </a:lnTo>
                  <a:lnTo>
                    <a:pt x="20934" y="33410"/>
                  </a:lnTo>
                  <a:close/>
                  <a:moveTo>
                    <a:pt x="22767" y="34115"/>
                  </a:moveTo>
                  <a:lnTo>
                    <a:pt x="23260" y="34185"/>
                  </a:lnTo>
                  <a:lnTo>
                    <a:pt x="23754" y="34256"/>
                  </a:lnTo>
                  <a:lnTo>
                    <a:pt x="24247" y="34467"/>
                  </a:lnTo>
                  <a:lnTo>
                    <a:pt x="24670" y="34749"/>
                  </a:lnTo>
                  <a:lnTo>
                    <a:pt x="24811" y="34890"/>
                  </a:lnTo>
                  <a:lnTo>
                    <a:pt x="24881" y="35031"/>
                  </a:lnTo>
                  <a:lnTo>
                    <a:pt x="24881" y="35172"/>
                  </a:lnTo>
                  <a:lnTo>
                    <a:pt x="24811" y="35313"/>
                  </a:lnTo>
                  <a:lnTo>
                    <a:pt x="24599" y="35454"/>
                  </a:lnTo>
                  <a:lnTo>
                    <a:pt x="24247" y="35524"/>
                  </a:lnTo>
                  <a:lnTo>
                    <a:pt x="23824" y="35454"/>
                  </a:lnTo>
                  <a:lnTo>
                    <a:pt x="23613" y="35383"/>
                  </a:lnTo>
                  <a:lnTo>
                    <a:pt x="23401" y="35242"/>
                  </a:lnTo>
                  <a:lnTo>
                    <a:pt x="23190" y="35031"/>
                  </a:lnTo>
                  <a:lnTo>
                    <a:pt x="23049" y="34820"/>
                  </a:lnTo>
                  <a:lnTo>
                    <a:pt x="22837" y="34467"/>
                  </a:lnTo>
                  <a:lnTo>
                    <a:pt x="22767" y="34115"/>
                  </a:lnTo>
                  <a:close/>
                  <a:moveTo>
                    <a:pt x="7260" y="35877"/>
                  </a:moveTo>
                  <a:lnTo>
                    <a:pt x="6626" y="36723"/>
                  </a:lnTo>
                  <a:lnTo>
                    <a:pt x="5851" y="37498"/>
                  </a:lnTo>
                  <a:lnTo>
                    <a:pt x="5146" y="37991"/>
                  </a:lnTo>
                  <a:lnTo>
                    <a:pt x="4441" y="38485"/>
                  </a:lnTo>
                  <a:lnTo>
                    <a:pt x="4723" y="38273"/>
                  </a:lnTo>
                  <a:lnTo>
                    <a:pt x="4935" y="37991"/>
                  </a:lnTo>
                  <a:lnTo>
                    <a:pt x="5569" y="37216"/>
                  </a:lnTo>
                  <a:lnTo>
                    <a:pt x="5921" y="36793"/>
                  </a:lnTo>
                  <a:lnTo>
                    <a:pt x="6344" y="36370"/>
                  </a:lnTo>
                  <a:lnTo>
                    <a:pt x="6767" y="36088"/>
                  </a:lnTo>
                  <a:lnTo>
                    <a:pt x="7260" y="35877"/>
                  </a:lnTo>
                  <a:close/>
                  <a:moveTo>
                    <a:pt x="21639" y="37568"/>
                  </a:moveTo>
                  <a:lnTo>
                    <a:pt x="21569" y="37921"/>
                  </a:lnTo>
                  <a:lnTo>
                    <a:pt x="21357" y="38344"/>
                  </a:lnTo>
                  <a:lnTo>
                    <a:pt x="20934" y="38978"/>
                  </a:lnTo>
                  <a:lnTo>
                    <a:pt x="20723" y="39331"/>
                  </a:lnTo>
                  <a:lnTo>
                    <a:pt x="20511" y="39612"/>
                  </a:lnTo>
                  <a:lnTo>
                    <a:pt x="20229" y="39824"/>
                  </a:lnTo>
                  <a:lnTo>
                    <a:pt x="19948" y="40035"/>
                  </a:lnTo>
                  <a:lnTo>
                    <a:pt x="19807" y="40035"/>
                  </a:lnTo>
                  <a:lnTo>
                    <a:pt x="19736" y="39894"/>
                  </a:lnTo>
                  <a:lnTo>
                    <a:pt x="19736" y="39824"/>
                  </a:lnTo>
                  <a:lnTo>
                    <a:pt x="19807" y="39612"/>
                  </a:lnTo>
                  <a:lnTo>
                    <a:pt x="20088" y="39260"/>
                  </a:lnTo>
                  <a:lnTo>
                    <a:pt x="20441" y="38767"/>
                  </a:lnTo>
                  <a:lnTo>
                    <a:pt x="21287" y="37921"/>
                  </a:lnTo>
                  <a:lnTo>
                    <a:pt x="21639" y="37568"/>
                  </a:lnTo>
                  <a:close/>
                  <a:moveTo>
                    <a:pt x="7754" y="38203"/>
                  </a:moveTo>
                  <a:lnTo>
                    <a:pt x="7824" y="38767"/>
                  </a:lnTo>
                  <a:lnTo>
                    <a:pt x="7824" y="39331"/>
                  </a:lnTo>
                  <a:lnTo>
                    <a:pt x="7824" y="39894"/>
                  </a:lnTo>
                  <a:lnTo>
                    <a:pt x="7683" y="40388"/>
                  </a:lnTo>
                  <a:lnTo>
                    <a:pt x="7613" y="40811"/>
                  </a:lnTo>
                  <a:lnTo>
                    <a:pt x="7331" y="41163"/>
                  </a:lnTo>
                  <a:lnTo>
                    <a:pt x="7260" y="41234"/>
                  </a:lnTo>
                  <a:lnTo>
                    <a:pt x="7190" y="41163"/>
                  </a:lnTo>
                  <a:lnTo>
                    <a:pt x="7120" y="40952"/>
                  </a:lnTo>
                  <a:lnTo>
                    <a:pt x="7120" y="40529"/>
                  </a:lnTo>
                  <a:lnTo>
                    <a:pt x="7260" y="39965"/>
                  </a:lnTo>
                  <a:lnTo>
                    <a:pt x="7542" y="38837"/>
                  </a:lnTo>
                  <a:lnTo>
                    <a:pt x="7754" y="38203"/>
                  </a:lnTo>
                  <a:close/>
                  <a:moveTo>
                    <a:pt x="22908" y="38203"/>
                  </a:moveTo>
                  <a:lnTo>
                    <a:pt x="23472" y="38555"/>
                  </a:lnTo>
                  <a:lnTo>
                    <a:pt x="23824" y="38908"/>
                  </a:lnTo>
                  <a:lnTo>
                    <a:pt x="24036" y="39260"/>
                  </a:lnTo>
                  <a:lnTo>
                    <a:pt x="24106" y="39612"/>
                  </a:lnTo>
                  <a:lnTo>
                    <a:pt x="24106" y="40035"/>
                  </a:lnTo>
                  <a:lnTo>
                    <a:pt x="23965" y="40317"/>
                  </a:lnTo>
                  <a:lnTo>
                    <a:pt x="23754" y="40670"/>
                  </a:lnTo>
                  <a:lnTo>
                    <a:pt x="23542" y="40952"/>
                  </a:lnTo>
                  <a:lnTo>
                    <a:pt x="23331" y="41163"/>
                  </a:lnTo>
                  <a:lnTo>
                    <a:pt x="23049" y="41304"/>
                  </a:lnTo>
                  <a:lnTo>
                    <a:pt x="22767" y="41375"/>
                  </a:lnTo>
                  <a:lnTo>
                    <a:pt x="22555" y="41375"/>
                  </a:lnTo>
                  <a:lnTo>
                    <a:pt x="22414" y="41234"/>
                  </a:lnTo>
                  <a:lnTo>
                    <a:pt x="22344" y="41022"/>
                  </a:lnTo>
                  <a:lnTo>
                    <a:pt x="22344" y="40670"/>
                  </a:lnTo>
                  <a:lnTo>
                    <a:pt x="22414" y="40247"/>
                  </a:lnTo>
                  <a:lnTo>
                    <a:pt x="22696" y="39190"/>
                  </a:lnTo>
                  <a:lnTo>
                    <a:pt x="22908" y="38203"/>
                  </a:lnTo>
                  <a:close/>
                  <a:moveTo>
                    <a:pt x="3102" y="42784"/>
                  </a:moveTo>
                  <a:lnTo>
                    <a:pt x="3172" y="42925"/>
                  </a:lnTo>
                  <a:lnTo>
                    <a:pt x="3172" y="43137"/>
                  </a:lnTo>
                  <a:lnTo>
                    <a:pt x="2961" y="43630"/>
                  </a:lnTo>
                  <a:lnTo>
                    <a:pt x="2538" y="44405"/>
                  </a:lnTo>
                  <a:lnTo>
                    <a:pt x="1904" y="44828"/>
                  </a:lnTo>
                  <a:lnTo>
                    <a:pt x="1481" y="44828"/>
                  </a:lnTo>
                  <a:lnTo>
                    <a:pt x="1481" y="44687"/>
                  </a:lnTo>
                  <a:lnTo>
                    <a:pt x="1622" y="44405"/>
                  </a:lnTo>
                  <a:lnTo>
                    <a:pt x="1904" y="43983"/>
                  </a:lnTo>
                  <a:lnTo>
                    <a:pt x="2256" y="43489"/>
                  </a:lnTo>
                  <a:lnTo>
                    <a:pt x="2679" y="43066"/>
                  </a:lnTo>
                  <a:lnTo>
                    <a:pt x="3102" y="42784"/>
                  </a:lnTo>
                  <a:close/>
                  <a:moveTo>
                    <a:pt x="4441" y="43419"/>
                  </a:moveTo>
                  <a:lnTo>
                    <a:pt x="4935" y="43771"/>
                  </a:lnTo>
                  <a:lnTo>
                    <a:pt x="5075" y="43912"/>
                  </a:lnTo>
                  <a:lnTo>
                    <a:pt x="5146" y="44194"/>
                  </a:lnTo>
                  <a:lnTo>
                    <a:pt x="5146" y="44405"/>
                  </a:lnTo>
                  <a:lnTo>
                    <a:pt x="5146" y="44617"/>
                  </a:lnTo>
                  <a:lnTo>
                    <a:pt x="5005" y="45110"/>
                  </a:lnTo>
                  <a:lnTo>
                    <a:pt x="4794" y="45392"/>
                  </a:lnTo>
                  <a:lnTo>
                    <a:pt x="4653" y="45463"/>
                  </a:lnTo>
                  <a:lnTo>
                    <a:pt x="4512" y="45463"/>
                  </a:lnTo>
                  <a:lnTo>
                    <a:pt x="4441" y="45392"/>
                  </a:lnTo>
                  <a:lnTo>
                    <a:pt x="4300" y="45251"/>
                  </a:lnTo>
                  <a:lnTo>
                    <a:pt x="4300" y="44969"/>
                  </a:lnTo>
                  <a:lnTo>
                    <a:pt x="4300" y="44617"/>
                  </a:lnTo>
                  <a:lnTo>
                    <a:pt x="4300" y="44053"/>
                  </a:lnTo>
                  <a:lnTo>
                    <a:pt x="4441" y="43419"/>
                  </a:lnTo>
                  <a:close/>
                  <a:moveTo>
                    <a:pt x="12688" y="43912"/>
                  </a:moveTo>
                  <a:lnTo>
                    <a:pt x="13322" y="44053"/>
                  </a:lnTo>
                  <a:lnTo>
                    <a:pt x="13956" y="44335"/>
                  </a:lnTo>
                  <a:lnTo>
                    <a:pt x="14450" y="44687"/>
                  </a:lnTo>
                  <a:lnTo>
                    <a:pt x="14661" y="44899"/>
                  </a:lnTo>
                  <a:lnTo>
                    <a:pt x="14873" y="45181"/>
                  </a:lnTo>
                  <a:lnTo>
                    <a:pt x="14943" y="45322"/>
                  </a:lnTo>
                  <a:lnTo>
                    <a:pt x="15014" y="45392"/>
                  </a:lnTo>
                  <a:lnTo>
                    <a:pt x="15014" y="45533"/>
                  </a:lnTo>
                  <a:lnTo>
                    <a:pt x="14873" y="45674"/>
                  </a:lnTo>
                  <a:lnTo>
                    <a:pt x="14661" y="45674"/>
                  </a:lnTo>
                  <a:lnTo>
                    <a:pt x="14379" y="45533"/>
                  </a:lnTo>
                  <a:lnTo>
                    <a:pt x="14027" y="45322"/>
                  </a:lnTo>
                  <a:lnTo>
                    <a:pt x="13674" y="45040"/>
                  </a:lnTo>
                  <a:lnTo>
                    <a:pt x="13040" y="44405"/>
                  </a:lnTo>
                  <a:lnTo>
                    <a:pt x="12688" y="43912"/>
                  </a:lnTo>
                  <a:close/>
                  <a:moveTo>
                    <a:pt x="12617" y="46168"/>
                  </a:moveTo>
                  <a:lnTo>
                    <a:pt x="12688" y="46238"/>
                  </a:lnTo>
                  <a:lnTo>
                    <a:pt x="12688" y="46520"/>
                  </a:lnTo>
                  <a:lnTo>
                    <a:pt x="12688" y="46872"/>
                  </a:lnTo>
                  <a:lnTo>
                    <a:pt x="12547" y="47859"/>
                  </a:lnTo>
                  <a:lnTo>
                    <a:pt x="12406" y="48353"/>
                  </a:lnTo>
                  <a:lnTo>
                    <a:pt x="12265" y="48705"/>
                  </a:lnTo>
                  <a:lnTo>
                    <a:pt x="12053" y="48987"/>
                  </a:lnTo>
                  <a:lnTo>
                    <a:pt x="11912" y="49057"/>
                  </a:lnTo>
                  <a:lnTo>
                    <a:pt x="11771" y="49057"/>
                  </a:lnTo>
                  <a:lnTo>
                    <a:pt x="11701" y="48987"/>
                  </a:lnTo>
                  <a:lnTo>
                    <a:pt x="11701" y="48916"/>
                  </a:lnTo>
                  <a:lnTo>
                    <a:pt x="11701" y="48494"/>
                  </a:lnTo>
                  <a:lnTo>
                    <a:pt x="11771" y="48000"/>
                  </a:lnTo>
                  <a:lnTo>
                    <a:pt x="11983" y="47436"/>
                  </a:lnTo>
                  <a:lnTo>
                    <a:pt x="12194" y="46872"/>
                  </a:lnTo>
                  <a:lnTo>
                    <a:pt x="12406" y="46449"/>
                  </a:lnTo>
                  <a:lnTo>
                    <a:pt x="12547" y="46238"/>
                  </a:lnTo>
                  <a:lnTo>
                    <a:pt x="12617" y="46168"/>
                  </a:lnTo>
                  <a:close/>
                  <a:moveTo>
                    <a:pt x="2186" y="49128"/>
                  </a:moveTo>
                  <a:lnTo>
                    <a:pt x="2256" y="49692"/>
                  </a:lnTo>
                  <a:lnTo>
                    <a:pt x="2186" y="49833"/>
                  </a:lnTo>
                  <a:lnTo>
                    <a:pt x="2115" y="49974"/>
                  </a:lnTo>
                  <a:lnTo>
                    <a:pt x="1904" y="50185"/>
                  </a:lnTo>
                  <a:lnTo>
                    <a:pt x="1622" y="50256"/>
                  </a:lnTo>
                  <a:lnTo>
                    <a:pt x="1340" y="50185"/>
                  </a:lnTo>
                  <a:lnTo>
                    <a:pt x="1128" y="49974"/>
                  </a:lnTo>
                  <a:lnTo>
                    <a:pt x="987" y="49762"/>
                  </a:lnTo>
                  <a:lnTo>
                    <a:pt x="987" y="49621"/>
                  </a:lnTo>
                  <a:lnTo>
                    <a:pt x="1058" y="49480"/>
                  </a:lnTo>
                  <a:lnTo>
                    <a:pt x="1269" y="49128"/>
                  </a:lnTo>
                  <a:lnTo>
                    <a:pt x="1481" y="49269"/>
                  </a:lnTo>
                  <a:lnTo>
                    <a:pt x="1692" y="49410"/>
                  </a:lnTo>
                  <a:lnTo>
                    <a:pt x="1904" y="49339"/>
                  </a:lnTo>
                  <a:lnTo>
                    <a:pt x="2186" y="49128"/>
                  </a:lnTo>
                  <a:close/>
                  <a:moveTo>
                    <a:pt x="14732" y="49551"/>
                  </a:moveTo>
                  <a:lnTo>
                    <a:pt x="16423" y="50185"/>
                  </a:lnTo>
                  <a:lnTo>
                    <a:pt x="16635" y="50185"/>
                  </a:lnTo>
                  <a:lnTo>
                    <a:pt x="16705" y="50256"/>
                  </a:lnTo>
                  <a:lnTo>
                    <a:pt x="16705" y="50397"/>
                  </a:lnTo>
                  <a:lnTo>
                    <a:pt x="16635" y="50538"/>
                  </a:lnTo>
                  <a:lnTo>
                    <a:pt x="16141" y="50538"/>
                  </a:lnTo>
                  <a:lnTo>
                    <a:pt x="15859" y="50467"/>
                  </a:lnTo>
                  <a:lnTo>
                    <a:pt x="15578" y="50256"/>
                  </a:lnTo>
                  <a:lnTo>
                    <a:pt x="15155" y="49903"/>
                  </a:lnTo>
                  <a:lnTo>
                    <a:pt x="14732" y="49551"/>
                  </a:lnTo>
                  <a:close/>
                  <a:moveTo>
                    <a:pt x="11208" y="42925"/>
                  </a:moveTo>
                  <a:lnTo>
                    <a:pt x="12194" y="45040"/>
                  </a:lnTo>
                  <a:lnTo>
                    <a:pt x="12194" y="45392"/>
                  </a:lnTo>
                  <a:lnTo>
                    <a:pt x="12194" y="45674"/>
                  </a:lnTo>
                  <a:lnTo>
                    <a:pt x="12265" y="46027"/>
                  </a:lnTo>
                  <a:lnTo>
                    <a:pt x="12194" y="46379"/>
                  </a:lnTo>
                  <a:lnTo>
                    <a:pt x="12124" y="46661"/>
                  </a:lnTo>
                  <a:lnTo>
                    <a:pt x="11912" y="46943"/>
                  </a:lnTo>
                  <a:lnTo>
                    <a:pt x="11419" y="47507"/>
                  </a:lnTo>
                  <a:lnTo>
                    <a:pt x="11208" y="47789"/>
                  </a:lnTo>
                  <a:lnTo>
                    <a:pt x="10996" y="48071"/>
                  </a:lnTo>
                  <a:lnTo>
                    <a:pt x="10855" y="48423"/>
                  </a:lnTo>
                  <a:lnTo>
                    <a:pt x="10785" y="48775"/>
                  </a:lnTo>
                  <a:lnTo>
                    <a:pt x="10855" y="49128"/>
                  </a:lnTo>
                  <a:lnTo>
                    <a:pt x="10926" y="49410"/>
                  </a:lnTo>
                  <a:lnTo>
                    <a:pt x="10996" y="49621"/>
                  </a:lnTo>
                  <a:lnTo>
                    <a:pt x="11137" y="49833"/>
                  </a:lnTo>
                  <a:lnTo>
                    <a:pt x="11278" y="49974"/>
                  </a:lnTo>
                  <a:lnTo>
                    <a:pt x="11419" y="50115"/>
                  </a:lnTo>
                  <a:lnTo>
                    <a:pt x="11560" y="50185"/>
                  </a:lnTo>
                  <a:lnTo>
                    <a:pt x="11771" y="50256"/>
                  </a:lnTo>
                  <a:lnTo>
                    <a:pt x="12194" y="50185"/>
                  </a:lnTo>
                  <a:lnTo>
                    <a:pt x="12617" y="49974"/>
                  </a:lnTo>
                  <a:lnTo>
                    <a:pt x="13040" y="49621"/>
                  </a:lnTo>
                  <a:lnTo>
                    <a:pt x="13322" y="49057"/>
                  </a:lnTo>
                  <a:lnTo>
                    <a:pt x="13674" y="50326"/>
                  </a:lnTo>
                  <a:lnTo>
                    <a:pt x="13815" y="51031"/>
                  </a:lnTo>
                  <a:lnTo>
                    <a:pt x="13886" y="51524"/>
                  </a:lnTo>
                  <a:lnTo>
                    <a:pt x="13745" y="51947"/>
                  </a:lnTo>
                  <a:lnTo>
                    <a:pt x="13393" y="52864"/>
                  </a:lnTo>
                  <a:lnTo>
                    <a:pt x="13252" y="53286"/>
                  </a:lnTo>
                  <a:lnTo>
                    <a:pt x="13040" y="53568"/>
                  </a:lnTo>
                  <a:lnTo>
                    <a:pt x="12899" y="53639"/>
                  </a:lnTo>
                  <a:lnTo>
                    <a:pt x="12829" y="53709"/>
                  </a:lnTo>
                  <a:lnTo>
                    <a:pt x="12758" y="53639"/>
                  </a:lnTo>
                  <a:lnTo>
                    <a:pt x="12688" y="53498"/>
                  </a:lnTo>
                  <a:lnTo>
                    <a:pt x="12617" y="53286"/>
                  </a:lnTo>
                  <a:lnTo>
                    <a:pt x="12688" y="52934"/>
                  </a:lnTo>
                  <a:lnTo>
                    <a:pt x="12899" y="52159"/>
                  </a:lnTo>
                  <a:lnTo>
                    <a:pt x="13181" y="51454"/>
                  </a:lnTo>
                  <a:lnTo>
                    <a:pt x="13393" y="51101"/>
                  </a:lnTo>
                  <a:lnTo>
                    <a:pt x="13040" y="51383"/>
                  </a:lnTo>
                  <a:lnTo>
                    <a:pt x="12688" y="51665"/>
                  </a:lnTo>
                  <a:lnTo>
                    <a:pt x="12335" y="52018"/>
                  </a:lnTo>
                  <a:lnTo>
                    <a:pt x="12053" y="52441"/>
                  </a:lnTo>
                  <a:lnTo>
                    <a:pt x="11912" y="52229"/>
                  </a:lnTo>
                  <a:lnTo>
                    <a:pt x="11701" y="52088"/>
                  </a:lnTo>
                  <a:lnTo>
                    <a:pt x="11278" y="51736"/>
                  </a:lnTo>
                  <a:lnTo>
                    <a:pt x="10855" y="51454"/>
                  </a:lnTo>
                  <a:lnTo>
                    <a:pt x="10714" y="51242"/>
                  </a:lnTo>
                  <a:lnTo>
                    <a:pt x="10573" y="51101"/>
                  </a:lnTo>
                  <a:lnTo>
                    <a:pt x="10503" y="50820"/>
                  </a:lnTo>
                  <a:lnTo>
                    <a:pt x="10432" y="50397"/>
                  </a:lnTo>
                  <a:lnTo>
                    <a:pt x="10432" y="49480"/>
                  </a:lnTo>
                  <a:lnTo>
                    <a:pt x="10644" y="47859"/>
                  </a:lnTo>
                  <a:lnTo>
                    <a:pt x="10855" y="45392"/>
                  </a:lnTo>
                  <a:lnTo>
                    <a:pt x="10996" y="44194"/>
                  </a:lnTo>
                  <a:lnTo>
                    <a:pt x="11208" y="42925"/>
                  </a:lnTo>
                  <a:close/>
                  <a:moveTo>
                    <a:pt x="10573" y="52441"/>
                  </a:moveTo>
                  <a:lnTo>
                    <a:pt x="11067" y="52934"/>
                  </a:lnTo>
                  <a:lnTo>
                    <a:pt x="11349" y="53498"/>
                  </a:lnTo>
                  <a:lnTo>
                    <a:pt x="11630" y="54062"/>
                  </a:lnTo>
                  <a:lnTo>
                    <a:pt x="11701" y="54696"/>
                  </a:lnTo>
                  <a:lnTo>
                    <a:pt x="10644" y="54273"/>
                  </a:lnTo>
                  <a:lnTo>
                    <a:pt x="10573" y="52441"/>
                  </a:lnTo>
                  <a:close/>
                  <a:moveTo>
                    <a:pt x="8655" y="54760"/>
                  </a:moveTo>
                  <a:lnTo>
                    <a:pt x="8600" y="55260"/>
                  </a:lnTo>
                  <a:lnTo>
                    <a:pt x="8388" y="56106"/>
                  </a:lnTo>
                  <a:lnTo>
                    <a:pt x="8177" y="56811"/>
                  </a:lnTo>
                  <a:lnTo>
                    <a:pt x="7965" y="57375"/>
                  </a:lnTo>
                  <a:lnTo>
                    <a:pt x="7824" y="57586"/>
                  </a:lnTo>
                  <a:lnTo>
                    <a:pt x="7683" y="57727"/>
                  </a:lnTo>
                  <a:lnTo>
                    <a:pt x="7472" y="57797"/>
                  </a:lnTo>
                  <a:lnTo>
                    <a:pt x="7331" y="57868"/>
                  </a:lnTo>
                  <a:lnTo>
                    <a:pt x="7120" y="57868"/>
                  </a:lnTo>
                  <a:lnTo>
                    <a:pt x="6908" y="57727"/>
                  </a:lnTo>
                  <a:lnTo>
                    <a:pt x="6838" y="57656"/>
                  </a:lnTo>
                  <a:lnTo>
                    <a:pt x="6908" y="57516"/>
                  </a:lnTo>
                  <a:lnTo>
                    <a:pt x="7049" y="57163"/>
                  </a:lnTo>
                  <a:lnTo>
                    <a:pt x="7683" y="56035"/>
                  </a:lnTo>
                  <a:lnTo>
                    <a:pt x="8655" y="54760"/>
                  </a:lnTo>
                  <a:close/>
                  <a:moveTo>
                    <a:pt x="10714" y="58361"/>
                  </a:moveTo>
                  <a:lnTo>
                    <a:pt x="10926" y="59066"/>
                  </a:lnTo>
                  <a:lnTo>
                    <a:pt x="10926" y="59771"/>
                  </a:lnTo>
                  <a:lnTo>
                    <a:pt x="10785" y="60476"/>
                  </a:lnTo>
                  <a:lnTo>
                    <a:pt x="10714" y="60828"/>
                  </a:lnTo>
                  <a:lnTo>
                    <a:pt x="10503" y="61181"/>
                  </a:lnTo>
                  <a:lnTo>
                    <a:pt x="10221" y="61533"/>
                  </a:lnTo>
                  <a:lnTo>
                    <a:pt x="10080" y="61604"/>
                  </a:lnTo>
                  <a:lnTo>
                    <a:pt x="10009" y="61674"/>
                  </a:lnTo>
                  <a:lnTo>
                    <a:pt x="9868" y="61674"/>
                  </a:lnTo>
                  <a:lnTo>
                    <a:pt x="9798" y="61604"/>
                  </a:lnTo>
                  <a:lnTo>
                    <a:pt x="9586" y="61392"/>
                  </a:lnTo>
                  <a:lnTo>
                    <a:pt x="9445" y="61040"/>
                  </a:lnTo>
                  <a:lnTo>
                    <a:pt x="9304" y="60687"/>
                  </a:lnTo>
                  <a:lnTo>
                    <a:pt x="9234" y="60053"/>
                  </a:lnTo>
                  <a:lnTo>
                    <a:pt x="9304" y="59419"/>
                  </a:lnTo>
                  <a:lnTo>
                    <a:pt x="9375" y="59066"/>
                  </a:lnTo>
                  <a:lnTo>
                    <a:pt x="9516" y="58855"/>
                  </a:lnTo>
                  <a:lnTo>
                    <a:pt x="9727" y="58784"/>
                  </a:lnTo>
                  <a:lnTo>
                    <a:pt x="10221" y="58714"/>
                  </a:lnTo>
                  <a:lnTo>
                    <a:pt x="10432" y="58643"/>
                  </a:lnTo>
                  <a:lnTo>
                    <a:pt x="10714" y="58361"/>
                  </a:lnTo>
                  <a:close/>
                  <a:moveTo>
                    <a:pt x="24458" y="0"/>
                  </a:moveTo>
                  <a:lnTo>
                    <a:pt x="24599" y="3736"/>
                  </a:lnTo>
                  <a:lnTo>
                    <a:pt x="24670" y="6485"/>
                  </a:lnTo>
                  <a:lnTo>
                    <a:pt x="24599" y="7965"/>
                  </a:lnTo>
                  <a:lnTo>
                    <a:pt x="24247" y="9727"/>
                  </a:lnTo>
                  <a:lnTo>
                    <a:pt x="24036" y="10573"/>
                  </a:lnTo>
                  <a:lnTo>
                    <a:pt x="23754" y="11278"/>
                  </a:lnTo>
                  <a:lnTo>
                    <a:pt x="23401" y="11983"/>
                  </a:lnTo>
                  <a:lnTo>
                    <a:pt x="22978" y="12617"/>
                  </a:lnTo>
                  <a:lnTo>
                    <a:pt x="22414" y="13251"/>
                  </a:lnTo>
                  <a:lnTo>
                    <a:pt x="21780" y="13886"/>
                  </a:lnTo>
                  <a:lnTo>
                    <a:pt x="21639" y="13674"/>
                  </a:lnTo>
                  <a:lnTo>
                    <a:pt x="21498" y="13463"/>
                  </a:lnTo>
                  <a:lnTo>
                    <a:pt x="21005" y="13110"/>
                  </a:lnTo>
                  <a:lnTo>
                    <a:pt x="20441" y="12899"/>
                  </a:lnTo>
                  <a:lnTo>
                    <a:pt x="19807" y="12758"/>
                  </a:lnTo>
                  <a:lnTo>
                    <a:pt x="19243" y="12758"/>
                  </a:lnTo>
                  <a:lnTo>
                    <a:pt x="18961" y="12828"/>
                  </a:lnTo>
                  <a:lnTo>
                    <a:pt x="18749" y="12969"/>
                  </a:lnTo>
                  <a:lnTo>
                    <a:pt x="18538" y="13110"/>
                  </a:lnTo>
                  <a:lnTo>
                    <a:pt x="18397" y="13322"/>
                  </a:lnTo>
                  <a:lnTo>
                    <a:pt x="18326" y="13533"/>
                  </a:lnTo>
                  <a:lnTo>
                    <a:pt x="18256" y="13886"/>
                  </a:lnTo>
                  <a:lnTo>
                    <a:pt x="18256" y="14027"/>
                  </a:lnTo>
                  <a:lnTo>
                    <a:pt x="18326" y="14238"/>
                  </a:lnTo>
                  <a:lnTo>
                    <a:pt x="18608" y="14450"/>
                  </a:lnTo>
                  <a:lnTo>
                    <a:pt x="18890" y="14661"/>
                  </a:lnTo>
                  <a:lnTo>
                    <a:pt x="19313" y="14802"/>
                  </a:lnTo>
                  <a:lnTo>
                    <a:pt x="20088" y="14802"/>
                  </a:lnTo>
                  <a:lnTo>
                    <a:pt x="20441" y="14732"/>
                  </a:lnTo>
                  <a:lnTo>
                    <a:pt x="20723" y="14520"/>
                  </a:lnTo>
                  <a:lnTo>
                    <a:pt x="20652" y="14661"/>
                  </a:lnTo>
                  <a:lnTo>
                    <a:pt x="20441" y="14872"/>
                  </a:lnTo>
                  <a:lnTo>
                    <a:pt x="19595" y="15436"/>
                  </a:lnTo>
                  <a:lnTo>
                    <a:pt x="18115" y="16141"/>
                  </a:lnTo>
                  <a:lnTo>
                    <a:pt x="18044" y="15718"/>
                  </a:lnTo>
                  <a:lnTo>
                    <a:pt x="17903" y="15436"/>
                  </a:lnTo>
                  <a:lnTo>
                    <a:pt x="17692" y="15084"/>
                  </a:lnTo>
                  <a:lnTo>
                    <a:pt x="17481" y="14872"/>
                  </a:lnTo>
                  <a:lnTo>
                    <a:pt x="17269" y="14732"/>
                  </a:lnTo>
                  <a:lnTo>
                    <a:pt x="16987" y="14591"/>
                  </a:lnTo>
                  <a:lnTo>
                    <a:pt x="16705" y="14450"/>
                  </a:lnTo>
                  <a:lnTo>
                    <a:pt x="15789" y="14450"/>
                  </a:lnTo>
                  <a:lnTo>
                    <a:pt x="15155" y="14591"/>
                  </a:lnTo>
                  <a:lnTo>
                    <a:pt x="14520" y="14872"/>
                  </a:lnTo>
                  <a:lnTo>
                    <a:pt x="13886" y="15225"/>
                  </a:lnTo>
                  <a:lnTo>
                    <a:pt x="13393" y="15648"/>
                  </a:lnTo>
                  <a:lnTo>
                    <a:pt x="12970" y="16071"/>
                  </a:lnTo>
                  <a:lnTo>
                    <a:pt x="12758" y="16494"/>
                  </a:lnTo>
                  <a:lnTo>
                    <a:pt x="12688" y="16776"/>
                  </a:lnTo>
                  <a:lnTo>
                    <a:pt x="12617" y="16987"/>
                  </a:lnTo>
                  <a:lnTo>
                    <a:pt x="12688" y="17198"/>
                  </a:lnTo>
                  <a:lnTo>
                    <a:pt x="12758" y="17339"/>
                  </a:lnTo>
                  <a:lnTo>
                    <a:pt x="12899" y="17551"/>
                  </a:lnTo>
                  <a:lnTo>
                    <a:pt x="13111" y="17692"/>
                  </a:lnTo>
                  <a:lnTo>
                    <a:pt x="13393" y="17833"/>
                  </a:lnTo>
                  <a:lnTo>
                    <a:pt x="13745" y="17974"/>
                  </a:lnTo>
                  <a:lnTo>
                    <a:pt x="14168" y="18044"/>
                  </a:lnTo>
                  <a:lnTo>
                    <a:pt x="14661" y="18115"/>
                  </a:lnTo>
                  <a:lnTo>
                    <a:pt x="14027" y="18467"/>
                  </a:lnTo>
                  <a:lnTo>
                    <a:pt x="13393" y="18820"/>
                  </a:lnTo>
                  <a:lnTo>
                    <a:pt x="12617" y="19172"/>
                  </a:lnTo>
                  <a:lnTo>
                    <a:pt x="11842" y="19454"/>
                  </a:lnTo>
                  <a:lnTo>
                    <a:pt x="11067" y="19665"/>
                  </a:lnTo>
                  <a:lnTo>
                    <a:pt x="10291" y="19806"/>
                  </a:lnTo>
                  <a:lnTo>
                    <a:pt x="9516" y="19877"/>
                  </a:lnTo>
                  <a:lnTo>
                    <a:pt x="8811" y="19736"/>
                  </a:lnTo>
                  <a:lnTo>
                    <a:pt x="9023" y="19383"/>
                  </a:lnTo>
                  <a:lnTo>
                    <a:pt x="9445" y="19031"/>
                  </a:lnTo>
                  <a:lnTo>
                    <a:pt x="9939" y="18679"/>
                  </a:lnTo>
                  <a:lnTo>
                    <a:pt x="10503" y="18397"/>
                  </a:lnTo>
                  <a:lnTo>
                    <a:pt x="11067" y="18256"/>
                  </a:lnTo>
                  <a:lnTo>
                    <a:pt x="11630" y="18115"/>
                  </a:lnTo>
                  <a:lnTo>
                    <a:pt x="11912" y="18185"/>
                  </a:lnTo>
                  <a:lnTo>
                    <a:pt x="12124" y="18185"/>
                  </a:lnTo>
                  <a:lnTo>
                    <a:pt x="12335" y="18326"/>
                  </a:lnTo>
                  <a:lnTo>
                    <a:pt x="12547" y="18467"/>
                  </a:lnTo>
                  <a:lnTo>
                    <a:pt x="12265" y="18185"/>
                  </a:lnTo>
                  <a:lnTo>
                    <a:pt x="11912" y="17974"/>
                  </a:lnTo>
                  <a:lnTo>
                    <a:pt x="11560" y="17833"/>
                  </a:lnTo>
                  <a:lnTo>
                    <a:pt x="11278" y="17692"/>
                  </a:lnTo>
                  <a:lnTo>
                    <a:pt x="10644" y="17621"/>
                  </a:lnTo>
                  <a:lnTo>
                    <a:pt x="10009" y="17692"/>
                  </a:lnTo>
                  <a:lnTo>
                    <a:pt x="9445" y="17903"/>
                  </a:lnTo>
                  <a:lnTo>
                    <a:pt x="8952" y="18185"/>
                  </a:lnTo>
                  <a:lnTo>
                    <a:pt x="8529" y="18538"/>
                  </a:lnTo>
                  <a:lnTo>
                    <a:pt x="8177" y="18961"/>
                  </a:lnTo>
                  <a:lnTo>
                    <a:pt x="7965" y="19383"/>
                  </a:lnTo>
                  <a:lnTo>
                    <a:pt x="7895" y="19877"/>
                  </a:lnTo>
                  <a:lnTo>
                    <a:pt x="7895" y="20229"/>
                  </a:lnTo>
                  <a:lnTo>
                    <a:pt x="8036" y="20441"/>
                  </a:lnTo>
                  <a:lnTo>
                    <a:pt x="8177" y="20582"/>
                  </a:lnTo>
                  <a:lnTo>
                    <a:pt x="8318" y="20793"/>
                  </a:lnTo>
                  <a:lnTo>
                    <a:pt x="8529" y="20864"/>
                  </a:lnTo>
                  <a:lnTo>
                    <a:pt x="8811" y="21005"/>
                  </a:lnTo>
                  <a:lnTo>
                    <a:pt x="9164" y="21075"/>
                  </a:lnTo>
                  <a:lnTo>
                    <a:pt x="10009" y="21075"/>
                  </a:lnTo>
                  <a:lnTo>
                    <a:pt x="11067" y="21005"/>
                  </a:lnTo>
                  <a:lnTo>
                    <a:pt x="10009" y="22062"/>
                  </a:lnTo>
                  <a:lnTo>
                    <a:pt x="9023" y="23260"/>
                  </a:lnTo>
                  <a:lnTo>
                    <a:pt x="8882" y="22908"/>
                  </a:lnTo>
                  <a:lnTo>
                    <a:pt x="8670" y="22626"/>
                  </a:lnTo>
                  <a:lnTo>
                    <a:pt x="8529" y="22414"/>
                  </a:lnTo>
                  <a:lnTo>
                    <a:pt x="8318" y="22203"/>
                  </a:lnTo>
                  <a:lnTo>
                    <a:pt x="8106" y="22062"/>
                  </a:lnTo>
                  <a:lnTo>
                    <a:pt x="7824" y="21991"/>
                  </a:lnTo>
                  <a:lnTo>
                    <a:pt x="7401" y="21921"/>
                  </a:lnTo>
                  <a:lnTo>
                    <a:pt x="6908" y="21991"/>
                  </a:lnTo>
                  <a:lnTo>
                    <a:pt x="6415" y="22132"/>
                  </a:lnTo>
                  <a:lnTo>
                    <a:pt x="5992" y="22414"/>
                  </a:lnTo>
                  <a:lnTo>
                    <a:pt x="5639" y="22767"/>
                  </a:lnTo>
                  <a:lnTo>
                    <a:pt x="5357" y="23119"/>
                  </a:lnTo>
                  <a:lnTo>
                    <a:pt x="5146" y="23542"/>
                  </a:lnTo>
                  <a:lnTo>
                    <a:pt x="5075" y="23965"/>
                  </a:lnTo>
                  <a:lnTo>
                    <a:pt x="5146" y="24388"/>
                  </a:lnTo>
                  <a:lnTo>
                    <a:pt x="5287" y="24599"/>
                  </a:lnTo>
                  <a:lnTo>
                    <a:pt x="5428" y="24811"/>
                  </a:lnTo>
                  <a:lnTo>
                    <a:pt x="5639" y="24952"/>
                  </a:lnTo>
                  <a:lnTo>
                    <a:pt x="5851" y="25093"/>
                  </a:lnTo>
                  <a:lnTo>
                    <a:pt x="6556" y="25375"/>
                  </a:lnTo>
                  <a:lnTo>
                    <a:pt x="7472" y="25516"/>
                  </a:lnTo>
                  <a:lnTo>
                    <a:pt x="7260" y="25868"/>
                  </a:lnTo>
                  <a:lnTo>
                    <a:pt x="7190" y="26291"/>
                  </a:lnTo>
                  <a:lnTo>
                    <a:pt x="7120" y="26643"/>
                  </a:lnTo>
                  <a:lnTo>
                    <a:pt x="7120" y="27066"/>
                  </a:lnTo>
                  <a:lnTo>
                    <a:pt x="7190" y="27278"/>
                  </a:lnTo>
                  <a:lnTo>
                    <a:pt x="7260" y="27348"/>
                  </a:lnTo>
                  <a:lnTo>
                    <a:pt x="7331" y="27419"/>
                  </a:lnTo>
                  <a:lnTo>
                    <a:pt x="7472" y="27419"/>
                  </a:lnTo>
                  <a:lnTo>
                    <a:pt x="7542" y="27278"/>
                  </a:lnTo>
                  <a:lnTo>
                    <a:pt x="7824" y="26996"/>
                  </a:lnTo>
                  <a:lnTo>
                    <a:pt x="7824" y="27419"/>
                  </a:lnTo>
                  <a:lnTo>
                    <a:pt x="7895" y="27771"/>
                  </a:lnTo>
                  <a:lnTo>
                    <a:pt x="7965" y="28124"/>
                  </a:lnTo>
                  <a:lnTo>
                    <a:pt x="8106" y="28405"/>
                  </a:lnTo>
                  <a:lnTo>
                    <a:pt x="8247" y="28617"/>
                  </a:lnTo>
                  <a:lnTo>
                    <a:pt x="8459" y="28828"/>
                  </a:lnTo>
                  <a:lnTo>
                    <a:pt x="8670" y="28899"/>
                  </a:lnTo>
                  <a:lnTo>
                    <a:pt x="8952" y="29040"/>
                  </a:lnTo>
                  <a:lnTo>
                    <a:pt x="9445" y="29040"/>
                  </a:lnTo>
                  <a:lnTo>
                    <a:pt x="9657" y="28969"/>
                  </a:lnTo>
                  <a:lnTo>
                    <a:pt x="9939" y="28828"/>
                  </a:lnTo>
                  <a:lnTo>
                    <a:pt x="10221" y="28687"/>
                  </a:lnTo>
                  <a:lnTo>
                    <a:pt x="10432" y="28476"/>
                  </a:lnTo>
                  <a:lnTo>
                    <a:pt x="10644" y="28194"/>
                  </a:lnTo>
                  <a:lnTo>
                    <a:pt x="10855" y="27842"/>
                  </a:lnTo>
                  <a:lnTo>
                    <a:pt x="10926" y="27489"/>
                  </a:lnTo>
                  <a:lnTo>
                    <a:pt x="10996" y="26855"/>
                  </a:lnTo>
                  <a:lnTo>
                    <a:pt x="10996" y="26079"/>
                  </a:lnTo>
                  <a:lnTo>
                    <a:pt x="10926" y="25304"/>
                  </a:lnTo>
                  <a:lnTo>
                    <a:pt x="10855" y="24599"/>
                  </a:lnTo>
                  <a:lnTo>
                    <a:pt x="10644" y="24035"/>
                  </a:lnTo>
                  <a:lnTo>
                    <a:pt x="10503" y="23824"/>
                  </a:lnTo>
                  <a:lnTo>
                    <a:pt x="10362" y="23754"/>
                  </a:lnTo>
                  <a:lnTo>
                    <a:pt x="10221" y="23754"/>
                  </a:lnTo>
                  <a:lnTo>
                    <a:pt x="10009" y="23824"/>
                  </a:lnTo>
                  <a:lnTo>
                    <a:pt x="10785" y="22978"/>
                  </a:lnTo>
                  <a:lnTo>
                    <a:pt x="11560" y="22132"/>
                  </a:lnTo>
                  <a:lnTo>
                    <a:pt x="11489" y="22555"/>
                  </a:lnTo>
                  <a:lnTo>
                    <a:pt x="11560" y="22908"/>
                  </a:lnTo>
                  <a:lnTo>
                    <a:pt x="11630" y="23190"/>
                  </a:lnTo>
                  <a:lnTo>
                    <a:pt x="11701" y="23472"/>
                  </a:lnTo>
                  <a:lnTo>
                    <a:pt x="11912" y="23613"/>
                  </a:lnTo>
                  <a:lnTo>
                    <a:pt x="12053" y="23754"/>
                  </a:lnTo>
                  <a:lnTo>
                    <a:pt x="12335" y="23894"/>
                  </a:lnTo>
                  <a:lnTo>
                    <a:pt x="12829" y="23894"/>
                  </a:lnTo>
                  <a:lnTo>
                    <a:pt x="13111" y="23824"/>
                  </a:lnTo>
                  <a:lnTo>
                    <a:pt x="13674" y="23613"/>
                  </a:lnTo>
                  <a:lnTo>
                    <a:pt x="14238" y="23260"/>
                  </a:lnTo>
                  <a:lnTo>
                    <a:pt x="14661" y="22767"/>
                  </a:lnTo>
                  <a:lnTo>
                    <a:pt x="14873" y="22344"/>
                  </a:lnTo>
                  <a:lnTo>
                    <a:pt x="15014" y="21991"/>
                  </a:lnTo>
                  <a:lnTo>
                    <a:pt x="15155" y="21639"/>
                  </a:lnTo>
                  <a:lnTo>
                    <a:pt x="15155" y="21357"/>
                  </a:lnTo>
                  <a:lnTo>
                    <a:pt x="15155" y="20793"/>
                  </a:lnTo>
                  <a:lnTo>
                    <a:pt x="15084" y="20300"/>
                  </a:lnTo>
                  <a:lnTo>
                    <a:pt x="15084" y="19806"/>
                  </a:lnTo>
                  <a:lnTo>
                    <a:pt x="15084" y="19595"/>
                  </a:lnTo>
                  <a:lnTo>
                    <a:pt x="15155" y="19383"/>
                  </a:lnTo>
                  <a:lnTo>
                    <a:pt x="15296" y="19172"/>
                  </a:lnTo>
                  <a:lnTo>
                    <a:pt x="15578" y="18890"/>
                  </a:lnTo>
                  <a:lnTo>
                    <a:pt x="15859" y="18608"/>
                  </a:lnTo>
                  <a:lnTo>
                    <a:pt x="16282" y="18397"/>
                  </a:lnTo>
                  <a:lnTo>
                    <a:pt x="16000" y="19243"/>
                  </a:lnTo>
                  <a:lnTo>
                    <a:pt x="15930" y="19524"/>
                  </a:lnTo>
                  <a:lnTo>
                    <a:pt x="15930" y="19877"/>
                  </a:lnTo>
                  <a:lnTo>
                    <a:pt x="15930" y="20088"/>
                  </a:lnTo>
                  <a:lnTo>
                    <a:pt x="16000" y="20300"/>
                  </a:lnTo>
                  <a:lnTo>
                    <a:pt x="16141" y="20441"/>
                  </a:lnTo>
                  <a:lnTo>
                    <a:pt x="16282" y="20511"/>
                  </a:lnTo>
                  <a:lnTo>
                    <a:pt x="16494" y="20582"/>
                  </a:lnTo>
                  <a:lnTo>
                    <a:pt x="17199" y="20582"/>
                  </a:lnTo>
                  <a:lnTo>
                    <a:pt x="17763" y="20370"/>
                  </a:lnTo>
                  <a:lnTo>
                    <a:pt x="18326" y="20088"/>
                  </a:lnTo>
                  <a:lnTo>
                    <a:pt x="18890" y="19736"/>
                  </a:lnTo>
                  <a:lnTo>
                    <a:pt x="19384" y="19313"/>
                  </a:lnTo>
                  <a:lnTo>
                    <a:pt x="19807" y="18820"/>
                  </a:lnTo>
                  <a:lnTo>
                    <a:pt x="20159" y="18326"/>
                  </a:lnTo>
                  <a:lnTo>
                    <a:pt x="20300" y="17833"/>
                  </a:lnTo>
                  <a:lnTo>
                    <a:pt x="20300" y="17621"/>
                  </a:lnTo>
                  <a:lnTo>
                    <a:pt x="20229" y="17410"/>
                  </a:lnTo>
                  <a:lnTo>
                    <a:pt x="20159" y="17128"/>
                  </a:lnTo>
                  <a:lnTo>
                    <a:pt x="20018" y="16917"/>
                  </a:lnTo>
                  <a:lnTo>
                    <a:pt x="19736" y="16705"/>
                  </a:lnTo>
                  <a:lnTo>
                    <a:pt x="19454" y="16564"/>
                  </a:lnTo>
                  <a:lnTo>
                    <a:pt x="20582" y="15930"/>
                  </a:lnTo>
                  <a:lnTo>
                    <a:pt x="21357" y="15436"/>
                  </a:lnTo>
                  <a:lnTo>
                    <a:pt x="21639" y="15154"/>
                  </a:lnTo>
                  <a:lnTo>
                    <a:pt x="21992" y="14802"/>
                  </a:lnTo>
                  <a:lnTo>
                    <a:pt x="22837" y="13745"/>
                  </a:lnTo>
                  <a:lnTo>
                    <a:pt x="22133" y="15366"/>
                  </a:lnTo>
                  <a:lnTo>
                    <a:pt x="21357" y="16987"/>
                  </a:lnTo>
                  <a:lnTo>
                    <a:pt x="19666" y="20088"/>
                  </a:lnTo>
                  <a:lnTo>
                    <a:pt x="16212" y="26220"/>
                  </a:lnTo>
                  <a:lnTo>
                    <a:pt x="15507" y="27630"/>
                  </a:lnTo>
                  <a:lnTo>
                    <a:pt x="14873" y="29040"/>
                  </a:lnTo>
                  <a:lnTo>
                    <a:pt x="14168" y="30450"/>
                  </a:lnTo>
                  <a:lnTo>
                    <a:pt x="13745" y="31154"/>
                  </a:lnTo>
                  <a:lnTo>
                    <a:pt x="13322" y="31789"/>
                  </a:lnTo>
                  <a:lnTo>
                    <a:pt x="12758" y="32494"/>
                  </a:lnTo>
                  <a:lnTo>
                    <a:pt x="12053" y="33128"/>
                  </a:lnTo>
                  <a:lnTo>
                    <a:pt x="11278" y="33833"/>
                  </a:lnTo>
                  <a:lnTo>
                    <a:pt x="10432" y="34467"/>
                  </a:lnTo>
                  <a:lnTo>
                    <a:pt x="9657" y="34961"/>
                  </a:lnTo>
                  <a:lnTo>
                    <a:pt x="9023" y="35313"/>
                  </a:lnTo>
                  <a:lnTo>
                    <a:pt x="8600" y="35524"/>
                  </a:lnTo>
                  <a:lnTo>
                    <a:pt x="8388" y="35524"/>
                  </a:lnTo>
                  <a:lnTo>
                    <a:pt x="8388" y="35383"/>
                  </a:lnTo>
                  <a:lnTo>
                    <a:pt x="8247" y="35313"/>
                  </a:lnTo>
                  <a:lnTo>
                    <a:pt x="7754" y="35383"/>
                  </a:lnTo>
                  <a:lnTo>
                    <a:pt x="6979" y="35524"/>
                  </a:lnTo>
                  <a:lnTo>
                    <a:pt x="6062" y="35877"/>
                  </a:lnTo>
                  <a:lnTo>
                    <a:pt x="5146" y="36300"/>
                  </a:lnTo>
                  <a:lnTo>
                    <a:pt x="4300" y="36793"/>
                  </a:lnTo>
                  <a:lnTo>
                    <a:pt x="3948" y="37005"/>
                  </a:lnTo>
                  <a:lnTo>
                    <a:pt x="3666" y="37287"/>
                  </a:lnTo>
                  <a:lnTo>
                    <a:pt x="3454" y="37568"/>
                  </a:lnTo>
                  <a:lnTo>
                    <a:pt x="3313" y="37780"/>
                  </a:lnTo>
                  <a:lnTo>
                    <a:pt x="3243" y="38203"/>
                  </a:lnTo>
                  <a:lnTo>
                    <a:pt x="3172" y="38555"/>
                  </a:lnTo>
                  <a:lnTo>
                    <a:pt x="3172" y="38837"/>
                  </a:lnTo>
                  <a:lnTo>
                    <a:pt x="3243" y="39049"/>
                  </a:lnTo>
                  <a:lnTo>
                    <a:pt x="3313" y="39260"/>
                  </a:lnTo>
                  <a:lnTo>
                    <a:pt x="3454" y="39401"/>
                  </a:lnTo>
                  <a:lnTo>
                    <a:pt x="3666" y="39472"/>
                  </a:lnTo>
                  <a:lnTo>
                    <a:pt x="3877" y="39542"/>
                  </a:lnTo>
                  <a:lnTo>
                    <a:pt x="4300" y="39612"/>
                  </a:lnTo>
                  <a:lnTo>
                    <a:pt x="4864" y="39472"/>
                  </a:lnTo>
                  <a:lnTo>
                    <a:pt x="5428" y="39260"/>
                  </a:lnTo>
                  <a:lnTo>
                    <a:pt x="5992" y="38978"/>
                  </a:lnTo>
                  <a:lnTo>
                    <a:pt x="4935" y="40176"/>
                  </a:lnTo>
                  <a:lnTo>
                    <a:pt x="4089" y="41093"/>
                  </a:lnTo>
                  <a:lnTo>
                    <a:pt x="3172" y="41868"/>
                  </a:lnTo>
                  <a:lnTo>
                    <a:pt x="1974" y="42714"/>
                  </a:lnTo>
                  <a:lnTo>
                    <a:pt x="1551" y="43066"/>
                  </a:lnTo>
                  <a:lnTo>
                    <a:pt x="1058" y="43630"/>
                  </a:lnTo>
                  <a:lnTo>
                    <a:pt x="705" y="44194"/>
                  </a:lnTo>
                  <a:lnTo>
                    <a:pt x="424" y="44758"/>
                  </a:lnTo>
                  <a:lnTo>
                    <a:pt x="353" y="45040"/>
                  </a:lnTo>
                  <a:lnTo>
                    <a:pt x="353" y="45322"/>
                  </a:lnTo>
                  <a:lnTo>
                    <a:pt x="424" y="45533"/>
                  </a:lnTo>
                  <a:lnTo>
                    <a:pt x="494" y="45745"/>
                  </a:lnTo>
                  <a:lnTo>
                    <a:pt x="705" y="45886"/>
                  </a:lnTo>
                  <a:lnTo>
                    <a:pt x="1058" y="45956"/>
                  </a:lnTo>
                  <a:lnTo>
                    <a:pt x="1410" y="45956"/>
                  </a:lnTo>
                  <a:lnTo>
                    <a:pt x="1974" y="45886"/>
                  </a:lnTo>
                  <a:lnTo>
                    <a:pt x="1622" y="47013"/>
                  </a:lnTo>
                  <a:lnTo>
                    <a:pt x="1340" y="48141"/>
                  </a:lnTo>
                  <a:lnTo>
                    <a:pt x="987" y="48282"/>
                  </a:lnTo>
                  <a:lnTo>
                    <a:pt x="705" y="48494"/>
                  </a:lnTo>
                  <a:lnTo>
                    <a:pt x="424" y="48705"/>
                  </a:lnTo>
                  <a:lnTo>
                    <a:pt x="212" y="48987"/>
                  </a:lnTo>
                  <a:lnTo>
                    <a:pt x="1" y="49833"/>
                  </a:lnTo>
                  <a:lnTo>
                    <a:pt x="1" y="50256"/>
                  </a:lnTo>
                  <a:lnTo>
                    <a:pt x="71" y="50679"/>
                  </a:lnTo>
                  <a:lnTo>
                    <a:pt x="212" y="51031"/>
                  </a:lnTo>
                  <a:lnTo>
                    <a:pt x="494" y="51313"/>
                  </a:lnTo>
                  <a:lnTo>
                    <a:pt x="917" y="51524"/>
                  </a:lnTo>
                  <a:lnTo>
                    <a:pt x="1481" y="51595"/>
                  </a:lnTo>
                  <a:lnTo>
                    <a:pt x="2045" y="51524"/>
                  </a:lnTo>
                  <a:lnTo>
                    <a:pt x="2468" y="51383"/>
                  </a:lnTo>
                  <a:lnTo>
                    <a:pt x="2820" y="51172"/>
                  </a:lnTo>
                  <a:lnTo>
                    <a:pt x="3031" y="50820"/>
                  </a:lnTo>
                  <a:lnTo>
                    <a:pt x="3243" y="50397"/>
                  </a:lnTo>
                  <a:lnTo>
                    <a:pt x="3384" y="49974"/>
                  </a:lnTo>
                  <a:lnTo>
                    <a:pt x="3454" y="49057"/>
                  </a:lnTo>
                  <a:lnTo>
                    <a:pt x="3313" y="48634"/>
                  </a:lnTo>
                  <a:lnTo>
                    <a:pt x="3102" y="48282"/>
                  </a:lnTo>
                  <a:lnTo>
                    <a:pt x="2820" y="48000"/>
                  </a:lnTo>
                  <a:lnTo>
                    <a:pt x="2468" y="47789"/>
                  </a:lnTo>
                  <a:lnTo>
                    <a:pt x="2750" y="46731"/>
                  </a:lnTo>
                  <a:lnTo>
                    <a:pt x="3102" y="45745"/>
                  </a:lnTo>
                  <a:lnTo>
                    <a:pt x="3243" y="46027"/>
                  </a:lnTo>
                  <a:lnTo>
                    <a:pt x="3454" y="46309"/>
                  </a:lnTo>
                  <a:lnTo>
                    <a:pt x="3666" y="46520"/>
                  </a:lnTo>
                  <a:lnTo>
                    <a:pt x="3877" y="46661"/>
                  </a:lnTo>
                  <a:lnTo>
                    <a:pt x="4159" y="46802"/>
                  </a:lnTo>
                  <a:lnTo>
                    <a:pt x="5005" y="46802"/>
                  </a:lnTo>
                  <a:lnTo>
                    <a:pt x="5569" y="46590"/>
                  </a:lnTo>
                  <a:lnTo>
                    <a:pt x="6062" y="46168"/>
                  </a:lnTo>
                  <a:lnTo>
                    <a:pt x="6274" y="45956"/>
                  </a:lnTo>
                  <a:lnTo>
                    <a:pt x="6485" y="45674"/>
                  </a:lnTo>
                  <a:lnTo>
                    <a:pt x="6556" y="45392"/>
                  </a:lnTo>
                  <a:lnTo>
                    <a:pt x="6626" y="45110"/>
                  </a:lnTo>
                  <a:lnTo>
                    <a:pt x="6697" y="44758"/>
                  </a:lnTo>
                  <a:lnTo>
                    <a:pt x="6626" y="44405"/>
                  </a:lnTo>
                  <a:lnTo>
                    <a:pt x="6485" y="44123"/>
                  </a:lnTo>
                  <a:lnTo>
                    <a:pt x="6274" y="43842"/>
                  </a:lnTo>
                  <a:lnTo>
                    <a:pt x="5851" y="43278"/>
                  </a:lnTo>
                  <a:lnTo>
                    <a:pt x="5710" y="43066"/>
                  </a:lnTo>
                  <a:lnTo>
                    <a:pt x="5569" y="42714"/>
                  </a:lnTo>
                  <a:lnTo>
                    <a:pt x="4864" y="42220"/>
                  </a:lnTo>
                  <a:lnTo>
                    <a:pt x="5569" y="41093"/>
                  </a:lnTo>
                  <a:lnTo>
                    <a:pt x="6344" y="40035"/>
                  </a:lnTo>
                  <a:lnTo>
                    <a:pt x="6203" y="40458"/>
                  </a:lnTo>
                  <a:lnTo>
                    <a:pt x="6133" y="40881"/>
                  </a:lnTo>
                  <a:lnTo>
                    <a:pt x="6133" y="41304"/>
                  </a:lnTo>
                  <a:lnTo>
                    <a:pt x="6133" y="41586"/>
                  </a:lnTo>
                  <a:lnTo>
                    <a:pt x="6274" y="41868"/>
                  </a:lnTo>
                  <a:lnTo>
                    <a:pt x="6415" y="42150"/>
                  </a:lnTo>
                  <a:lnTo>
                    <a:pt x="6556" y="42291"/>
                  </a:lnTo>
                  <a:lnTo>
                    <a:pt x="6767" y="42432"/>
                  </a:lnTo>
                  <a:lnTo>
                    <a:pt x="6979" y="42502"/>
                  </a:lnTo>
                  <a:lnTo>
                    <a:pt x="7190" y="42502"/>
                  </a:lnTo>
                  <a:lnTo>
                    <a:pt x="7472" y="42432"/>
                  </a:lnTo>
                  <a:lnTo>
                    <a:pt x="7683" y="42291"/>
                  </a:lnTo>
                  <a:lnTo>
                    <a:pt x="7965" y="42150"/>
                  </a:lnTo>
                  <a:lnTo>
                    <a:pt x="8177" y="41868"/>
                  </a:lnTo>
                  <a:lnTo>
                    <a:pt x="8459" y="41445"/>
                  </a:lnTo>
                  <a:lnTo>
                    <a:pt x="8670" y="41022"/>
                  </a:lnTo>
                  <a:lnTo>
                    <a:pt x="8811" y="40529"/>
                  </a:lnTo>
                  <a:lnTo>
                    <a:pt x="8811" y="40035"/>
                  </a:lnTo>
                  <a:lnTo>
                    <a:pt x="8811" y="39542"/>
                  </a:lnTo>
                  <a:lnTo>
                    <a:pt x="8741" y="39049"/>
                  </a:lnTo>
                  <a:lnTo>
                    <a:pt x="8600" y="38062"/>
                  </a:lnTo>
                  <a:lnTo>
                    <a:pt x="8600" y="37568"/>
                  </a:lnTo>
                  <a:lnTo>
                    <a:pt x="8670" y="37146"/>
                  </a:lnTo>
                  <a:lnTo>
                    <a:pt x="8952" y="36582"/>
                  </a:lnTo>
                  <a:lnTo>
                    <a:pt x="9375" y="36018"/>
                  </a:lnTo>
                  <a:lnTo>
                    <a:pt x="9939" y="35454"/>
                  </a:lnTo>
                  <a:lnTo>
                    <a:pt x="10573" y="34890"/>
                  </a:lnTo>
                  <a:lnTo>
                    <a:pt x="11842" y="33762"/>
                  </a:lnTo>
                  <a:lnTo>
                    <a:pt x="12829" y="32776"/>
                  </a:lnTo>
                  <a:lnTo>
                    <a:pt x="12124" y="34608"/>
                  </a:lnTo>
                  <a:lnTo>
                    <a:pt x="11419" y="36370"/>
                  </a:lnTo>
                  <a:lnTo>
                    <a:pt x="10785" y="38203"/>
                  </a:lnTo>
                  <a:lnTo>
                    <a:pt x="10221" y="40035"/>
                  </a:lnTo>
                  <a:lnTo>
                    <a:pt x="9798" y="41868"/>
                  </a:lnTo>
                  <a:lnTo>
                    <a:pt x="9445" y="43771"/>
                  </a:lnTo>
                  <a:lnTo>
                    <a:pt x="9164" y="45674"/>
                  </a:lnTo>
                  <a:lnTo>
                    <a:pt x="9023" y="47577"/>
                  </a:lnTo>
                  <a:lnTo>
                    <a:pt x="9023" y="49551"/>
                  </a:lnTo>
                  <a:lnTo>
                    <a:pt x="8952" y="51383"/>
                  </a:lnTo>
                  <a:lnTo>
                    <a:pt x="8811" y="53357"/>
                  </a:lnTo>
                  <a:lnTo>
                    <a:pt x="8685" y="54492"/>
                  </a:lnTo>
                  <a:lnTo>
                    <a:pt x="8670" y="54485"/>
                  </a:lnTo>
                  <a:lnTo>
                    <a:pt x="8529" y="54485"/>
                  </a:lnTo>
                  <a:lnTo>
                    <a:pt x="8318" y="54555"/>
                  </a:lnTo>
                  <a:lnTo>
                    <a:pt x="8106" y="54696"/>
                  </a:lnTo>
                  <a:lnTo>
                    <a:pt x="7683" y="55119"/>
                  </a:lnTo>
                  <a:lnTo>
                    <a:pt x="7190" y="55683"/>
                  </a:lnTo>
                  <a:lnTo>
                    <a:pt x="6697" y="56317"/>
                  </a:lnTo>
                  <a:lnTo>
                    <a:pt x="6344" y="56952"/>
                  </a:lnTo>
                  <a:lnTo>
                    <a:pt x="6133" y="57445"/>
                  </a:lnTo>
                  <a:lnTo>
                    <a:pt x="6062" y="57656"/>
                  </a:lnTo>
                  <a:lnTo>
                    <a:pt x="6062" y="57797"/>
                  </a:lnTo>
                  <a:lnTo>
                    <a:pt x="6133" y="58150"/>
                  </a:lnTo>
                  <a:lnTo>
                    <a:pt x="6274" y="58432"/>
                  </a:lnTo>
                  <a:lnTo>
                    <a:pt x="6415" y="58573"/>
                  </a:lnTo>
                  <a:lnTo>
                    <a:pt x="6556" y="58714"/>
                  </a:lnTo>
                  <a:lnTo>
                    <a:pt x="6767" y="58784"/>
                  </a:lnTo>
                  <a:lnTo>
                    <a:pt x="6979" y="58855"/>
                  </a:lnTo>
                  <a:lnTo>
                    <a:pt x="7472" y="58714"/>
                  </a:lnTo>
                  <a:lnTo>
                    <a:pt x="7965" y="58502"/>
                  </a:lnTo>
                  <a:lnTo>
                    <a:pt x="8459" y="58150"/>
                  </a:lnTo>
                  <a:lnTo>
                    <a:pt x="8882" y="57727"/>
                  </a:lnTo>
                  <a:lnTo>
                    <a:pt x="9234" y="57304"/>
                  </a:lnTo>
                  <a:lnTo>
                    <a:pt x="9164" y="57938"/>
                  </a:lnTo>
                  <a:lnTo>
                    <a:pt x="9023" y="58784"/>
                  </a:lnTo>
                  <a:lnTo>
                    <a:pt x="8811" y="59771"/>
                  </a:lnTo>
                  <a:lnTo>
                    <a:pt x="8670" y="60758"/>
                  </a:lnTo>
                  <a:lnTo>
                    <a:pt x="8670" y="61251"/>
                  </a:lnTo>
                  <a:lnTo>
                    <a:pt x="8741" y="61674"/>
                  </a:lnTo>
                  <a:lnTo>
                    <a:pt x="8811" y="62027"/>
                  </a:lnTo>
                  <a:lnTo>
                    <a:pt x="8952" y="62379"/>
                  </a:lnTo>
                  <a:lnTo>
                    <a:pt x="9234" y="62590"/>
                  </a:lnTo>
                  <a:lnTo>
                    <a:pt x="9586" y="62661"/>
                  </a:lnTo>
                  <a:lnTo>
                    <a:pt x="10009" y="62661"/>
                  </a:lnTo>
                  <a:lnTo>
                    <a:pt x="10573" y="62520"/>
                  </a:lnTo>
                  <a:lnTo>
                    <a:pt x="11067" y="62308"/>
                  </a:lnTo>
                  <a:lnTo>
                    <a:pt x="11489" y="61956"/>
                  </a:lnTo>
                  <a:lnTo>
                    <a:pt x="11771" y="61604"/>
                  </a:lnTo>
                  <a:lnTo>
                    <a:pt x="11912" y="61181"/>
                  </a:lnTo>
                  <a:lnTo>
                    <a:pt x="12053" y="60687"/>
                  </a:lnTo>
                  <a:lnTo>
                    <a:pt x="12053" y="60194"/>
                  </a:lnTo>
                  <a:lnTo>
                    <a:pt x="11983" y="59630"/>
                  </a:lnTo>
                  <a:lnTo>
                    <a:pt x="11842" y="59066"/>
                  </a:lnTo>
                  <a:lnTo>
                    <a:pt x="11560" y="57938"/>
                  </a:lnTo>
                  <a:lnTo>
                    <a:pt x="11208" y="56881"/>
                  </a:lnTo>
                  <a:lnTo>
                    <a:pt x="10855" y="55965"/>
                  </a:lnTo>
                  <a:lnTo>
                    <a:pt x="10785" y="55542"/>
                  </a:lnTo>
                  <a:lnTo>
                    <a:pt x="10714" y="55190"/>
                  </a:lnTo>
                  <a:lnTo>
                    <a:pt x="10996" y="55331"/>
                  </a:lnTo>
                  <a:lnTo>
                    <a:pt x="11349" y="55471"/>
                  </a:lnTo>
                  <a:lnTo>
                    <a:pt x="12335" y="55471"/>
                  </a:lnTo>
                  <a:lnTo>
                    <a:pt x="12617" y="55401"/>
                  </a:lnTo>
                  <a:lnTo>
                    <a:pt x="13252" y="55119"/>
                  </a:lnTo>
                  <a:lnTo>
                    <a:pt x="13815" y="54696"/>
                  </a:lnTo>
                  <a:lnTo>
                    <a:pt x="14309" y="54203"/>
                  </a:lnTo>
                  <a:lnTo>
                    <a:pt x="14732" y="53639"/>
                  </a:lnTo>
                  <a:lnTo>
                    <a:pt x="15084" y="53005"/>
                  </a:lnTo>
                  <a:lnTo>
                    <a:pt x="15296" y="53357"/>
                  </a:lnTo>
                  <a:lnTo>
                    <a:pt x="15437" y="53568"/>
                  </a:lnTo>
                  <a:lnTo>
                    <a:pt x="15648" y="53709"/>
                  </a:lnTo>
                  <a:lnTo>
                    <a:pt x="15789" y="53709"/>
                  </a:lnTo>
                  <a:lnTo>
                    <a:pt x="15930" y="53639"/>
                  </a:lnTo>
                  <a:lnTo>
                    <a:pt x="16000" y="53498"/>
                  </a:lnTo>
                  <a:lnTo>
                    <a:pt x="16071" y="53145"/>
                  </a:lnTo>
                  <a:lnTo>
                    <a:pt x="16141" y="52652"/>
                  </a:lnTo>
                  <a:lnTo>
                    <a:pt x="16071" y="52229"/>
                  </a:lnTo>
                  <a:lnTo>
                    <a:pt x="16000" y="52159"/>
                  </a:lnTo>
                  <a:lnTo>
                    <a:pt x="15859" y="52088"/>
                  </a:lnTo>
                  <a:lnTo>
                    <a:pt x="15718" y="52159"/>
                  </a:lnTo>
                  <a:lnTo>
                    <a:pt x="15578" y="52300"/>
                  </a:lnTo>
                  <a:lnTo>
                    <a:pt x="15507" y="52018"/>
                  </a:lnTo>
                  <a:lnTo>
                    <a:pt x="15366" y="51665"/>
                  </a:lnTo>
                  <a:lnTo>
                    <a:pt x="15789" y="51806"/>
                  </a:lnTo>
                  <a:lnTo>
                    <a:pt x="16635" y="51806"/>
                  </a:lnTo>
                  <a:lnTo>
                    <a:pt x="17058" y="51665"/>
                  </a:lnTo>
                  <a:lnTo>
                    <a:pt x="17481" y="51454"/>
                  </a:lnTo>
                  <a:lnTo>
                    <a:pt x="17763" y="51172"/>
                  </a:lnTo>
                  <a:lnTo>
                    <a:pt x="17833" y="51031"/>
                  </a:lnTo>
                  <a:lnTo>
                    <a:pt x="17903" y="50820"/>
                  </a:lnTo>
                  <a:lnTo>
                    <a:pt x="17903" y="50538"/>
                  </a:lnTo>
                  <a:lnTo>
                    <a:pt x="17903" y="50326"/>
                  </a:lnTo>
                  <a:lnTo>
                    <a:pt x="17833" y="50115"/>
                  </a:lnTo>
                  <a:lnTo>
                    <a:pt x="17692" y="49903"/>
                  </a:lnTo>
                  <a:lnTo>
                    <a:pt x="17551" y="49762"/>
                  </a:lnTo>
                  <a:lnTo>
                    <a:pt x="17340" y="49621"/>
                  </a:lnTo>
                  <a:lnTo>
                    <a:pt x="16776" y="49480"/>
                  </a:lnTo>
                  <a:lnTo>
                    <a:pt x="16212" y="49410"/>
                  </a:lnTo>
                  <a:lnTo>
                    <a:pt x="15155" y="49480"/>
                  </a:lnTo>
                  <a:lnTo>
                    <a:pt x="14661" y="49551"/>
                  </a:lnTo>
                  <a:lnTo>
                    <a:pt x="14520" y="49410"/>
                  </a:lnTo>
                  <a:lnTo>
                    <a:pt x="14450" y="49057"/>
                  </a:lnTo>
                  <a:lnTo>
                    <a:pt x="14238" y="48212"/>
                  </a:lnTo>
                  <a:lnTo>
                    <a:pt x="13956" y="46943"/>
                  </a:lnTo>
                  <a:lnTo>
                    <a:pt x="14450" y="47084"/>
                  </a:lnTo>
                  <a:lnTo>
                    <a:pt x="14873" y="47154"/>
                  </a:lnTo>
                  <a:lnTo>
                    <a:pt x="15225" y="47154"/>
                  </a:lnTo>
                  <a:lnTo>
                    <a:pt x="15578" y="47013"/>
                  </a:lnTo>
                  <a:lnTo>
                    <a:pt x="15789" y="46872"/>
                  </a:lnTo>
                  <a:lnTo>
                    <a:pt x="16000" y="46590"/>
                  </a:lnTo>
                  <a:lnTo>
                    <a:pt x="16141" y="46309"/>
                  </a:lnTo>
                  <a:lnTo>
                    <a:pt x="16212" y="46027"/>
                  </a:lnTo>
                  <a:lnTo>
                    <a:pt x="16212" y="45674"/>
                  </a:lnTo>
                  <a:lnTo>
                    <a:pt x="16141" y="45322"/>
                  </a:lnTo>
                  <a:lnTo>
                    <a:pt x="16071" y="44969"/>
                  </a:lnTo>
                  <a:lnTo>
                    <a:pt x="15859" y="44617"/>
                  </a:lnTo>
                  <a:lnTo>
                    <a:pt x="15648" y="44264"/>
                  </a:lnTo>
                  <a:lnTo>
                    <a:pt x="15366" y="43912"/>
                  </a:lnTo>
                  <a:lnTo>
                    <a:pt x="15084" y="43630"/>
                  </a:lnTo>
                  <a:lnTo>
                    <a:pt x="14661" y="43419"/>
                  </a:lnTo>
                  <a:lnTo>
                    <a:pt x="14238" y="43278"/>
                  </a:lnTo>
                  <a:lnTo>
                    <a:pt x="13886" y="43207"/>
                  </a:lnTo>
                  <a:lnTo>
                    <a:pt x="13111" y="43207"/>
                  </a:lnTo>
                  <a:lnTo>
                    <a:pt x="12829" y="43137"/>
                  </a:lnTo>
                  <a:lnTo>
                    <a:pt x="12476" y="43066"/>
                  </a:lnTo>
                  <a:lnTo>
                    <a:pt x="12194" y="42855"/>
                  </a:lnTo>
                  <a:lnTo>
                    <a:pt x="11912" y="42502"/>
                  </a:lnTo>
                  <a:lnTo>
                    <a:pt x="11701" y="42150"/>
                  </a:lnTo>
                  <a:lnTo>
                    <a:pt x="11630" y="41727"/>
                  </a:lnTo>
                  <a:lnTo>
                    <a:pt x="11560" y="41375"/>
                  </a:lnTo>
                  <a:lnTo>
                    <a:pt x="11630" y="40952"/>
                  </a:lnTo>
                  <a:lnTo>
                    <a:pt x="11842" y="40176"/>
                  </a:lnTo>
                  <a:lnTo>
                    <a:pt x="12124" y="39331"/>
                  </a:lnTo>
                  <a:lnTo>
                    <a:pt x="12829" y="37146"/>
                  </a:lnTo>
                  <a:lnTo>
                    <a:pt x="13674" y="35031"/>
                  </a:lnTo>
                  <a:lnTo>
                    <a:pt x="14591" y="32987"/>
                  </a:lnTo>
                  <a:lnTo>
                    <a:pt x="15648" y="30943"/>
                  </a:lnTo>
                  <a:lnTo>
                    <a:pt x="16705" y="28899"/>
                  </a:lnTo>
                  <a:lnTo>
                    <a:pt x="17763" y="26925"/>
                  </a:lnTo>
                  <a:lnTo>
                    <a:pt x="20018" y="22908"/>
                  </a:lnTo>
                  <a:lnTo>
                    <a:pt x="19877" y="23542"/>
                  </a:lnTo>
                  <a:lnTo>
                    <a:pt x="19807" y="24247"/>
                  </a:lnTo>
                  <a:lnTo>
                    <a:pt x="19736" y="25657"/>
                  </a:lnTo>
                  <a:lnTo>
                    <a:pt x="19736" y="26361"/>
                  </a:lnTo>
                  <a:lnTo>
                    <a:pt x="19595" y="26996"/>
                  </a:lnTo>
                  <a:lnTo>
                    <a:pt x="19525" y="27560"/>
                  </a:lnTo>
                  <a:lnTo>
                    <a:pt x="19313" y="28053"/>
                  </a:lnTo>
                  <a:lnTo>
                    <a:pt x="19031" y="28405"/>
                  </a:lnTo>
                  <a:lnTo>
                    <a:pt x="18608" y="28828"/>
                  </a:lnTo>
                  <a:lnTo>
                    <a:pt x="18256" y="29181"/>
                  </a:lnTo>
                  <a:lnTo>
                    <a:pt x="17833" y="29533"/>
                  </a:lnTo>
                  <a:lnTo>
                    <a:pt x="17481" y="29956"/>
                  </a:lnTo>
                  <a:lnTo>
                    <a:pt x="17410" y="30238"/>
                  </a:lnTo>
                  <a:lnTo>
                    <a:pt x="17340" y="30450"/>
                  </a:lnTo>
                  <a:lnTo>
                    <a:pt x="17340" y="30731"/>
                  </a:lnTo>
                  <a:lnTo>
                    <a:pt x="17340" y="31013"/>
                  </a:lnTo>
                  <a:lnTo>
                    <a:pt x="17481" y="31295"/>
                  </a:lnTo>
                  <a:lnTo>
                    <a:pt x="17622" y="31577"/>
                  </a:lnTo>
                  <a:lnTo>
                    <a:pt x="17833" y="31789"/>
                  </a:lnTo>
                  <a:lnTo>
                    <a:pt x="17974" y="32000"/>
                  </a:lnTo>
                  <a:lnTo>
                    <a:pt x="18185" y="32071"/>
                  </a:lnTo>
                  <a:lnTo>
                    <a:pt x="18397" y="32141"/>
                  </a:lnTo>
                  <a:lnTo>
                    <a:pt x="18608" y="32141"/>
                  </a:lnTo>
                  <a:lnTo>
                    <a:pt x="18749" y="32071"/>
                  </a:lnTo>
                  <a:lnTo>
                    <a:pt x="19172" y="31859"/>
                  </a:lnTo>
                  <a:lnTo>
                    <a:pt x="19525" y="31577"/>
                  </a:lnTo>
                  <a:lnTo>
                    <a:pt x="19807" y="31225"/>
                  </a:lnTo>
                  <a:lnTo>
                    <a:pt x="20370" y="30450"/>
                  </a:lnTo>
                  <a:lnTo>
                    <a:pt x="21146" y="32564"/>
                  </a:lnTo>
                  <a:lnTo>
                    <a:pt x="20511" y="32705"/>
                  </a:lnTo>
                  <a:lnTo>
                    <a:pt x="20088" y="32916"/>
                  </a:lnTo>
                  <a:lnTo>
                    <a:pt x="19666" y="33198"/>
                  </a:lnTo>
                  <a:lnTo>
                    <a:pt x="19384" y="33551"/>
                  </a:lnTo>
                  <a:lnTo>
                    <a:pt x="19172" y="33903"/>
                  </a:lnTo>
                  <a:lnTo>
                    <a:pt x="19031" y="34256"/>
                  </a:lnTo>
                  <a:lnTo>
                    <a:pt x="19031" y="34608"/>
                  </a:lnTo>
                  <a:lnTo>
                    <a:pt x="19102" y="34961"/>
                  </a:lnTo>
                  <a:lnTo>
                    <a:pt x="19172" y="35242"/>
                  </a:lnTo>
                  <a:lnTo>
                    <a:pt x="19384" y="35454"/>
                  </a:lnTo>
                  <a:lnTo>
                    <a:pt x="19595" y="35665"/>
                  </a:lnTo>
                  <a:lnTo>
                    <a:pt x="19948" y="35806"/>
                  </a:lnTo>
                  <a:lnTo>
                    <a:pt x="20300" y="35806"/>
                  </a:lnTo>
                  <a:lnTo>
                    <a:pt x="20723" y="35736"/>
                  </a:lnTo>
                  <a:lnTo>
                    <a:pt x="21216" y="35595"/>
                  </a:lnTo>
                  <a:lnTo>
                    <a:pt x="21780" y="35242"/>
                  </a:lnTo>
                  <a:lnTo>
                    <a:pt x="21780" y="35736"/>
                  </a:lnTo>
                  <a:lnTo>
                    <a:pt x="21780" y="36159"/>
                  </a:lnTo>
                  <a:lnTo>
                    <a:pt x="21639" y="36441"/>
                  </a:lnTo>
                  <a:lnTo>
                    <a:pt x="21498" y="36723"/>
                  </a:lnTo>
                  <a:lnTo>
                    <a:pt x="21287" y="36934"/>
                  </a:lnTo>
                  <a:lnTo>
                    <a:pt x="21075" y="37075"/>
                  </a:lnTo>
                  <a:lnTo>
                    <a:pt x="20511" y="37427"/>
                  </a:lnTo>
                  <a:lnTo>
                    <a:pt x="19877" y="37709"/>
                  </a:lnTo>
                  <a:lnTo>
                    <a:pt x="19595" y="37850"/>
                  </a:lnTo>
                  <a:lnTo>
                    <a:pt x="19384" y="38062"/>
                  </a:lnTo>
                  <a:lnTo>
                    <a:pt x="19172" y="38344"/>
                  </a:lnTo>
                  <a:lnTo>
                    <a:pt x="18961" y="38626"/>
                  </a:lnTo>
                  <a:lnTo>
                    <a:pt x="18890" y="39049"/>
                  </a:lnTo>
                  <a:lnTo>
                    <a:pt x="18820" y="39542"/>
                  </a:lnTo>
                  <a:lnTo>
                    <a:pt x="18820" y="40106"/>
                  </a:lnTo>
                  <a:lnTo>
                    <a:pt x="18890" y="40388"/>
                  </a:lnTo>
                  <a:lnTo>
                    <a:pt x="19031" y="40599"/>
                  </a:lnTo>
                  <a:lnTo>
                    <a:pt x="19172" y="40740"/>
                  </a:lnTo>
                  <a:lnTo>
                    <a:pt x="19313" y="40881"/>
                  </a:lnTo>
                  <a:lnTo>
                    <a:pt x="19666" y="41022"/>
                  </a:lnTo>
                  <a:lnTo>
                    <a:pt x="20088" y="41022"/>
                  </a:lnTo>
                  <a:lnTo>
                    <a:pt x="20511" y="40881"/>
                  </a:lnTo>
                  <a:lnTo>
                    <a:pt x="20934" y="40599"/>
                  </a:lnTo>
                  <a:lnTo>
                    <a:pt x="21357" y="40176"/>
                  </a:lnTo>
                  <a:lnTo>
                    <a:pt x="21428" y="40599"/>
                  </a:lnTo>
                  <a:lnTo>
                    <a:pt x="21569" y="41022"/>
                  </a:lnTo>
                  <a:lnTo>
                    <a:pt x="21710" y="41375"/>
                  </a:lnTo>
                  <a:lnTo>
                    <a:pt x="21851" y="41657"/>
                  </a:lnTo>
                  <a:lnTo>
                    <a:pt x="22062" y="41938"/>
                  </a:lnTo>
                  <a:lnTo>
                    <a:pt x="22344" y="42220"/>
                  </a:lnTo>
                  <a:lnTo>
                    <a:pt x="22626" y="42361"/>
                  </a:lnTo>
                  <a:lnTo>
                    <a:pt x="22908" y="42502"/>
                  </a:lnTo>
                  <a:lnTo>
                    <a:pt x="23190" y="42573"/>
                  </a:lnTo>
                  <a:lnTo>
                    <a:pt x="23472" y="42643"/>
                  </a:lnTo>
                  <a:lnTo>
                    <a:pt x="23754" y="42573"/>
                  </a:lnTo>
                  <a:lnTo>
                    <a:pt x="24036" y="42432"/>
                  </a:lnTo>
                  <a:lnTo>
                    <a:pt x="24317" y="42220"/>
                  </a:lnTo>
                  <a:lnTo>
                    <a:pt x="24529" y="41938"/>
                  </a:lnTo>
                  <a:lnTo>
                    <a:pt x="24811" y="41586"/>
                  </a:lnTo>
                  <a:lnTo>
                    <a:pt x="25022" y="41163"/>
                  </a:lnTo>
                  <a:lnTo>
                    <a:pt x="25163" y="40670"/>
                  </a:lnTo>
                  <a:lnTo>
                    <a:pt x="25234" y="40317"/>
                  </a:lnTo>
                  <a:lnTo>
                    <a:pt x="25163" y="39894"/>
                  </a:lnTo>
                  <a:lnTo>
                    <a:pt x="25093" y="39542"/>
                  </a:lnTo>
                  <a:lnTo>
                    <a:pt x="25022" y="39190"/>
                  </a:lnTo>
                  <a:lnTo>
                    <a:pt x="24811" y="38837"/>
                  </a:lnTo>
                  <a:lnTo>
                    <a:pt x="24388" y="38203"/>
                  </a:lnTo>
                  <a:lnTo>
                    <a:pt x="23542" y="37005"/>
                  </a:lnTo>
                  <a:lnTo>
                    <a:pt x="23190" y="36370"/>
                  </a:lnTo>
                  <a:lnTo>
                    <a:pt x="23049" y="36088"/>
                  </a:lnTo>
                  <a:lnTo>
                    <a:pt x="22978" y="35736"/>
                  </a:lnTo>
                  <a:lnTo>
                    <a:pt x="23260" y="35947"/>
                  </a:lnTo>
                  <a:lnTo>
                    <a:pt x="23542" y="36159"/>
                  </a:lnTo>
                  <a:lnTo>
                    <a:pt x="23824" y="36300"/>
                  </a:lnTo>
                  <a:lnTo>
                    <a:pt x="24177" y="36370"/>
                  </a:lnTo>
                  <a:lnTo>
                    <a:pt x="24811" y="36441"/>
                  </a:lnTo>
                  <a:lnTo>
                    <a:pt x="25093" y="36370"/>
                  </a:lnTo>
                  <a:lnTo>
                    <a:pt x="25375" y="36300"/>
                  </a:lnTo>
                  <a:lnTo>
                    <a:pt x="25586" y="36229"/>
                  </a:lnTo>
                  <a:lnTo>
                    <a:pt x="25798" y="36088"/>
                  </a:lnTo>
                  <a:lnTo>
                    <a:pt x="25939" y="35877"/>
                  </a:lnTo>
                  <a:lnTo>
                    <a:pt x="26080" y="35665"/>
                  </a:lnTo>
                  <a:lnTo>
                    <a:pt x="26080" y="35383"/>
                  </a:lnTo>
                  <a:lnTo>
                    <a:pt x="26080" y="35101"/>
                  </a:lnTo>
                  <a:lnTo>
                    <a:pt x="26009" y="34749"/>
                  </a:lnTo>
                  <a:lnTo>
                    <a:pt x="25798" y="34326"/>
                  </a:lnTo>
                  <a:lnTo>
                    <a:pt x="25586" y="34044"/>
                  </a:lnTo>
                  <a:lnTo>
                    <a:pt x="25375" y="33762"/>
                  </a:lnTo>
                  <a:lnTo>
                    <a:pt x="25163" y="33551"/>
                  </a:lnTo>
                  <a:lnTo>
                    <a:pt x="24881" y="33410"/>
                  </a:lnTo>
                  <a:lnTo>
                    <a:pt x="24388" y="33198"/>
                  </a:lnTo>
                  <a:lnTo>
                    <a:pt x="23824" y="33057"/>
                  </a:lnTo>
                  <a:lnTo>
                    <a:pt x="23260" y="32916"/>
                  </a:lnTo>
                  <a:lnTo>
                    <a:pt x="22767" y="32705"/>
                  </a:lnTo>
                  <a:lnTo>
                    <a:pt x="22555" y="32564"/>
                  </a:lnTo>
                  <a:lnTo>
                    <a:pt x="22344" y="32353"/>
                  </a:lnTo>
                  <a:lnTo>
                    <a:pt x="22133" y="32141"/>
                  </a:lnTo>
                  <a:lnTo>
                    <a:pt x="21992" y="31789"/>
                  </a:lnTo>
                  <a:lnTo>
                    <a:pt x="22273" y="32000"/>
                  </a:lnTo>
                  <a:lnTo>
                    <a:pt x="22626" y="32141"/>
                  </a:lnTo>
                  <a:lnTo>
                    <a:pt x="22908" y="32212"/>
                  </a:lnTo>
                  <a:lnTo>
                    <a:pt x="23190" y="32282"/>
                  </a:lnTo>
                  <a:lnTo>
                    <a:pt x="23472" y="32212"/>
                  </a:lnTo>
                  <a:lnTo>
                    <a:pt x="23754" y="32141"/>
                  </a:lnTo>
                  <a:lnTo>
                    <a:pt x="24036" y="32071"/>
                  </a:lnTo>
                  <a:lnTo>
                    <a:pt x="24247" y="31859"/>
                  </a:lnTo>
                  <a:lnTo>
                    <a:pt x="24458" y="31718"/>
                  </a:lnTo>
                  <a:lnTo>
                    <a:pt x="24599" y="31507"/>
                  </a:lnTo>
                  <a:lnTo>
                    <a:pt x="24740" y="31225"/>
                  </a:lnTo>
                  <a:lnTo>
                    <a:pt x="24881" y="30943"/>
                  </a:lnTo>
                  <a:lnTo>
                    <a:pt x="24881" y="30661"/>
                  </a:lnTo>
                  <a:lnTo>
                    <a:pt x="24881" y="30309"/>
                  </a:lnTo>
                  <a:lnTo>
                    <a:pt x="24881" y="30027"/>
                  </a:lnTo>
                  <a:lnTo>
                    <a:pt x="24811" y="29674"/>
                  </a:lnTo>
                  <a:lnTo>
                    <a:pt x="24529" y="29110"/>
                  </a:lnTo>
                  <a:lnTo>
                    <a:pt x="24106" y="28687"/>
                  </a:lnTo>
                  <a:lnTo>
                    <a:pt x="23542" y="28265"/>
                  </a:lnTo>
                  <a:lnTo>
                    <a:pt x="22978" y="27912"/>
                  </a:lnTo>
                  <a:lnTo>
                    <a:pt x="22344" y="27630"/>
                  </a:lnTo>
                  <a:lnTo>
                    <a:pt x="21710" y="27489"/>
                  </a:lnTo>
                  <a:lnTo>
                    <a:pt x="21075" y="27419"/>
                  </a:lnTo>
                  <a:lnTo>
                    <a:pt x="20511" y="27489"/>
                  </a:lnTo>
                  <a:lnTo>
                    <a:pt x="20229" y="25727"/>
                  </a:lnTo>
                  <a:lnTo>
                    <a:pt x="20229" y="24881"/>
                  </a:lnTo>
                  <a:lnTo>
                    <a:pt x="20229" y="24035"/>
                  </a:lnTo>
                  <a:lnTo>
                    <a:pt x="20300" y="23260"/>
                  </a:lnTo>
                  <a:lnTo>
                    <a:pt x="20441" y="22485"/>
                  </a:lnTo>
                  <a:lnTo>
                    <a:pt x="20723" y="21709"/>
                  </a:lnTo>
                  <a:lnTo>
                    <a:pt x="21075" y="20934"/>
                  </a:lnTo>
                  <a:lnTo>
                    <a:pt x="21992" y="19172"/>
                  </a:lnTo>
                  <a:lnTo>
                    <a:pt x="22908" y="17410"/>
                  </a:lnTo>
                  <a:lnTo>
                    <a:pt x="23683" y="15648"/>
                  </a:lnTo>
                  <a:lnTo>
                    <a:pt x="24458" y="13815"/>
                  </a:lnTo>
                  <a:lnTo>
                    <a:pt x="25022" y="12124"/>
                  </a:lnTo>
                  <a:lnTo>
                    <a:pt x="25516" y="10432"/>
                  </a:lnTo>
                  <a:lnTo>
                    <a:pt x="25868" y="8670"/>
                  </a:lnTo>
                  <a:lnTo>
                    <a:pt x="26009" y="7824"/>
                  </a:lnTo>
                  <a:lnTo>
                    <a:pt x="26080" y="6908"/>
                  </a:lnTo>
                  <a:lnTo>
                    <a:pt x="26009" y="5498"/>
                  </a:lnTo>
                  <a:lnTo>
                    <a:pt x="25868" y="4300"/>
                  </a:lnTo>
                  <a:lnTo>
                    <a:pt x="25727" y="3031"/>
                  </a:lnTo>
                  <a:lnTo>
                    <a:pt x="25516" y="1762"/>
                  </a:lnTo>
                  <a:lnTo>
                    <a:pt x="25234" y="776"/>
                  </a:lnTo>
                  <a:lnTo>
                    <a:pt x="25022" y="423"/>
                  </a:lnTo>
                  <a:lnTo>
                    <a:pt x="24881" y="141"/>
                  </a:lnTo>
                  <a:lnTo>
                    <a:pt x="2467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Shape 232"/>
            <p:cNvGrpSpPr>
              <a:grpSpLocks/>
            </p:cNvGrpSpPr>
            <p:nvPr/>
          </p:nvGrpSpPr>
          <p:grpSpPr bwMode="auto">
            <a:xfrm>
              <a:off x="1582669" y="1349423"/>
              <a:ext cx="216772" cy="270316"/>
              <a:chOff x="3876444" y="1349423"/>
              <a:chExt cx="216772" cy="270316"/>
            </a:xfrm>
          </p:grpSpPr>
          <p:sp>
            <p:nvSpPr>
              <p:cNvPr id="37" name="Shape 233"/>
              <p:cNvSpPr>
                <a:spLocks/>
              </p:cNvSpPr>
              <p:nvPr/>
            </p:nvSpPr>
            <p:spPr bwMode="auto">
              <a:xfrm>
                <a:off x="3876444" y="1349423"/>
                <a:ext cx="216772" cy="270316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7190" y="1904"/>
                  </a:cxn>
                  <a:cxn ang="0">
                    <a:pos x="6908" y="2679"/>
                  </a:cxn>
                  <a:cxn ang="0">
                    <a:pos x="5287" y="4512"/>
                  </a:cxn>
                  <a:cxn ang="0">
                    <a:pos x="5499" y="3031"/>
                  </a:cxn>
                  <a:cxn ang="0">
                    <a:pos x="6274" y="1974"/>
                  </a:cxn>
                  <a:cxn ang="0">
                    <a:pos x="3596" y="2186"/>
                  </a:cxn>
                  <a:cxn ang="0">
                    <a:pos x="3877" y="2890"/>
                  </a:cxn>
                  <a:cxn ang="0">
                    <a:pos x="4018" y="4794"/>
                  </a:cxn>
                  <a:cxn ang="0">
                    <a:pos x="3314" y="3595"/>
                  </a:cxn>
                  <a:cxn ang="0">
                    <a:pos x="3102" y="2538"/>
                  </a:cxn>
                  <a:cxn ang="0">
                    <a:pos x="3455" y="2186"/>
                  </a:cxn>
                  <a:cxn ang="0">
                    <a:pos x="2115" y="4794"/>
                  </a:cxn>
                  <a:cxn ang="0">
                    <a:pos x="2679" y="5639"/>
                  </a:cxn>
                  <a:cxn ang="0">
                    <a:pos x="1622" y="5569"/>
                  </a:cxn>
                  <a:cxn ang="0">
                    <a:pos x="917" y="4794"/>
                  </a:cxn>
                  <a:cxn ang="0">
                    <a:pos x="1058" y="4512"/>
                  </a:cxn>
                  <a:cxn ang="0">
                    <a:pos x="3807" y="7754"/>
                  </a:cxn>
                  <a:cxn ang="0">
                    <a:pos x="3525" y="9305"/>
                  </a:cxn>
                  <a:cxn ang="0">
                    <a:pos x="2820" y="9375"/>
                  </a:cxn>
                  <a:cxn ang="0">
                    <a:pos x="2538" y="8036"/>
                  </a:cxn>
                  <a:cxn ang="0">
                    <a:pos x="2891" y="7120"/>
                  </a:cxn>
                  <a:cxn ang="0">
                    <a:pos x="3666" y="6485"/>
                  </a:cxn>
                  <a:cxn ang="0">
                    <a:pos x="6274" y="283"/>
                  </a:cxn>
                  <a:cxn ang="0">
                    <a:pos x="5005" y="1269"/>
                  </a:cxn>
                  <a:cxn ang="0">
                    <a:pos x="4441" y="1128"/>
                  </a:cxn>
                  <a:cxn ang="0">
                    <a:pos x="3525" y="846"/>
                  </a:cxn>
                  <a:cxn ang="0">
                    <a:pos x="2679" y="1551"/>
                  </a:cxn>
                  <a:cxn ang="0">
                    <a:pos x="2045" y="2890"/>
                  </a:cxn>
                  <a:cxn ang="0">
                    <a:pos x="847" y="3313"/>
                  </a:cxn>
                  <a:cxn ang="0">
                    <a:pos x="142" y="4018"/>
                  </a:cxn>
                  <a:cxn ang="0">
                    <a:pos x="71" y="5005"/>
                  </a:cxn>
                  <a:cxn ang="0">
                    <a:pos x="494" y="6062"/>
                  </a:cxn>
                  <a:cxn ang="0">
                    <a:pos x="1481" y="6697"/>
                  </a:cxn>
                  <a:cxn ang="0">
                    <a:pos x="1481" y="8036"/>
                  </a:cxn>
                  <a:cxn ang="0">
                    <a:pos x="1411" y="9375"/>
                  </a:cxn>
                  <a:cxn ang="0">
                    <a:pos x="2045" y="10432"/>
                  </a:cxn>
                  <a:cxn ang="0">
                    <a:pos x="2891" y="10785"/>
                  </a:cxn>
                  <a:cxn ang="0">
                    <a:pos x="3666" y="10432"/>
                  </a:cxn>
                  <a:cxn ang="0">
                    <a:pos x="4582" y="9164"/>
                  </a:cxn>
                  <a:cxn ang="0">
                    <a:pos x="5287" y="8318"/>
                  </a:cxn>
                  <a:cxn ang="0">
                    <a:pos x="6626" y="8600"/>
                  </a:cxn>
                  <a:cxn ang="0">
                    <a:pos x="7754" y="8036"/>
                  </a:cxn>
                  <a:cxn ang="0">
                    <a:pos x="8388" y="6979"/>
                  </a:cxn>
                  <a:cxn ang="0">
                    <a:pos x="8247" y="5780"/>
                  </a:cxn>
                  <a:cxn ang="0">
                    <a:pos x="7190" y="4935"/>
                  </a:cxn>
                  <a:cxn ang="0">
                    <a:pos x="8177" y="3384"/>
                  </a:cxn>
                  <a:cxn ang="0">
                    <a:pos x="8670" y="1481"/>
                  </a:cxn>
                  <a:cxn ang="0">
                    <a:pos x="8388" y="635"/>
                  </a:cxn>
                  <a:cxn ang="0">
                    <a:pos x="7754" y="142"/>
                  </a:cxn>
                </a:cxnLst>
                <a:rect l="T0" t="T1" r="T2" b="T3"/>
                <a:pathLst>
                  <a:path w="8671" h="10785" extrusionOk="0">
                    <a:moveTo>
                      <a:pt x="6908" y="1622"/>
                    </a:moveTo>
                    <a:lnTo>
                      <a:pt x="7120" y="1763"/>
                    </a:lnTo>
                    <a:lnTo>
                      <a:pt x="7190" y="1904"/>
                    </a:lnTo>
                    <a:lnTo>
                      <a:pt x="7190" y="2045"/>
                    </a:lnTo>
                    <a:lnTo>
                      <a:pt x="7120" y="2256"/>
                    </a:lnTo>
                    <a:lnTo>
                      <a:pt x="6908" y="2679"/>
                    </a:lnTo>
                    <a:lnTo>
                      <a:pt x="6556" y="3172"/>
                    </a:lnTo>
                    <a:lnTo>
                      <a:pt x="5781" y="4089"/>
                    </a:lnTo>
                    <a:lnTo>
                      <a:pt x="5287" y="4512"/>
                    </a:lnTo>
                    <a:lnTo>
                      <a:pt x="5287" y="4018"/>
                    </a:lnTo>
                    <a:lnTo>
                      <a:pt x="5358" y="3525"/>
                    </a:lnTo>
                    <a:lnTo>
                      <a:pt x="5499" y="3031"/>
                    </a:lnTo>
                    <a:lnTo>
                      <a:pt x="5710" y="2538"/>
                    </a:lnTo>
                    <a:lnTo>
                      <a:pt x="5922" y="2327"/>
                    </a:lnTo>
                    <a:lnTo>
                      <a:pt x="6274" y="1974"/>
                    </a:lnTo>
                    <a:lnTo>
                      <a:pt x="6626" y="1692"/>
                    </a:lnTo>
                    <a:lnTo>
                      <a:pt x="6767" y="1622"/>
                    </a:lnTo>
                    <a:close/>
                    <a:moveTo>
                      <a:pt x="3596" y="2186"/>
                    </a:moveTo>
                    <a:lnTo>
                      <a:pt x="3666" y="2256"/>
                    </a:lnTo>
                    <a:lnTo>
                      <a:pt x="3807" y="2538"/>
                    </a:lnTo>
                    <a:lnTo>
                      <a:pt x="3877" y="2890"/>
                    </a:lnTo>
                    <a:lnTo>
                      <a:pt x="3948" y="3313"/>
                    </a:lnTo>
                    <a:lnTo>
                      <a:pt x="4018" y="4230"/>
                    </a:lnTo>
                    <a:lnTo>
                      <a:pt x="4018" y="4794"/>
                    </a:lnTo>
                    <a:lnTo>
                      <a:pt x="3737" y="4441"/>
                    </a:lnTo>
                    <a:lnTo>
                      <a:pt x="3525" y="4018"/>
                    </a:lnTo>
                    <a:lnTo>
                      <a:pt x="3314" y="3595"/>
                    </a:lnTo>
                    <a:lnTo>
                      <a:pt x="3102" y="3172"/>
                    </a:lnTo>
                    <a:lnTo>
                      <a:pt x="3102" y="2750"/>
                    </a:lnTo>
                    <a:lnTo>
                      <a:pt x="3102" y="2538"/>
                    </a:lnTo>
                    <a:lnTo>
                      <a:pt x="3173" y="2397"/>
                    </a:lnTo>
                    <a:lnTo>
                      <a:pt x="3314" y="2256"/>
                    </a:lnTo>
                    <a:lnTo>
                      <a:pt x="3455" y="2186"/>
                    </a:lnTo>
                    <a:close/>
                    <a:moveTo>
                      <a:pt x="1199" y="4512"/>
                    </a:moveTo>
                    <a:lnTo>
                      <a:pt x="1622" y="4653"/>
                    </a:lnTo>
                    <a:lnTo>
                      <a:pt x="2115" y="4794"/>
                    </a:lnTo>
                    <a:lnTo>
                      <a:pt x="2538" y="5076"/>
                    </a:lnTo>
                    <a:lnTo>
                      <a:pt x="3173" y="5428"/>
                    </a:lnTo>
                    <a:lnTo>
                      <a:pt x="2679" y="5639"/>
                    </a:lnTo>
                    <a:lnTo>
                      <a:pt x="2186" y="5710"/>
                    </a:lnTo>
                    <a:lnTo>
                      <a:pt x="1904" y="5639"/>
                    </a:lnTo>
                    <a:lnTo>
                      <a:pt x="1622" y="5569"/>
                    </a:lnTo>
                    <a:lnTo>
                      <a:pt x="1411" y="5428"/>
                    </a:lnTo>
                    <a:lnTo>
                      <a:pt x="1199" y="5216"/>
                    </a:lnTo>
                    <a:lnTo>
                      <a:pt x="917" y="4794"/>
                    </a:lnTo>
                    <a:lnTo>
                      <a:pt x="917" y="4653"/>
                    </a:lnTo>
                    <a:lnTo>
                      <a:pt x="988" y="4582"/>
                    </a:lnTo>
                    <a:lnTo>
                      <a:pt x="1058" y="4512"/>
                    </a:lnTo>
                    <a:close/>
                    <a:moveTo>
                      <a:pt x="3666" y="6485"/>
                    </a:moveTo>
                    <a:lnTo>
                      <a:pt x="3807" y="7120"/>
                    </a:lnTo>
                    <a:lnTo>
                      <a:pt x="3807" y="7754"/>
                    </a:lnTo>
                    <a:lnTo>
                      <a:pt x="3807" y="8388"/>
                    </a:lnTo>
                    <a:lnTo>
                      <a:pt x="3666" y="9093"/>
                    </a:lnTo>
                    <a:lnTo>
                      <a:pt x="3525" y="9305"/>
                    </a:lnTo>
                    <a:lnTo>
                      <a:pt x="3314" y="9516"/>
                    </a:lnTo>
                    <a:lnTo>
                      <a:pt x="2961" y="9516"/>
                    </a:lnTo>
                    <a:lnTo>
                      <a:pt x="2820" y="9375"/>
                    </a:lnTo>
                    <a:lnTo>
                      <a:pt x="2750" y="9234"/>
                    </a:lnTo>
                    <a:lnTo>
                      <a:pt x="2538" y="8670"/>
                    </a:lnTo>
                    <a:lnTo>
                      <a:pt x="2538" y="8036"/>
                    </a:lnTo>
                    <a:lnTo>
                      <a:pt x="2609" y="7754"/>
                    </a:lnTo>
                    <a:lnTo>
                      <a:pt x="2679" y="7401"/>
                    </a:lnTo>
                    <a:lnTo>
                      <a:pt x="2891" y="7120"/>
                    </a:lnTo>
                    <a:lnTo>
                      <a:pt x="3102" y="6838"/>
                    </a:lnTo>
                    <a:lnTo>
                      <a:pt x="3384" y="6626"/>
                    </a:lnTo>
                    <a:lnTo>
                      <a:pt x="3666" y="6485"/>
                    </a:lnTo>
                    <a:close/>
                    <a:moveTo>
                      <a:pt x="7261" y="1"/>
                    </a:move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close/>
                  </a:path>
                </a:pathLst>
              </a:custGeom>
              <a:solidFill>
                <a:srgbClr val="F7CA0F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Shape 234"/>
              <p:cNvSpPr>
                <a:spLocks/>
              </p:cNvSpPr>
              <p:nvPr/>
            </p:nvSpPr>
            <p:spPr bwMode="auto">
              <a:xfrm>
                <a:off x="3876444" y="1349423"/>
                <a:ext cx="216772" cy="270316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1763" y="10150"/>
                  </a:cxn>
                  <a:cxn ang="0">
                    <a:pos x="2327" y="10644"/>
                  </a:cxn>
                  <a:cxn ang="0">
                    <a:pos x="2891" y="10785"/>
                  </a:cxn>
                  <a:cxn ang="0">
                    <a:pos x="3455" y="10644"/>
                  </a:cxn>
                  <a:cxn ang="0">
                    <a:pos x="3877" y="10221"/>
                  </a:cxn>
                  <a:cxn ang="0">
                    <a:pos x="4582" y="9164"/>
                  </a:cxn>
                  <a:cxn ang="0">
                    <a:pos x="4794" y="7965"/>
                  </a:cxn>
                  <a:cxn ang="0">
                    <a:pos x="5287" y="8318"/>
                  </a:cxn>
                  <a:cxn ang="0">
                    <a:pos x="6203" y="8670"/>
                  </a:cxn>
                  <a:cxn ang="0">
                    <a:pos x="7049" y="8529"/>
                  </a:cxn>
                  <a:cxn ang="0">
                    <a:pos x="7754" y="8036"/>
                  </a:cxn>
                  <a:cxn ang="0">
                    <a:pos x="8247" y="7331"/>
                  </a:cxn>
                  <a:cxn ang="0">
                    <a:pos x="8459" y="6556"/>
                  </a:cxn>
                  <a:cxn ang="0">
                    <a:pos x="8247" y="5780"/>
                  </a:cxn>
                  <a:cxn ang="0">
                    <a:pos x="7684" y="5146"/>
                  </a:cxn>
                  <a:cxn ang="0">
                    <a:pos x="7190" y="4935"/>
                  </a:cxn>
                  <a:cxn ang="0">
                    <a:pos x="7825" y="3948"/>
                  </a:cxn>
                  <a:cxn ang="0">
                    <a:pos x="8459" y="2750"/>
                  </a:cxn>
                  <a:cxn ang="0">
                    <a:pos x="8670" y="1481"/>
                  </a:cxn>
                  <a:cxn ang="0">
                    <a:pos x="8529" y="917"/>
                  </a:cxn>
                  <a:cxn ang="0">
                    <a:pos x="8177" y="424"/>
                  </a:cxn>
                  <a:cxn ang="0">
                    <a:pos x="7966" y="283"/>
                  </a:cxn>
                  <a:cxn ang="0">
                    <a:pos x="7472" y="71"/>
                  </a:cxn>
                  <a:cxn ang="0">
                    <a:pos x="6767" y="71"/>
                  </a:cxn>
                  <a:cxn ang="0">
                    <a:pos x="5781" y="565"/>
                  </a:cxn>
                  <a:cxn ang="0">
                    <a:pos x="5005" y="1269"/>
                  </a:cxn>
                  <a:cxn ang="0">
                    <a:pos x="4723" y="1692"/>
                  </a:cxn>
                  <a:cxn ang="0">
                    <a:pos x="4441" y="1128"/>
                  </a:cxn>
                  <a:cxn ang="0">
                    <a:pos x="4018" y="846"/>
                  </a:cxn>
                  <a:cxn ang="0">
                    <a:pos x="3525" y="846"/>
                  </a:cxn>
                  <a:cxn ang="0">
                    <a:pos x="3102" y="1128"/>
                  </a:cxn>
                  <a:cxn ang="0">
                    <a:pos x="2327" y="2045"/>
                  </a:cxn>
                  <a:cxn ang="0">
                    <a:pos x="2045" y="2890"/>
                  </a:cxn>
                  <a:cxn ang="0">
                    <a:pos x="2045" y="3172"/>
                  </a:cxn>
                  <a:cxn ang="0">
                    <a:pos x="1199" y="3172"/>
                  </a:cxn>
                  <a:cxn ang="0">
                    <a:pos x="565" y="3454"/>
                  </a:cxn>
                  <a:cxn ang="0">
                    <a:pos x="142" y="4018"/>
                  </a:cxn>
                  <a:cxn ang="0">
                    <a:pos x="1" y="4653"/>
                  </a:cxn>
                  <a:cxn ang="0">
                    <a:pos x="142" y="5357"/>
                  </a:cxn>
                  <a:cxn ang="0">
                    <a:pos x="494" y="6062"/>
                  </a:cxn>
                  <a:cxn ang="0">
                    <a:pos x="1129" y="6556"/>
                  </a:cxn>
                  <a:cxn ang="0">
                    <a:pos x="1974" y="6767"/>
                  </a:cxn>
                  <a:cxn ang="0">
                    <a:pos x="1552" y="7542"/>
                  </a:cxn>
                  <a:cxn ang="0">
                    <a:pos x="1411" y="8459"/>
                  </a:cxn>
                  <a:cxn ang="0">
                    <a:pos x="1411" y="9375"/>
                  </a:cxn>
                  <a:cxn ang="0">
                    <a:pos x="1763" y="10150"/>
                  </a:cxn>
                </a:cxnLst>
                <a:rect l="T0" t="T1" r="T2" b="T3"/>
                <a:pathLst>
                  <a:path w="8671" h="10785" fill="none" extrusionOk="0">
                    <a:moveTo>
                      <a:pt x="1763" y="10150"/>
                    </a:move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807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622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Shape 235"/>
              <p:cNvSpPr>
                <a:spLocks/>
              </p:cNvSpPr>
              <p:nvPr/>
            </p:nvSpPr>
            <p:spPr bwMode="auto">
              <a:xfrm>
                <a:off x="3939735" y="1512245"/>
                <a:ext cx="31646" cy="75878"/>
              </a:xfrm>
              <a:custGeom>
                <a:avLst/>
                <a:gdLst>
                  <a:gd name="T0" fmla="*/ 0 w 1269"/>
                  <a:gd name="T1" fmla="*/ 0 h 3032"/>
                  <a:gd name="T2" fmla="*/ 1269 w 1269"/>
                  <a:gd name="T3" fmla="*/ 3032 h 3032"/>
                </a:gdLst>
                <a:ahLst/>
                <a:cxnLst>
                  <a:cxn ang="0">
                    <a:pos x="1128" y="2608"/>
                  </a:cxn>
                  <a:cxn ang="0">
                    <a:pos x="1128" y="2608"/>
                  </a:cxn>
                  <a:cxn ang="0">
                    <a:pos x="987" y="2820"/>
                  </a:cxn>
                  <a:cxn ang="0">
                    <a:pos x="776" y="3031"/>
                  </a:cxn>
                  <a:cxn ang="0">
                    <a:pos x="635" y="3031"/>
                  </a:cxn>
                  <a:cxn ang="0">
                    <a:pos x="423" y="3031"/>
                  </a:cxn>
                  <a:cxn ang="0">
                    <a:pos x="282" y="2890"/>
                  </a:cxn>
                  <a:cxn ang="0">
                    <a:pos x="212" y="2749"/>
                  </a:cxn>
                  <a:cxn ang="0">
                    <a:pos x="0" y="2185"/>
                  </a:cxn>
                  <a:cxn ang="0">
                    <a:pos x="0" y="1551"/>
                  </a:cxn>
                  <a:cxn ang="0">
                    <a:pos x="71" y="1269"/>
                  </a:cxn>
                  <a:cxn ang="0">
                    <a:pos x="141" y="916"/>
                  </a:cxn>
                  <a:cxn ang="0">
                    <a:pos x="353" y="635"/>
                  </a:cxn>
                  <a:cxn ang="0">
                    <a:pos x="564" y="353"/>
                  </a:cxn>
                  <a:cxn ang="0">
                    <a:pos x="846" y="141"/>
                  </a:cxn>
                  <a:cxn ang="0">
                    <a:pos x="1128" y="0"/>
                  </a:cxn>
                  <a:cxn ang="0">
                    <a:pos x="1128" y="0"/>
                  </a:cxn>
                  <a:cxn ang="0">
                    <a:pos x="1269" y="635"/>
                  </a:cxn>
                  <a:cxn ang="0">
                    <a:pos x="1269" y="1269"/>
                  </a:cxn>
                  <a:cxn ang="0">
                    <a:pos x="1269" y="1903"/>
                  </a:cxn>
                  <a:cxn ang="0">
                    <a:pos x="1128" y="2608"/>
                  </a:cxn>
                  <a:cxn ang="0">
                    <a:pos x="1128" y="2608"/>
                  </a:cxn>
                </a:cxnLst>
                <a:rect l="T0" t="T1" r="T2" b="T3"/>
                <a:pathLst>
                  <a:path w="1269" h="3032" fill="none" extrusionOk="0">
                    <a:moveTo>
                      <a:pt x="1128" y="2608"/>
                    </a:moveTo>
                    <a:lnTo>
                      <a:pt x="1128" y="2608"/>
                    </a:lnTo>
                    <a:lnTo>
                      <a:pt x="987" y="2820"/>
                    </a:lnTo>
                    <a:lnTo>
                      <a:pt x="776" y="3031"/>
                    </a:lnTo>
                    <a:lnTo>
                      <a:pt x="635" y="3031"/>
                    </a:lnTo>
                    <a:lnTo>
                      <a:pt x="423" y="3031"/>
                    </a:lnTo>
                    <a:lnTo>
                      <a:pt x="282" y="2890"/>
                    </a:lnTo>
                    <a:lnTo>
                      <a:pt x="212" y="2749"/>
                    </a:lnTo>
                    <a:lnTo>
                      <a:pt x="0" y="2185"/>
                    </a:lnTo>
                    <a:lnTo>
                      <a:pt x="0" y="1551"/>
                    </a:lnTo>
                    <a:lnTo>
                      <a:pt x="71" y="1269"/>
                    </a:lnTo>
                    <a:lnTo>
                      <a:pt x="141" y="916"/>
                    </a:lnTo>
                    <a:lnTo>
                      <a:pt x="353" y="635"/>
                    </a:lnTo>
                    <a:lnTo>
                      <a:pt x="564" y="353"/>
                    </a:lnTo>
                    <a:lnTo>
                      <a:pt x="846" y="141"/>
                    </a:lnTo>
                    <a:lnTo>
                      <a:pt x="1128" y="0"/>
                    </a:lnTo>
                    <a:lnTo>
                      <a:pt x="1269" y="635"/>
                    </a:lnTo>
                    <a:lnTo>
                      <a:pt x="1269" y="1269"/>
                    </a:lnTo>
                    <a:lnTo>
                      <a:pt x="1269" y="1903"/>
                    </a:lnTo>
                    <a:lnTo>
                      <a:pt x="1128" y="260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Shape 236"/>
              <p:cNvSpPr>
                <a:spLocks/>
              </p:cNvSpPr>
              <p:nvPr/>
            </p:nvSpPr>
            <p:spPr bwMode="auto">
              <a:xfrm>
                <a:off x="3953975" y="1404751"/>
                <a:ext cx="22152" cy="64812"/>
              </a:xfrm>
              <a:custGeom>
                <a:avLst/>
                <a:gdLst>
                  <a:gd name="T0" fmla="*/ 0 w 917"/>
                  <a:gd name="T1" fmla="*/ 0 h 2609"/>
                  <a:gd name="T2" fmla="*/ 917 w 917"/>
                  <a:gd name="T3" fmla="*/ 2609 h 2609"/>
                </a:gdLst>
                <a:ahLst/>
                <a:cxnLst>
                  <a:cxn ang="0">
                    <a:pos x="353" y="1"/>
                  </a:cxn>
                  <a:cxn ang="0">
                    <a:pos x="353" y="1"/>
                  </a:cxn>
                  <a:cxn ang="0">
                    <a:pos x="494" y="1"/>
                  </a:cxn>
                  <a:cxn ang="0">
                    <a:pos x="564" y="71"/>
                  </a:cxn>
                  <a:cxn ang="0">
                    <a:pos x="705" y="353"/>
                  </a:cxn>
                  <a:cxn ang="0">
                    <a:pos x="775" y="705"/>
                  </a:cxn>
                  <a:cxn ang="0">
                    <a:pos x="846" y="1128"/>
                  </a:cxn>
                  <a:cxn ang="0">
                    <a:pos x="916" y="2045"/>
                  </a:cxn>
                  <a:cxn ang="0">
                    <a:pos x="916" y="2609"/>
                  </a:cxn>
                  <a:cxn ang="0">
                    <a:pos x="916" y="2609"/>
                  </a:cxn>
                  <a:cxn ang="0">
                    <a:pos x="635" y="2256"/>
                  </a:cxn>
                  <a:cxn ang="0">
                    <a:pos x="423" y="1833"/>
                  </a:cxn>
                  <a:cxn ang="0">
                    <a:pos x="212" y="1410"/>
                  </a:cxn>
                  <a:cxn ang="0">
                    <a:pos x="0" y="987"/>
                  </a:cxn>
                  <a:cxn ang="0">
                    <a:pos x="0" y="565"/>
                  </a:cxn>
                  <a:cxn ang="0">
                    <a:pos x="0" y="353"/>
                  </a:cxn>
                  <a:cxn ang="0">
                    <a:pos x="71" y="212"/>
                  </a:cxn>
                  <a:cxn ang="0">
                    <a:pos x="212" y="71"/>
                  </a:cxn>
                  <a:cxn ang="0">
                    <a:pos x="353" y="1"/>
                  </a:cxn>
                  <a:cxn ang="0">
                    <a:pos x="353" y="1"/>
                  </a:cxn>
                </a:cxnLst>
                <a:rect l="T0" t="T1" r="T2" b="T3"/>
                <a:pathLst>
                  <a:path w="917" h="2609" fill="none" extrusionOk="0">
                    <a:moveTo>
                      <a:pt x="353" y="1"/>
                    </a:moveTo>
                    <a:lnTo>
                      <a:pt x="353" y="1"/>
                    </a:lnTo>
                    <a:lnTo>
                      <a:pt x="494" y="1"/>
                    </a:lnTo>
                    <a:lnTo>
                      <a:pt x="564" y="71"/>
                    </a:lnTo>
                    <a:lnTo>
                      <a:pt x="705" y="353"/>
                    </a:lnTo>
                    <a:lnTo>
                      <a:pt x="775" y="705"/>
                    </a:lnTo>
                    <a:lnTo>
                      <a:pt x="846" y="1128"/>
                    </a:lnTo>
                    <a:lnTo>
                      <a:pt x="916" y="2045"/>
                    </a:lnTo>
                    <a:lnTo>
                      <a:pt x="916" y="2609"/>
                    </a:lnTo>
                    <a:lnTo>
                      <a:pt x="635" y="2256"/>
                    </a:lnTo>
                    <a:lnTo>
                      <a:pt x="423" y="1833"/>
                    </a:lnTo>
                    <a:lnTo>
                      <a:pt x="212" y="1410"/>
                    </a:lnTo>
                    <a:lnTo>
                      <a:pt x="0" y="987"/>
                    </a:lnTo>
                    <a:lnTo>
                      <a:pt x="0" y="565"/>
                    </a:lnTo>
                    <a:lnTo>
                      <a:pt x="0" y="353"/>
                    </a:lnTo>
                    <a:lnTo>
                      <a:pt x="71" y="212"/>
                    </a:lnTo>
                    <a:lnTo>
                      <a:pt x="212" y="71"/>
                    </a:lnTo>
                    <a:lnTo>
                      <a:pt x="353" y="1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Shape 237"/>
              <p:cNvSpPr>
                <a:spLocks/>
              </p:cNvSpPr>
              <p:nvPr/>
            </p:nvSpPr>
            <p:spPr bwMode="auto">
              <a:xfrm>
                <a:off x="3898596" y="1463240"/>
                <a:ext cx="56962" cy="30036"/>
              </a:xfrm>
              <a:custGeom>
                <a:avLst/>
                <a:gdLst>
                  <a:gd name="T0" fmla="*/ 0 w 2256"/>
                  <a:gd name="T1" fmla="*/ 0 h 1199"/>
                  <a:gd name="T2" fmla="*/ 2256 w 2256"/>
                  <a:gd name="T3" fmla="*/ 1199 h 1199"/>
                </a:gdLst>
                <a:ahLst/>
                <a:cxnLst>
                  <a:cxn ang="0">
                    <a:pos x="282" y="705"/>
                  </a:cxn>
                  <a:cxn ang="0">
                    <a:pos x="282" y="705"/>
                  </a:cxn>
                  <a:cxn ang="0">
                    <a:pos x="0" y="283"/>
                  </a:cxn>
                  <a:cxn ang="0">
                    <a:pos x="0" y="142"/>
                  </a:cxn>
                  <a:cxn ang="0">
                    <a:pos x="71" y="71"/>
                  </a:cxn>
                  <a:cxn ang="0">
                    <a:pos x="141" y="1"/>
                  </a:cxn>
                  <a:cxn ang="0">
                    <a:pos x="282" y="1"/>
                  </a:cxn>
                  <a:cxn ang="0">
                    <a:pos x="705" y="142"/>
                  </a:cxn>
                  <a:cxn ang="0">
                    <a:pos x="1198" y="283"/>
                  </a:cxn>
                  <a:cxn ang="0">
                    <a:pos x="1621" y="565"/>
                  </a:cxn>
                  <a:cxn ang="0">
                    <a:pos x="2256" y="917"/>
                  </a:cxn>
                  <a:cxn ang="0">
                    <a:pos x="2256" y="917"/>
                  </a:cxn>
                  <a:cxn ang="0">
                    <a:pos x="1762" y="1128"/>
                  </a:cxn>
                  <a:cxn ang="0">
                    <a:pos x="1269" y="1199"/>
                  </a:cxn>
                  <a:cxn ang="0">
                    <a:pos x="987" y="1128"/>
                  </a:cxn>
                  <a:cxn ang="0">
                    <a:pos x="705" y="1058"/>
                  </a:cxn>
                  <a:cxn ang="0">
                    <a:pos x="494" y="917"/>
                  </a:cxn>
                  <a:cxn ang="0">
                    <a:pos x="282" y="705"/>
                  </a:cxn>
                  <a:cxn ang="0">
                    <a:pos x="282" y="705"/>
                  </a:cxn>
                </a:cxnLst>
                <a:rect l="T0" t="T1" r="T2" b="T3"/>
                <a:pathLst>
                  <a:path w="2256" h="1199" fill="none" extrusionOk="0">
                    <a:moveTo>
                      <a:pt x="282" y="705"/>
                    </a:moveTo>
                    <a:lnTo>
                      <a:pt x="282" y="705"/>
                    </a:lnTo>
                    <a:lnTo>
                      <a:pt x="0" y="283"/>
                    </a:lnTo>
                    <a:lnTo>
                      <a:pt x="0" y="142"/>
                    </a:lnTo>
                    <a:lnTo>
                      <a:pt x="71" y="71"/>
                    </a:lnTo>
                    <a:lnTo>
                      <a:pt x="141" y="1"/>
                    </a:lnTo>
                    <a:lnTo>
                      <a:pt x="282" y="1"/>
                    </a:lnTo>
                    <a:lnTo>
                      <a:pt x="705" y="142"/>
                    </a:lnTo>
                    <a:lnTo>
                      <a:pt x="1198" y="283"/>
                    </a:lnTo>
                    <a:lnTo>
                      <a:pt x="1621" y="565"/>
                    </a:lnTo>
                    <a:lnTo>
                      <a:pt x="2256" y="917"/>
                    </a:lnTo>
                    <a:lnTo>
                      <a:pt x="1762" y="1128"/>
                    </a:lnTo>
                    <a:lnTo>
                      <a:pt x="1269" y="1199"/>
                    </a:lnTo>
                    <a:lnTo>
                      <a:pt x="987" y="1128"/>
                    </a:lnTo>
                    <a:lnTo>
                      <a:pt x="705" y="1058"/>
                    </a:lnTo>
                    <a:lnTo>
                      <a:pt x="494" y="917"/>
                    </a:lnTo>
                    <a:lnTo>
                      <a:pt x="282" y="70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Shape 238"/>
            <p:cNvSpPr>
              <a:spLocks/>
            </p:cNvSpPr>
            <p:nvPr/>
          </p:nvSpPr>
          <p:spPr bwMode="auto">
            <a:xfrm>
              <a:off x="1085832" y="2701002"/>
              <a:ext cx="238924" cy="314577"/>
            </a:xfrm>
            <a:custGeom>
              <a:avLst/>
              <a:gdLst>
                <a:gd name="T0" fmla="*/ 0 w 9516"/>
                <a:gd name="T1" fmla="*/ 0 h 12547"/>
                <a:gd name="T2" fmla="*/ 9516 w 9516"/>
                <a:gd name="T3" fmla="*/ 12547 h 12547"/>
              </a:gdLst>
              <a:ahLst/>
              <a:cxnLst>
                <a:cxn ang="0">
                  <a:pos x="9420" y="385"/>
                </a:cxn>
                <a:cxn ang="0">
                  <a:pos x="9516" y="0"/>
                </a:cxn>
                <a:cxn ang="0">
                  <a:pos x="4793" y="4582"/>
                </a:cxn>
                <a:cxn ang="0">
                  <a:pos x="2256" y="7471"/>
                </a:cxn>
                <a:cxn ang="0">
                  <a:pos x="1410" y="8599"/>
                </a:cxn>
                <a:cxn ang="0">
                  <a:pos x="2045" y="7190"/>
                </a:cxn>
                <a:cxn ang="0">
                  <a:pos x="2961" y="5921"/>
                </a:cxn>
                <a:cxn ang="0">
                  <a:pos x="4089" y="4864"/>
                </a:cxn>
                <a:cxn ang="0">
                  <a:pos x="5357" y="3947"/>
                </a:cxn>
                <a:cxn ang="0">
                  <a:pos x="6626" y="3806"/>
                </a:cxn>
                <a:cxn ang="0">
                  <a:pos x="6555" y="5357"/>
                </a:cxn>
                <a:cxn ang="0">
                  <a:pos x="6415" y="6344"/>
                </a:cxn>
                <a:cxn ang="0">
                  <a:pos x="5921" y="7331"/>
                </a:cxn>
                <a:cxn ang="0">
                  <a:pos x="5075" y="8176"/>
                </a:cxn>
                <a:cxn ang="0">
                  <a:pos x="4089" y="8811"/>
                </a:cxn>
                <a:cxn ang="0">
                  <a:pos x="2045" y="10009"/>
                </a:cxn>
                <a:cxn ang="0">
                  <a:pos x="2538" y="9022"/>
                </a:cxn>
                <a:cxn ang="0">
                  <a:pos x="3948" y="7260"/>
                </a:cxn>
                <a:cxn ang="0">
                  <a:pos x="4934" y="6062"/>
                </a:cxn>
                <a:cxn ang="0">
                  <a:pos x="5639" y="4652"/>
                </a:cxn>
                <a:cxn ang="0">
                  <a:pos x="6415" y="3454"/>
                </a:cxn>
                <a:cxn ang="0">
                  <a:pos x="9420" y="385"/>
                </a:cxn>
                <a:cxn ang="0">
                  <a:pos x="8811" y="1057"/>
                </a:cxn>
                <a:cxn ang="0">
                  <a:pos x="7260" y="2115"/>
                </a:cxn>
                <a:cxn ang="0">
                  <a:pos x="4652" y="3595"/>
                </a:cxn>
                <a:cxn ang="0">
                  <a:pos x="2326" y="5005"/>
                </a:cxn>
                <a:cxn ang="0">
                  <a:pos x="1622" y="5709"/>
                </a:cxn>
                <a:cxn ang="0">
                  <a:pos x="917" y="6696"/>
                </a:cxn>
                <a:cxn ang="0">
                  <a:pos x="494" y="7683"/>
                </a:cxn>
                <a:cxn ang="0">
                  <a:pos x="1" y="9938"/>
                </a:cxn>
                <a:cxn ang="0">
                  <a:pos x="71" y="11560"/>
                </a:cxn>
                <a:cxn ang="0">
                  <a:pos x="282" y="12405"/>
                </a:cxn>
                <a:cxn ang="0">
                  <a:pos x="423" y="12546"/>
                </a:cxn>
                <a:cxn ang="0">
                  <a:pos x="705" y="12405"/>
                </a:cxn>
                <a:cxn ang="0">
                  <a:pos x="1410" y="11630"/>
                </a:cxn>
                <a:cxn ang="0">
                  <a:pos x="3172" y="10432"/>
                </a:cxn>
                <a:cxn ang="0">
                  <a:pos x="5075" y="9445"/>
                </a:cxn>
                <a:cxn ang="0">
                  <a:pos x="6344" y="8458"/>
                </a:cxn>
                <a:cxn ang="0">
                  <a:pos x="6978" y="7683"/>
                </a:cxn>
                <a:cxn ang="0">
                  <a:pos x="7401" y="6696"/>
                </a:cxn>
                <a:cxn ang="0">
                  <a:pos x="7472" y="5709"/>
                </a:cxn>
                <a:cxn ang="0">
                  <a:pos x="7331" y="4300"/>
                </a:cxn>
                <a:cxn ang="0">
                  <a:pos x="7401" y="3313"/>
                </a:cxn>
                <a:cxn ang="0">
                  <a:pos x="7824" y="2538"/>
                </a:cxn>
                <a:cxn ang="0">
                  <a:pos x="8811" y="1410"/>
                </a:cxn>
                <a:cxn ang="0">
                  <a:pos x="9375" y="564"/>
                </a:cxn>
              </a:cxnLst>
              <a:rect l="T0" t="T1" r="T2" b="T3"/>
              <a:pathLst>
                <a:path w="9516" h="12547" extrusionOk="0">
                  <a:moveTo>
                    <a:pt x="9516" y="0"/>
                  </a:moveTo>
                  <a:lnTo>
                    <a:pt x="9420" y="385"/>
                  </a:lnTo>
                  <a:lnTo>
                    <a:pt x="9445" y="353"/>
                  </a:lnTo>
                  <a:lnTo>
                    <a:pt x="9516" y="0"/>
                  </a:lnTo>
                  <a:close/>
                  <a:moveTo>
                    <a:pt x="5357" y="3947"/>
                  </a:moveTo>
                  <a:lnTo>
                    <a:pt x="4793" y="4582"/>
                  </a:lnTo>
                  <a:lnTo>
                    <a:pt x="3595" y="5921"/>
                  </a:lnTo>
                  <a:lnTo>
                    <a:pt x="2256" y="7471"/>
                  </a:lnTo>
                  <a:lnTo>
                    <a:pt x="1763" y="8106"/>
                  </a:lnTo>
                  <a:lnTo>
                    <a:pt x="1410" y="8599"/>
                  </a:lnTo>
                  <a:lnTo>
                    <a:pt x="1692" y="7894"/>
                  </a:lnTo>
                  <a:lnTo>
                    <a:pt x="2045" y="7190"/>
                  </a:lnTo>
                  <a:lnTo>
                    <a:pt x="2467" y="6485"/>
                  </a:lnTo>
                  <a:lnTo>
                    <a:pt x="2961" y="5921"/>
                  </a:lnTo>
                  <a:lnTo>
                    <a:pt x="3525" y="5357"/>
                  </a:lnTo>
                  <a:lnTo>
                    <a:pt x="4089" y="4864"/>
                  </a:lnTo>
                  <a:lnTo>
                    <a:pt x="4723" y="4370"/>
                  </a:lnTo>
                  <a:lnTo>
                    <a:pt x="5357" y="3947"/>
                  </a:lnTo>
                  <a:close/>
                  <a:moveTo>
                    <a:pt x="6696" y="3242"/>
                  </a:moveTo>
                  <a:lnTo>
                    <a:pt x="6626" y="3806"/>
                  </a:lnTo>
                  <a:lnTo>
                    <a:pt x="6626" y="4300"/>
                  </a:lnTo>
                  <a:lnTo>
                    <a:pt x="6555" y="5357"/>
                  </a:lnTo>
                  <a:lnTo>
                    <a:pt x="6485" y="5850"/>
                  </a:lnTo>
                  <a:lnTo>
                    <a:pt x="6415" y="6344"/>
                  </a:lnTo>
                  <a:lnTo>
                    <a:pt x="6203" y="6837"/>
                  </a:lnTo>
                  <a:lnTo>
                    <a:pt x="5921" y="7331"/>
                  </a:lnTo>
                  <a:lnTo>
                    <a:pt x="5569" y="7753"/>
                  </a:lnTo>
                  <a:lnTo>
                    <a:pt x="5075" y="8176"/>
                  </a:lnTo>
                  <a:lnTo>
                    <a:pt x="4652" y="8529"/>
                  </a:lnTo>
                  <a:lnTo>
                    <a:pt x="4089" y="8811"/>
                  </a:lnTo>
                  <a:lnTo>
                    <a:pt x="3031" y="9375"/>
                  </a:lnTo>
                  <a:lnTo>
                    <a:pt x="2045" y="10009"/>
                  </a:lnTo>
                  <a:lnTo>
                    <a:pt x="2256" y="9445"/>
                  </a:lnTo>
                  <a:lnTo>
                    <a:pt x="2538" y="9022"/>
                  </a:lnTo>
                  <a:lnTo>
                    <a:pt x="3243" y="8106"/>
                  </a:lnTo>
                  <a:lnTo>
                    <a:pt x="3948" y="7260"/>
                  </a:lnTo>
                  <a:lnTo>
                    <a:pt x="4723" y="6414"/>
                  </a:lnTo>
                  <a:lnTo>
                    <a:pt x="4934" y="6062"/>
                  </a:lnTo>
                  <a:lnTo>
                    <a:pt x="5216" y="5639"/>
                  </a:lnTo>
                  <a:lnTo>
                    <a:pt x="5639" y="4652"/>
                  </a:lnTo>
                  <a:lnTo>
                    <a:pt x="6203" y="3806"/>
                  </a:lnTo>
                  <a:lnTo>
                    <a:pt x="6415" y="3454"/>
                  </a:lnTo>
                  <a:lnTo>
                    <a:pt x="6696" y="3242"/>
                  </a:lnTo>
                  <a:close/>
                  <a:moveTo>
                    <a:pt x="9420" y="385"/>
                  </a:moveTo>
                  <a:lnTo>
                    <a:pt x="9163" y="705"/>
                  </a:lnTo>
                  <a:lnTo>
                    <a:pt x="8811" y="1057"/>
                  </a:lnTo>
                  <a:lnTo>
                    <a:pt x="8388" y="1410"/>
                  </a:lnTo>
                  <a:lnTo>
                    <a:pt x="7260" y="2115"/>
                  </a:lnTo>
                  <a:lnTo>
                    <a:pt x="5992" y="2820"/>
                  </a:lnTo>
                  <a:lnTo>
                    <a:pt x="4652" y="3595"/>
                  </a:lnTo>
                  <a:lnTo>
                    <a:pt x="3384" y="4300"/>
                  </a:lnTo>
                  <a:lnTo>
                    <a:pt x="2326" y="5005"/>
                  </a:lnTo>
                  <a:lnTo>
                    <a:pt x="1904" y="5357"/>
                  </a:lnTo>
                  <a:lnTo>
                    <a:pt x="1622" y="5709"/>
                  </a:lnTo>
                  <a:lnTo>
                    <a:pt x="1269" y="6203"/>
                  </a:lnTo>
                  <a:lnTo>
                    <a:pt x="917" y="6696"/>
                  </a:lnTo>
                  <a:lnTo>
                    <a:pt x="705" y="7190"/>
                  </a:lnTo>
                  <a:lnTo>
                    <a:pt x="494" y="7683"/>
                  </a:lnTo>
                  <a:lnTo>
                    <a:pt x="212" y="8811"/>
                  </a:lnTo>
                  <a:lnTo>
                    <a:pt x="1" y="9938"/>
                  </a:lnTo>
                  <a:lnTo>
                    <a:pt x="1" y="10502"/>
                  </a:lnTo>
                  <a:lnTo>
                    <a:pt x="71" y="11560"/>
                  </a:lnTo>
                  <a:lnTo>
                    <a:pt x="141" y="12053"/>
                  </a:lnTo>
                  <a:lnTo>
                    <a:pt x="282" y="12405"/>
                  </a:lnTo>
                  <a:lnTo>
                    <a:pt x="353" y="12476"/>
                  </a:lnTo>
                  <a:lnTo>
                    <a:pt x="423" y="12546"/>
                  </a:lnTo>
                  <a:lnTo>
                    <a:pt x="564" y="12476"/>
                  </a:lnTo>
                  <a:lnTo>
                    <a:pt x="705" y="12405"/>
                  </a:lnTo>
                  <a:lnTo>
                    <a:pt x="987" y="11982"/>
                  </a:lnTo>
                  <a:lnTo>
                    <a:pt x="1410" y="11630"/>
                  </a:lnTo>
                  <a:lnTo>
                    <a:pt x="2256" y="10996"/>
                  </a:lnTo>
                  <a:lnTo>
                    <a:pt x="3172" y="10432"/>
                  </a:lnTo>
                  <a:lnTo>
                    <a:pt x="4159" y="9938"/>
                  </a:lnTo>
                  <a:lnTo>
                    <a:pt x="5075" y="9445"/>
                  </a:lnTo>
                  <a:lnTo>
                    <a:pt x="5921" y="8811"/>
                  </a:lnTo>
                  <a:lnTo>
                    <a:pt x="6344" y="8458"/>
                  </a:lnTo>
                  <a:lnTo>
                    <a:pt x="6696" y="8106"/>
                  </a:lnTo>
                  <a:lnTo>
                    <a:pt x="6978" y="7683"/>
                  </a:lnTo>
                  <a:lnTo>
                    <a:pt x="7260" y="7190"/>
                  </a:lnTo>
                  <a:lnTo>
                    <a:pt x="7401" y="6696"/>
                  </a:lnTo>
                  <a:lnTo>
                    <a:pt x="7472" y="6203"/>
                  </a:lnTo>
                  <a:lnTo>
                    <a:pt x="7472" y="5709"/>
                  </a:lnTo>
                  <a:lnTo>
                    <a:pt x="7401" y="5216"/>
                  </a:lnTo>
                  <a:lnTo>
                    <a:pt x="7331" y="4300"/>
                  </a:lnTo>
                  <a:lnTo>
                    <a:pt x="7331" y="3806"/>
                  </a:lnTo>
                  <a:lnTo>
                    <a:pt x="7401" y="3313"/>
                  </a:lnTo>
                  <a:lnTo>
                    <a:pt x="7542" y="2890"/>
                  </a:lnTo>
                  <a:lnTo>
                    <a:pt x="7824" y="2538"/>
                  </a:lnTo>
                  <a:lnTo>
                    <a:pt x="8459" y="1762"/>
                  </a:lnTo>
                  <a:lnTo>
                    <a:pt x="8811" y="1410"/>
                  </a:lnTo>
                  <a:lnTo>
                    <a:pt x="9163" y="987"/>
                  </a:lnTo>
                  <a:lnTo>
                    <a:pt x="9375" y="564"/>
                  </a:lnTo>
                  <a:lnTo>
                    <a:pt x="9420" y="385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Shape 239"/>
            <p:cNvSpPr>
              <a:spLocks/>
            </p:cNvSpPr>
            <p:nvPr/>
          </p:nvSpPr>
          <p:spPr bwMode="auto">
            <a:xfrm>
              <a:off x="924439" y="1107562"/>
              <a:ext cx="245254" cy="344613"/>
            </a:xfrm>
            <a:custGeom>
              <a:avLst/>
              <a:gdLst>
                <a:gd name="T0" fmla="*/ 0 w 9798"/>
                <a:gd name="T1" fmla="*/ 0 h 13816"/>
                <a:gd name="T2" fmla="*/ 9798 w 9798"/>
                <a:gd name="T3" fmla="*/ 13816 h 13816"/>
              </a:gdLst>
              <a:ahLst/>
              <a:cxnLst>
                <a:cxn ang="0">
                  <a:pos x="6485" y="4512"/>
                </a:cxn>
                <a:cxn ang="0">
                  <a:pos x="5850" y="4441"/>
                </a:cxn>
                <a:cxn ang="0">
                  <a:pos x="5709" y="5569"/>
                </a:cxn>
                <a:cxn ang="0">
                  <a:pos x="4793" y="6485"/>
                </a:cxn>
                <a:cxn ang="0">
                  <a:pos x="6837" y="6274"/>
                </a:cxn>
                <a:cxn ang="0">
                  <a:pos x="6062" y="8388"/>
                </a:cxn>
                <a:cxn ang="0">
                  <a:pos x="6414" y="5992"/>
                </a:cxn>
                <a:cxn ang="0">
                  <a:pos x="4229" y="5921"/>
                </a:cxn>
                <a:cxn ang="0">
                  <a:pos x="2678" y="8600"/>
                </a:cxn>
                <a:cxn ang="0">
                  <a:pos x="2115" y="9234"/>
                </a:cxn>
                <a:cxn ang="0">
                  <a:pos x="916" y="9093"/>
                </a:cxn>
                <a:cxn ang="0">
                  <a:pos x="705" y="8247"/>
                </a:cxn>
                <a:cxn ang="0">
                  <a:pos x="2115" y="6274"/>
                </a:cxn>
                <a:cxn ang="0">
                  <a:pos x="4863" y="5076"/>
                </a:cxn>
                <a:cxn ang="0">
                  <a:pos x="4863" y="9869"/>
                </a:cxn>
                <a:cxn ang="0">
                  <a:pos x="3665" y="10362"/>
                </a:cxn>
                <a:cxn ang="0">
                  <a:pos x="3454" y="9516"/>
                </a:cxn>
                <a:cxn ang="0">
                  <a:pos x="5709" y="7120"/>
                </a:cxn>
                <a:cxn ang="0">
                  <a:pos x="8810" y="9375"/>
                </a:cxn>
                <a:cxn ang="0">
                  <a:pos x="8670" y="10855"/>
                </a:cxn>
                <a:cxn ang="0">
                  <a:pos x="7471" y="11349"/>
                </a:cxn>
                <a:cxn ang="0">
                  <a:pos x="6344" y="10644"/>
                </a:cxn>
                <a:cxn ang="0">
                  <a:pos x="6978" y="8459"/>
                </a:cxn>
                <a:cxn ang="0">
                  <a:pos x="7894" y="6274"/>
                </a:cxn>
                <a:cxn ang="0">
                  <a:pos x="6485" y="494"/>
                </a:cxn>
                <a:cxn ang="0">
                  <a:pos x="6062" y="2256"/>
                </a:cxn>
                <a:cxn ang="0">
                  <a:pos x="5357" y="4089"/>
                </a:cxn>
                <a:cxn ang="0">
                  <a:pos x="2819" y="5217"/>
                </a:cxn>
                <a:cxn ang="0">
                  <a:pos x="634" y="6626"/>
                </a:cxn>
                <a:cxn ang="0">
                  <a:pos x="0" y="9093"/>
                </a:cxn>
                <a:cxn ang="0">
                  <a:pos x="564" y="10010"/>
                </a:cxn>
                <a:cxn ang="0">
                  <a:pos x="1339" y="10644"/>
                </a:cxn>
                <a:cxn ang="0">
                  <a:pos x="141" y="12054"/>
                </a:cxn>
                <a:cxn ang="0">
                  <a:pos x="493" y="12758"/>
                </a:cxn>
                <a:cxn ang="0">
                  <a:pos x="1410" y="12829"/>
                </a:cxn>
                <a:cxn ang="0">
                  <a:pos x="2044" y="11560"/>
                </a:cxn>
                <a:cxn ang="0">
                  <a:pos x="2467" y="10714"/>
                </a:cxn>
                <a:cxn ang="0">
                  <a:pos x="4088" y="11490"/>
                </a:cxn>
                <a:cxn ang="0">
                  <a:pos x="4300" y="12265"/>
                </a:cxn>
                <a:cxn ang="0">
                  <a:pos x="4018" y="13675"/>
                </a:cxn>
                <a:cxn ang="0">
                  <a:pos x="5145" y="13534"/>
                </a:cxn>
                <a:cxn ang="0">
                  <a:pos x="5568" y="12336"/>
                </a:cxn>
                <a:cxn ang="0">
                  <a:pos x="5709" y="11419"/>
                </a:cxn>
                <a:cxn ang="0">
                  <a:pos x="7471" y="12336"/>
                </a:cxn>
                <a:cxn ang="0">
                  <a:pos x="9374" y="11701"/>
                </a:cxn>
                <a:cxn ang="0">
                  <a:pos x="9797" y="9869"/>
                </a:cxn>
                <a:cxn ang="0">
                  <a:pos x="8881" y="6274"/>
                </a:cxn>
                <a:cxn ang="0">
                  <a:pos x="7401" y="3595"/>
                </a:cxn>
                <a:cxn ang="0">
                  <a:pos x="7330" y="2256"/>
                </a:cxn>
                <a:cxn ang="0">
                  <a:pos x="7612" y="212"/>
                </a:cxn>
              </a:cxnLst>
              <a:rect l="T0" t="T1" r="T2" b="T3"/>
              <a:pathLst>
                <a:path w="9798" h="13816" extrusionOk="0">
                  <a:moveTo>
                    <a:pt x="6203" y="4159"/>
                  </a:moveTo>
                  <a:lnTo>
                    <a:pt x="6414" y="4230"/>
                  </a:lnTo>
                  <a:lnTo>
                    <a:pt x="6485" y="4371"/>
                  </a:lnTo>
                  <a:lnTo>
                    <a:pt x="6485" y="4512"/>
                  </a:lnTo>
                  <a:lnTo>
                    <a:pt x="6414" y="4582"/>
                  </a:lnTo>
                  <a:lnTo>
                    <a:pt x="6273" y="4582"/>
                  </a:lnTo>
                  <a:lnTo>
                    <a:pt x="5921" y="4512"/>
                  </a:lnTo>
                  <a:lnTo>
                    <a:pt x="5850" y="4441"/>
                  </a:lnTo>
                  <a:lnTo>
                    <a:pt x="5850" y="4371"/>
                  </a:lnTo>
                  <a:lnTo>
                    <a:pt x="5921" y="4230"/>
                  </a:lnTo>
                  <a:lnTo>
                    <a:pt x="6062" y="4159"/>
                  </a:lnTo>
                  <a:close/>
                  <a:moveTo>
                    <a:pt x="5709" y="5569"/>
                  </a:moveTo>
                  <a:lnTo>
                    <a:pt x="5004" y="6697"/>
                  </a:lnTo>
                  <a:lnTo>
                    <a:pt x="4088" y="7684"/>
                  </a:lnTo>
                  <a:lnTo>
                    <a:pt x="4440" y="7049"/>
                  </a:lnTo>
                  <a:lnTo>
                    <a:pt x="4793" y="6485"/>
                  </a:lnTo>
                  <a:lnTo>
                    <a:pt x="5216" y="5992"/>
                  </a:lnTo>
                  <a:lnTo>
                    <a:pt x="5709" y="5569"/>
                  </a:lnTo>
                  <a:close/>
                  <a:moveTo>
                    <a:pt x="6414" y="5992"/>
                  </a:moveTo>
                  <a:lnTo>
                    <a:pt x="6837" y="6274"/>
                  </a:lnTo>
                  <a:lnTo>
                    <a:pt x="6766" y="6838"/>
                  </a:lnTo>
                  <a:lnTo>
                    <a:pt x="6625" y="7402"/>
                  </a:lnTo>
                  <a:lnTo>
                    <a:pt x="6344" y="7895"/>
                  </a:lnTo>
                  <a:lnTo>
                    <a:pt x="6062" y="8388"/>
                  </a:lnTo>
                  <a:lnTo>
                    <a:pt x="6062" y="7825"/>
                  </a:lnTo>
                  <a:lnTo>
                    <a:pt x="6132" y="7190"/>
                  </a:lnTo>
                  <a:lnTo>
                    <a:pt x="6203" y="6556"/>
                  </a:lnTo>
                  <a:lnTo>
                    <a:pt x="6414" y="5992"/>
                  </a:lnTo>
                  <a:close/>
                  <a:moveTo>
                    <a:pt x="5568" y="5076"/>
                  </a:moveTo>
                  <a:lnTo>
                    <a:pt x="5075" y="5287"/>
                  </a:lnTo>
                  <a:lnTo>
                    <a:pt x="4652" y="5569"/>
                  </a:lnTo>
                  <a:lnTo>
                    <a:pt x="4229" y="5921"/>
                  </a:lnTo>
                  <a:lnTo>
                    <a:pt x="3947" y="6344"/>
                  </a:lnTo>
                  <a:lnTo>
                    <a:pt x="3383" y="7190"/>
                  </a:lnTo>
                  <a:lnTo>
                    <a:pt x="2819" y="8036"/>
                  </a:lnTo>
                  <a:lnTo>
                    <a:pt x="2678" y="8600"/>
                  </a:lnTo>
                  <a:lnTo>
                    <a:pt x="2608" y="8811"/>
                  </a:lnTo>
                  <a:lnTo>
                    <a:pt x="2467" y="8952"/>
                  </a:lnTo>
                  <a:lnTo>
                    <a:pt x="2326" y="9093"/>
                  </a:lnTo>
                  <a:lnTo>
                    <a:pt x="2115" y="9234"/>
                  </a:lnTo>
                  <a:lnTo>
                    <a:pt x="1551" y="9305"/>
                  </a:lnTo>
                  <a:lnTo>
                    <a:pt x="1269" y="9305"/>
                  </a:lnTo>
                  <a:lnTo>
                    <a:pt x="1057" y="9234"/>
                  </a:lnTo>
                  <a:lnTo>
                    <a:pt x="916" y="9093"/>
                  </a:lnTo>
                  <a:lnTo>
                    <a:pt x="775" y="8952"/>
                  </a:lnTo>
                  <a:lnTo>
                    <a:pt x="705" y="8741"/>
                  </a:lnTo>
                  <a:lnTo>
                    <a:pt x="705" y="8529"/>
                  </a:lnTo>
                  <a:lnTo>
                    <a:pt x="705" y="8247"/>
                  </a:lnTo>
                  <a:lnTo>
                    <a:pt x="846" y="7966"/>
                  </a:lnTo>
                  <a:lnTo>
                    <a:pt x="1128" y="7402"/>
                  </a:lnTo>
                  <a:lnTo>
                    <a:pt x="1551" y="6767"/>
                  </a:lnTo>
                  <a:lnTo>
                    <a:pt x="2115" y="6274"/>
                  </a:lnTo>
                  <a:lnTo>
                    <a:pt x="2749" y="5851"/>
                  </a:lnTo>
                  <a:lnTo>
                    <a:pt x="3454" y="5499"/>
                  </a:lnTo>
                  <a:lnTo>
                    <a:pt x="4159" y="5217"/>
                  </a:lnTo>
                  <a:lnTo>
                    <a:pt x="4863" y="5076"/>
                  </a:lnTo>
                  <a:close/>
                  <a:moveTo>
                    <a:pt x="5709" y="7120"/>
                  </a:moveTo>
                  <a:lnTo>
                    <a:pt x="5427" y="8247"/>
                  </a:lnTo>
                  <a:lnTo>
                    <a:pt x="5286" y="9446"/>
                  </a:lnTo>
                  <a:lnTo>
                    <a:pt x="4863" y="9869"/>
                  </a:lnTo>
                  <a:lnTo>
                    <a:pt x="4511" y="10080"/>
                  </a:lnTo>
                  <a:lnTo>
                    <a:pt x="4229" y="10292"/>
                  </a:lnTo>
                  <a:lnTo>
                    <a:pt x="3947" y="10362"/>
                  </a:lnTo>
                  <a:lnTo>
                    <a:pt x="3665" y="10362"/>
                  </a:lnTo>
                  <a:lnTo>
                    <a:pt x="3595" y="10292"/>
                  </a:lnTo>
                  <a:lnTo>
                    <a:pt x="3524" y="10151"/>
                  </a:lnTo>
                  <a:lnTo>
                    <a:pt x="3383" y="9798"/>
                  </a:lnTo>
                  <a:lnTo>
                    <a:pt x="3454" y="9516"/>
                  </a:lnTo>
                  <a:lnTo>
                    <a:pt x="3665" y="9164"/>
                  </a:lnTo>
                  <a:lnTo>
                    <a:pt x="4370" y="8388"/>
                  </a:lnTo>
                  <a:lnTo>
                    <a:pt x="5216" y="7684"/>
                  </a:lnTo>
                  <a:lnTo>
                    <a:pt x="5709" y="7120"/>
                  </a:lnTo>
                  <a:close/>
                  <a:moveTo>
                    <a:pt x="7894" y="6274"/>
                  </a:moveTo>
                  <a:lnTo>
                    <a:pt x="8388" y="7613"/>
                  </a:lnTo>
                  <a:lnTo>
                    <a:pt x="8670" y="8459"/>
                  </a:lnTo>
                  <a:lnTo>
                    <a:pt x="8810" y="9375"/>
                  </a:lnTo>
                  <a:lnTo>
                    <a:pt x="8881" y="9798"/>
                  </a:lnTo>
                  <a:lnTo>
                    <a:pt x="8881" y="10151"/>
                  </a:lnTo>
                  <a:lnTo>
                    <a:pt x="8810" y="10503"/>
                  </a:lnTo>
                  <a:lnTo>
                    <a:pt x="8670" y="10855"/>
                  </a:lnTo>
                  <a:lnTo>
                    <a:pt x="8529" y="11067"/>
                  </a:lnTo>
                  <a:lnTo>
                    <a:pt x="8247" y="11278"/>
                  </a:lnTo>
                  <a:lnTo>
                    <a:pt x="7894" y="11349"/>
                  </a:lnTo>
                  <a:lnTo>
                    <a:pt x="7471" y="11349"/>
                  </a:lnTo>
                  <a:lnTo>
                    <a:pt x="6978" y="11278"/>
                  </a:lnTo>
                  <a:lnTo>
                    <a:pt x="6625" y="11067"/>
                  </a:lnTo>
                  <a:lnTo>
                    <a:pt x="6414" y="10855"/>
                  </a:lnTo>
                  <a:lnTo>
                    <a:pt x="6344" y="10644"/>
                  </a:lnTo>
                  <a:lnTo>
                    <a:pt x="6273" y="10292"/>
                  </a:lnTo>
                  <a:lnTo>
                    <a:pt x="6344" y="10010"/>
                  </a:lnTo>
                  <a:lnTo>
                    <a:pt x="6625" y="9234"/>
                  </a:lnTo>
                  <a:lnTo>
                    <a:pt x="6978" y="8459"/>
                  </a:lnTo>
                  <a:lnTo>
                    <a:pt x="7401" y="7613"/>
                  </a:lnTo>
                  <a:lnTo>
                    <a:pt x="7753" y="6908"/>
                  </a:lnTo>
                  <a:lnTo>
                    <a:pt x="7894" y="6556"/>
                  </a:lnTo>
                  <a:lnTo>
                    <a:pt x="7894" y="6274"/>
                  </a:lnTo>
                  <a:close/>
                  <a:moveTo>
                    <a:pt x="7189" y="1"/>
                  </a:moveTo>
                  <a:lnTo>
                    <a:pt x="6978" y="71"/>
                  </a:lnTo>
                  <a:lnTo>
                    <a:pt x="6696" y="353"/>
                  </a:lnTo>
                  <a:lnTo>
                    <a:pt x="6485" y="494"/>
                  </a:lnTo>
                  <a:lnTo>
                    <a:pt x="6344" y="706"/>
                  </a:lnTo>
                  <a:lnTo>
                    <a:pt x="6203" y="1199"/>
                  </a:lnTo>
                  <a:lnTo>
                    <a:pt x="6132" y="1692"/>
                  </a:lnTo>
                  <a:lnTo>
                    <a:pt x="6062" y="2256"/>
                  </a:lnTo>
                  <a:lnTo>
                    <a:pt x="5921" y="2891"/>
                  </a:lnTo>
                  <a:lnTo>
                    <a:pt x="5780" y="3384"/>
                  </a:lnTo>
                  <a:lnTo>
                    <a:pt x="5568" y="3877"/>
                  </a:lnTo>
                  <a:lnTo>
                    <a:pt x="5357" y="4089"/>
                  </a:lnTo>
                  <a:lnTo>
                    <a:pt x="5145" y="4300"/>
                  </a:lnTo>
                  <a:lnTo>
                    <a:pt x="4581" y="4582"/>
                  </a:lnTo>
                  <a:lnTo>
                    <a:pt x="4018" y="4864"/>
                  </a:lnTo>
                  <a:lnTo>
                    <a:pt x="2819" y="5217"/>
                  </a:lnTo>
                  <a:lnTo>
                    <a:pt x="2255" y="5428"/>
                  </a:lnTo>
                  <a:lnTo>
                    <a:pt x="1692" y="5710"/>
                  </a:lnTo>
                  <a:lnTo>
                    <a:pt x="1128" y="6062"/>
                  </a:lnTo>
                  <a:lnTo>
                    <a:pt x="634" y="6626"/>
                  </a:lnTo>
                  <a:lnTo>
                    <a:pt x="282" y="7190"/>
                  </a:lnTo>
                  <a:lnTo>
                    <a:pt x="71" y="7825"/>
                  </a:lnTo>
                  <a:lnTo>
                    <a:pt x="0" y="8459"/>
                  </a:lnTo>
                  <a:lnTo>
                    <a:pt x="0" y="9093"/>
                  </a:lnTo>
                  <a:lnTo>
                    <a:pt x="71" y="9375"/>
                  </a:lnTo>
                  <a:lnTo>
                    <a:pt x="211" y="9587"/>
                  </a:lnTo>
                  <a:lnTo>
                    <a:pt x="352" y="9869"/>
                  </a:lnTo>
                  <a:lnTo>
                    <a:pt x="564" y="10010"/>
                  </a:lnTo>
                  <a:lnTo>
                    <a:pt x="846" y="10151"/>
                  </a:lnTo>
                  <a:lnTo>
                    <a:pt x="1128" y="10221"/>
                  </a:lnTo>
                  <a:lnTo>
                    <a:pt x="1903" y="10221"/>
                  </a:lnTo>
                  <a:lnTo>
                    <a:pt x="1339" y="10644"/>
                  </a:lnTo>
                  <a:lnTo>
                    <a:pt x="916" y="10926"/>
                  </a:lnTo>
                  <a:lnTo>
                    <a:pt x="564" y="11278"/>
                  </a:lnTo>
                  <a:lnTo>
                    <a:pt x="282" y="11701"/>
                  </a:lnTo>
                  <a:lnTo>
                    <a:pt x="141" y="12054"/>
                  </a:lnTo>
                  <a:lnTo>
                    <a:pt x="141" y="12195"/>
                  </a:lnTo>
                  <a:lnTo>
                    <a:pt x="211" y="12406"/>
                  </a:lnTo>
                  <a:lnTo>
                    <a:pt x="282" y="12547"/>
                  </a:lnTo>
                  <a:lnTo>
                    <a:pt x="493" y="12758"/>
                  </a:lnTo>
                  <a:lnTo>
                    <a:pt x="775" y="12899"/>
                  </a:lnTo>
                  <a:lnTo>
                    <a:pt x="1057" y="12970"/>
                  </a:lnTo>
                  <a:lnTo>
                    <a:pt x="1269" y="12899"/>
                  </a:lnTo>
                  <a:lnTo>
                    <a:pt x="1410" y="12829"/>
                  </a:lnTo>
                  <a:lnTo>
                    <a:pt x="1551" y="12688"/>
                  </a:lnTo>
                  <a:lnTo>
                    <a:pt x="1692" y="12547"/>
                  </a:lnTo>
                  <a:lnTo>
                    <a:pt x="1903" y="12054"/>
                  </a:lnTo>
                  <a:lnTo>
                    <a:pt x="2044" y="11560"/>
                  </a:lnTo>
                  <a:lnTo>
                    <a:pt x="2115" y="10996"/>
                  </a:lnTo>
                  <a:lnTo>
                    <a:pt x="2185" y="10573"/>
                  </a:lnTo>
                  <a:lnTo>
                    <a:pt x="2326" y="10292"/>
                  </a:lnTo>
                  <a:lnTo>
                    <a:pt x="2467" y="10714"/>
                  </a:lnTo>
                  <a:lnTo>
                    <a:pt x="2678" y="11067"/>
                  </a:lnTo>
                  <a:lnTo>
                    <a:pt x="3031" y="11278"/>
                  </a:lnTo>
                  <a:lnTo>
                    <a:pt x="3313" y="11490"/>
                  </a:lnTo>
                  <a:lnTo>
                    <a:pt x="4088" y="11490"/>
                  </a:lnTo>
                  <a:lnTo>
                    <a:pt x="4511" y="11419"/>
                  </a:lnTo>
                  <a:lnTo>
                    <a:pt x="4863" y="11208"/>
                  </a:lnTo>
                  <a:lnTo>
                    <a:pt x="4581" y="11772"/>
                  </a:lnTo>
                  <a:lnTo>
                    <a:pt x="4300" y="12265"/>
                  </a:lnTo>
                  <a:lnTo>
                    <a:pt x="4018" y="12829"/>
                  </a:lnTo>
                  <a:lnTo>
                    <a:pt x="3947" y="13393"/>
                  </a:lnTo>
                  <a:lnTo>
                    <a:pt x="3947" y="13534"/>
                  </a:lnTo>
                  <a:lnTo>
                    <a:pt x="4018" y="13675"/>
                  </a:lnTo>
                  <a:lnTo>
                    <a:pt x="4159" y="13816"/>
                  </a:lnTo>
                  <a:lnTo>
                    <a:pt x="4370" y="13816"/>
                  </a:lnTo>
                  <a:lnTo>
                    <a:pt x="4722" y="13675"/>
                  </a:lnTo>
                  <a:lnTo>
                    <a:pt x="5145" y="13534"/>
                  </a:lnTo>
                  <a:lnTo>
                    <a:pt x="5357" y="13322"/>
                  </a:lnTo>
                  <a:lnTo>
                    <a:pt x="5498" y="13040"/>
                  </a:lnTo>
                  <a:lnTo>
                    <a:pt x="5568" y="12688"/>
                  </a:lnTo>
                  <a:lnTo>
                    <a:pt x="5568" y="12336"/>
                  </a:lnTo>
                  <a:lnTo>
                    <a:pt x="5427" y="11631"/>
                  </a:lnTo>
                  <a:lnTo>
                    <a:pt x="5427" y="11278"/>
                  </a:lnTo>
                  <a:lnTo>
                    <a:pt x="5498" y="10996"/>
                  </a:lnTo>
                  <a:lnTo>
                    <a:pt x="5709" y="11419"/>
                  </a:lnTo>
                  <a:lnTo>
                    <a:pt x="6062" y="11772"/>
                  </a:lnTo>
                  <a:lnTo>
                    <a:pt x="6485" y="12054"/>
                  </a:lnTo>
                  <a:lnTo>
                    <a:pt x="6978" y="12265"/>
                  </a:lnTo>
                  <a:lnTo>
                    <a:pt x="7471" y="12336"/>
                  </a:lnTo>
                  <a:lnTo>
                    <a:pt x="8035" y="12336"/>
                  </a:lnTo>
                  <a:lnTo>
                    <a:pt x="8529" y="12265"/>
                  </a:lnTo>
                  <a:lnTo>
                    <a:pt x="8951" y="12054"/>
                  </a:lnTo>
                  <a:lnTo>
                    <a:pt x="9374" y="11701"/>
                  </a:lnTo>
                  <a:lnTo>
                    <a:pt x="9656" y="11278"/>
                  </a:lnTo>
                  <a:lnTo>
                    <a:pt x="9797" y="10855"/>
                  </a:lnTo>
                  <a:lnTo>
                    <a:pt x="9797" y="10362"/>
                  </a:lnTo>
                  <a:lnTo>
                    <a:pt x="9797" y="9869"/>
                  </a:lnTo>
                  <a:lnTo>
                    <a:pt x="9656" y="9375"/>
                  </a:lnTo>
                  <a:lnTo>
                    <a:pt x="9445" y="8318"/>
                  </a:lnTo>
                  <a:lnTo>
                    <a:pt x="9092" y="6979"/>
                  </a:lnTo>
                  <a:lnTo>
                    <a:pt x="8881" y="6274"/>
                  </a:lnTo>
                  <a:lnTo>
                    <a:pt x="8599" y="5499"/>
                  </a:lnTo>
                  <a:lnTo>
                    <a:pt x="8247" y="4794"/>
                  </a:lnTo>
                  <a:lnTo>
                    <a:pt x="7894" y="4159"/>
                  </a:lnTo>
                  <a:lnTo>
                    <a:pt x="7401" y="3595"/>
                  </a:lnTo>
                  <a:lnTo>
                    <a:pt x="7119" y="3384"/>
                  </a:lnTo>
                  <a:lnTo>
                    <a:pt x="6837" y="3243"/>
                  </a:lnTo>
                  <a:lnTo>
                    <a:pt x="7119" y="2820"/>
                  </a:lnTo>
                  <a:lnTo>
                    <a:pt x="7330" y="2256"/>
                  </a:lnTo>
                  <a:lnTo>
                    <a:pt x="7542" y="1622"/>
                  </a:lnTo>
                  <a:lnTo>
                    <a:pt x="7612" y="988"/>
                  </a:lnTo>
                  <a:lnTo>
                    <a:pt x="7612" y="424"/>
                  </a:lnTo>
                  <a:lnTo>
                    <a:pt x="7612" y="212"/>
                  </a:lnTo>
                  <a:lnTo>
                    <a:pt x="7471" y="71"/>
                  </a:lnTo>
                  <a:lnTo>
                    <a:pt x="7330" y="1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Shape 240"/>
            <p:cNvSpPr>
              <a:spLocks/>
            </p:cNvSpPr>
            <p:nvPr/>
          </p:nvSpPr>
          <p:spPr bwMode="auto">
            <a:xfrm>
              <a:off x="1750391" y="2136658"/>
              <a:ext cx="261076" cy="226054"/>
            </a:xfrm>
            <a:custGeom>
              <a:avLst/>
              <a:gdLst>
                <a:gd name="T0" fmla="*/ 0 w 10433"/>
                <a:gd name="T1" fmla="*/ 0 h 9094"/>
                <a:gd name="T2" fmla="*/ 10433 w 10433"/>
                <a:gd name="T3" fmla="*/ 9094 h 9094"/>
              </a:gdLst>
              <a:ahLst/>
              <a:cxnLst>
                <a:cxn ang="0">
                  <a:pos x="7895" y="1481"/>
                </a:cxn>
                <a:cxn ang="0">
                  <a:pos x="8670" y="2397"/>
                </a:cxn>
                <a:cxn ang="0">
                  <a:pos x="8318" y="2115"/>
                </a:cxn>
                <a:cxn ang="0">
                  <a:pos x="7684" y="1833"/>
                </a:cxn>
                <a:cxn ang="0">
                  <a:pos x="6767" y="1974"/>
                </a:cxn>
                <a:cxn ang="0">
                  <a:pos x="4794" y="2538"/>
                </a:cxn>
                <a:cxn ang="0">
                  <a:pos x="4441" y="2327"/>
                </a:cxn>
                <a:cxn ang="0">
                  <a:pos x="5640" y="1481"/>
                </a:cxn>
                <a:cxn ang="0">
                  <a:pos x="6626" y="3666"/>
                </a:cxn>
                <a:cxn ang="0">
                  <a:pos x="6697" y="4159"/>
                </a:cxn>
                <a:cxn ang="0">
                  <a:pos x="5992" y="5146"/>
                </a:cxn>
                <a:cxn ang="0">
                  <a:pos x="5287" y="5357"/>
                </a:cxn>
                <a:cxn ang="0">
                  <a:pos x="5076" y="4723"/>
                </a:cxn>
                <a:cxn ang="0">
                  <a:pos x="5358" y="4512"/>
                </a:cxn>
                <a:cxn ang="0">
                  <a:pos x="5358" y="5217"/>
                </a:cxn>
                <a:cxn ang="0">
                  <a:pos x="6062" y="4512"/>
                </a:cxn>
                <a:cxn ang="0">
                  <a:pos x="9164" y="5076"/>
                </a:cxn>
                <a:cxn ang="0">
                  <a:pos x="8741" y="6415"/>
                </a:cxn>
                <a:cxn ang="0">
                  <a:pos x="7402" y="7542"/>
                </a:cxn>
                <a:cxn ang="0">
                  <a:pos x="6203" y="7683"/>
                </a:cxn>
                <a:cxn ang="0">
                  <a:pos x="8388" y="5639"/>
                </a:cxn>
                <a:cxn ang="0">
                  <a:pos x="4089" y="3313"/>
                </a:cxn>
                <a:cxn ang="0">
                  <a:pos x="3384" y="4935"/>
                </a:cxn>
                <a:cxn ang="0">
                  <a:pos x="2750" y="6415"/>
                </a:cxn>
                <a:cxn ang="0">
                  <a:pos x="3102" y="7190"/>
                </a:cxn>
                <a:cxn ang="0">
                  <a:pos x="4653" y="7472"/>
                </a:cxn>
                <a:cxn ang="0">
                  <a:pos x="2679" y="8106"/>
                </a:cxn>
                <a:cxn ang="0">
                  <a:pos x="1692" y="7542"/>
                </a:cxn>
                <a:cxn ang="0">
                  <a:pos x="1551" y="6344"/>
                </a:cxn>
                <a:cxn ang="0">
                  <a:pos x="2115" y="4864"/>
                </a:cxn>
                <a:cxn ang="0">
                  <a:pos x="3173" y="3595"/>
                </a:cxn>
                <a:cxn ang="0">
                  <a:pos x="6697" y="1"/>
                </a:cxn>
                <a:cxn ang="0">
                  <a:pos x="5358" y="353"/>
                </a:cxn>
                <a:cxn ang="0">
                  <a:pos x="4582" y="987"/>
                </a:cxn>
                <a:cxn ang="0">
                  <a:pos x="4089" y="2045"/>
                </a:cxn>
                <a:cxn ang="0">
                  <a:pos x="3173" y="2679"/>
                </a:cxn>
                <a:cxn ang="0">
                  <a:pos x="1410" y="3807"/>
                </a:cxn>
                <a:cxn ang="0">
                  <a:pos x="424" y="5076"/>
                </a:cxn>
                <a:cxn ang="0">
                  <a:pos x="1" y="6556"/>
                </a:cxn>
                <a:cxn ang="0">
                  <a:pos x="424" y="8177"/>
                </a:cxn>
                <a:cxn ang="0">
                  <a:pos x="1270" y="8952"/>
                </a:cxn>
                <a:cxn ang="0">
                  <a:pos x="2961" y="9023"/>
                </a:cxn>
                <a:cxn ang="0">
                  <a:pos x="6485" y="8388"/>
                </a:cxn>
                <a:cxn ang="0">
                  <a:pos x="8036" y="8459"/>
                </a:cxn>
                <a:cxn ang="0">
                  <a:pos x="9446" y="7472"/>
                </a:cxn>
                <a:cxn ang="0">
                  <a:pos x="10362" y="5851"/>
                </a:cxn>
                <a:cxn ang="0">
                  <a:pos x="10362" y="4018"/>
                </a:cxn>
                <a:cxn ang="0">
                  <a:pos x="10080" y="2468"/>
                </a:cxn>
                <a:cxn ang="0">
                  <a:pos x="9516" y="1199"/>
                </a:cxn>
                <a:cxn ang="0">
                  <a:pos x="8459" y="424"/>
                </a:cxn>
                <a:cxn ang="0">
                  <a:pos x="7120" y="1"/>
                </a:cxn>
              </a:cxnLst>
              <a:rect l="T0" t="T1" r="T2" b="T3"/>
              <a:pathLst>
                <a:path w="10433" h="9094" extrusionOk="0">
                  <a:moveTo>
                    <a:pt x="7049" y="1199"/>
                  </a:moveTo>
                  <a:lnTo>
                    <a:pt x="7472" y="1340"/>
                  </a:lnTo>
                  <a:lnTo>
                    <a:pt x="7895" y="1481"/>
                  </a:lnTo>
                  <a:lnTo>
                    <a:pt x="8247" y="1692"/>
                  </a:lnTo>
                  <a:lnTo>
                    <a:pt x="8529" y="2045"/>
                  </a:lnTo>
                  <a:lnTo>
                    <a:pt x="8670" y="2397"/>
                  </a:lnTo>
                  <a:lnTo>
                    <a:pt x="8811" y="2820"/>
                  </a:lnTo>
                  <a:lnTo>
                    <a:pt x="8600" y="2397"/>
                  </a:lnTo>
                  <a:lnTo>
                    <a:pt x="8318" y="2115"/>
                  </a:lnTo>
                  <a:lnTo>
                    <a:pt x="8106" y="1904"/>
                  </a:lnTo>
                  <a:lnTo>
                    <a:pt x="7895" y="1833"/>
                  </a:lnTo>
                  <a:lnTo>
                    <a:pt x="7684" y="1833"/>
                  </a:lnTo>
                  <a:lnTo>
                    <a:pt x="7402" y="1904"/>
                  </a:lnTo>
                  <a:lnTo>
                    <a:pt x="6908" y="1904"/>
                  </a:lnTo>
                  <a:lnTo>
                    <a:pt x="6767" y="1974"/>
                  </a:lnTo>
                  <a:lnTo>
                    <a:pt x="6062" y="2186"/>
                  </a:lnTo>
                  <a:lnTo>
                    <a:pt x="5287" y="2397"/>
                  </a:lnTo>
                  <a:lnTo>
                    <a:pt x="4794" y="2538"/>
                  </a:lnTo>
                  <a:lnTo>
                    <a:pt x="4512" y="2468"/>
                  </a:lnTo>
                  <a:lnTo>
                    <a:pt x="4441" y="2397"/>
                  </a:lnTo>
                  <a:lnTo>
                    <a:pt x="4441" y="2327"/>
                  </a:lnTo>
                  <a:lnTo>
                    <a:pt x="4653" y="2115"/>
                  </a:lnTo>
                  <a:lnTo>
                    <a:pt x="4935" y="1904"/>
                  </a:lnTo>
                  <a:lnTo>
                    <a:pt x="5640" y="1481"/>
                  </a:lnTo>
                  <a:lnTo>
                    <a:pt x="6203" y="1199"/>
                  </a:lnTo>
                  <a:close/>
                  <a:moveTo>
                    <a:pt x="6485" y="3525"/>
                  </a:moveTo>
                  <a:lnTo>
                    <a:pt x="6626" y="3666"/>
                  </a:lnTo>
                  <a:lnTo>
                    <a:pt x="6697" y="3877"/>
                  </a:lnTo>
                  <a:lnTo>
                    <a:pt x="6697" y="4018"/>
                  </a:lnTo>
                  <a:lnTo>
                    <a:pt x="6697" y="4159"/>
                  </a:lnTo>
                  <a:lnTo>
                    <a:pt x="6556" y="4582"/>
                  </a:lnTo>
                  <a:lnTo>
                    <a:pt x="6274" y="4864"/>
                  </a:lnTo>
                  <a:lnTo>
                    <a:pt x="5992" y="5146"/>
                  </a:lnTo>
                  <a:lnTo>
                    <a:pt x="5710" y="5357"/>
                  </a:lnTo>
                  <a:lnTo>
                    <a:pt x="5428" y="5428"/>
                  </a:lnTo>
                  <a:lnTo>
                    <a:pt x="5287" y="5357"/>
                  </a:lnTo>
                  <a:lnTo>
                    <a:pt x="5146" y="5287"/>
                  </a:lnTo>
                  <a:lnTo>
                    <a:pt x="5076" y="5005"/>
                  </a:lnTo>
                  <a:lnTo>
                    <a:pt x="5076" y="4723"/>
                  </a:lnTo>
                  <a:lnTo>
                    <a:pt x="5287" y="4512"/>
                  </a:lnTo>
                  <a:lnTo>
                    <a:pt x="5499" y="4300"/>
                  </a:lnTo>
                  <a:lnTo>
                    <a:pt x="5358" y="4512"/>
                  </a:lnTo>
                  <a:lnTo>
                    <a:pt x="5217" y="4794"/>
                  </a:lnTo>
                  <a:lnTo>
                    <a:pt x="5287" y="5005"/>
                  </a:lnTo>
                  <a:lnTo>
                    <a:pt x="5358" y="5217"/>
                  </a:lnTo>
                  <a:lnTo>
                    <a:pt x="5569" y="5217"/>
                  </a:lnTo>
                  <a:lnTo>
                    <a:pt x="5710" y="5076"/>
                  </a:lnTo>
                  <a:lnTo>
                    <a:pt x="6062" y="4512"/>
                  </a:lnTo>
                  <a:lnTo>
                    <a:pt x="6344" y="3948"/>
                  </a:lnTo>
                  <a:lnTo>
                    <a:pt x="6485" y="3525"/>
                  </a:lnTo>
                  <a:close/>
                  <a:moveTo>
                    <a:pt x="9164" y="5076"/>
                  </a:moveTo>
                  <a:lnTo>
                    <a:pt x="9093" y="5569"/>
                  </a:lnTo>
                  <a:lnTo>
                    <a:pt x="8952" y="5992"/>
                  </a:lnTo>
                  <a:lnTo>
                    <a:pt x="8741" y="6415"/>
                  </a:lnTo>
                  <a:lnTo>
                    <a:pt x="8459" y="6767"/>
                  </a:lnTo>
                  <a:lnTo>
                    <a:pt x="7965" y="7190"/>
                  </a:lnTo>
                  <a:lnTo>
                    <a:pt x="7402" y="7542"/>
                  </a:lnTo>
                  <a:lnTo>
                    <a:pt x="6838" y="7683"/>
                  </a:lnTo>
                  <a:lnTo>
                    <a:pt x="6485" y="7754"/>
                  </a:lnTo>
                  <a:lnTo>
                    <a:pt x="6203" y="7683"/>
                  </a:lnTo>
                  <a:lnTo>
                    <a:pt x="6838" y="6979"/>
                  </a:lnTo>
                  <a:lnTo>
                    <a:pt x="7543" y="6274"/>
                  </a:lnTo>
                  <a:lnTo>
                    <a:pt x="8388" y="5639"/>
                  </a:lnTo>
                  <a:lnTo>
                    <a:pt x="9164" y="5076"/>
                  </a:lnTo>
                  <a:close/>
                  <a:moveTo>
                    <a:pt x="4089" y="3031"/>
                  </a:moveTo>
                  <a:lnTo>
                    <a:pt x="4089" y="3313"/>
                  </a:lnTo>
                  <a:lnTo>
                    <a:pt x="4018" y="3595"/>
                  </a:lnTo>
                  <a:lnTo>
                    <a:pt x="3736" y="4230"/>
                  </a:lnTo>
                  <a:lnTo>
                    <a:pt x="3384" y="4935"/>
                  </a:lnTo>
                  <a:lnTo>
                    <a:pt x="2961" y="5710"/>
                  </a:lnTo>
                  <a:lnTo>
                    <a:pt x="2891" y="6062"/>
                  </a:lnTo>
                  <a:lnTo>
                    <a:pt x="2750" y="6415"/>
                  </a:lnTo>
                  <a:lnTo>
                    <a:pt x="2820" y="6697"/>
                  </a:lnTo>
                  <a:lnTo>
                    <a:pt x="2891" y="6979"/>
                  </a:lnTo>
                  <a:lnTo>
                    <a:pt x="3102" y="7190"/>
                  </a:lnTo>
                  <a:lnTo>
                    <a:pt x="3455" y="7331"/>
                  </a:lnTo>
                  <a:lnTo>
                    <a:pt x="3948" y="7402"/>
                  </a:lnTo>
                  <a:lnTo>
                    <a:pt x="4653" y="7472"/>
                  </a:lnTo>
                  <a:lnTo>
                    <a:pt x="3877" y="7895"/>
                  </a:lnTo>
                  <a:lnTo>
                    <a:pt x="3243" y="8036"/>
                  </a:lnTo>
                  <a:lnTo>
                    <a:pt x="2679" y="8106"/>
                  </a:lnTo>
                  <a:lnTo>
                    <a:pt x="2256" y="8036"/>
                  </a:lnTo>
                  <a:lnTo>
                    <a:pt x="1904" y="7824"/>
                  </a:lnTo>
                  <a:lnTo>
                    <a:pt x="1692" y="7542"/>
                  </a:lnTo>
                  <a:lnTo>
                    <a:pt x="1551" y="7190"/>
                  </a:lnTo>
                  <a:lnTo>
                    <a:pt x="1481" y="6767"/>
                  </a:lnTo>
                  <a:lnTo>
                    <a:pt x="1551" y="6344"/>
                  </a:lnTo>
                  <a:lnTo>
                    <a:pt x="1692" y="5851"/>
                  </a:lnTo>
                  <a:lnTo>
                    <a:pt x="1833" y="5357"/>
                  </a:lnTo>
                  <a:lnTo>
                    <a:pt x="2115" y="4864"/>
                  </a:lnTo>
                  <a:lnTo>
                    <a:pt x="2397" y="4441"/>
                  </a:lnTo>
                  <a:lnTo>
                    <a:pt x="2750" y="4018"/>
                  </a:lnTo>
                  <a:lnTo>
                    <a:pt x="3173" y="3595"/>
                  </a:lnTo>
                  <a:lnTo>
                    <a:pt x="3595" y="3313"/>
                  </a:lnTo>
                  <a:lnTo>
                    <a:pt x="4089" y="3031"/>
                  </a:lnTo>
                  <a:close/>
                  <a:moveTo>
                    <a:pt x="6697" y="1"/>
                  </a:moveTo>
                  <a:lnTo>
                    <a:pt x="6203" y="71"/>
                  </a:lnTo>
                  <a:lnTo>
                    <a:pt x="5780" y="142"/>
                  </a:lnTo>
                  <a:lnTo>
                    <a:pt x="5358" y="353"/>
                  </a:lnTo>
                  <a:lnTo>
                    <a:pt x="4935" y="635"/>
                  </a:lnTo>
                  <a:lnTo>
                    <a:pt x="4723" y="776"/>
                  </a:lnTo>
                  <a:lnTo>
                    <a:pt x="4582" y="987"/>
                  </a:lnTo>
                  <a:lnTo>
                    <a:pt x="4371" y="1410"/>
                  </a:lnTo>
                  <a:lnTo>
                    <a:pt x="4159" y="1833"/>
                  </a:lnTo>
                  <a:lnTo>
                    <a:pt x="4089" y="2045"/>
                  </a:lnTo>
                  <a:lnTo>
                    <a:pt x="3948" y="2186"/>
                  </a:lnTo>
                  <a:lnTo>
                    <a:pt x="3595" y="2468"/>
                  </a:lnTo>
                  <a:lnTo>
                    <a:pt x="3173" y="2679"/>
                  </a:lnTo>
                  <a:lnTo>
                    <a:pt x="2679" y="2820"/>
                  </a:lnTo>
                  <a:lnTo>
                    <a:pt x="2186" y="3172"/>
                  </a:lnTo>
                  <a:lnTo>
                    <a:pt x="1410" y="3807"/>
                  </a:lnTo>
                  <a:lnTo>
                    <a:pt x="988" y="4230"/>
                  </a:lnTo>
                  <a:lnTo>
                    <a:pt x="706" y="4582"/>
                  </a:lnTo>
                  <a:lnTo>
                    <a:pt x="424" y="5076"/>
                  </a:lnTo>
                  <a:lnTo>
                    <a:pt x="212" y="5498"/>
                  </a:lnTo>
                  <a:lnTo>
                    <a:pt x="71" y="5992"/>
                  </a:lnTo>
                  <a:lnTo>
                    <a:pt x="1" y="6556"/>
                  </a:lnTo>
                  <a:lnTo>
                    <a:pt x="71" y="7261"/>
                  </a:lnTo>
                  <a:lnTo>
                    <a:pt x="212" y="7754"/>
                  </a:lnTo>
                  <a:lnTo>
                    <a:pt x="424" y="8177"/>
                  </a:lnTo>
                  <a:lnTo>
                    <a:pt x="635" y="8529"/>
                  </a:lnTo>
                  <a:lnTo>
                    <a:pt x="917" y="8811"/>
                  </a:lnTo>
                  <a:lnTo>
                    <a:pt x="1270" y="8952"/>
                  </a:lnTo>
                  <a:lnTo>
                    <a:pt x="1692" y="9023"/>
                  </a:lnTo>
                  <a:lnTo>
                    <a:pt x="2045" y="9093"/>
                  </a:lnTo>
                  <a:lnTo>
                    <a:pt x="2961" y="9023"/>
                  </a:lnTo>
                  <a:lnTo>
                    <a:pt x="3877" y="8811"/>
                  </a:lnTo>
                  <a:lnTo>
                    <a:pt x="5640" y="8388"/>
                  </a:lnTo>
                  <a:lnTo>
                    <a:pt x="6485" y="8388"/>
                  </a:lnTo>
                  <a:lnTo>
                    <a:pt x="7261" y="8459"/>
                  </a:lnTo>
                  <a:lnTo>
                    <a:pt x="7613" y="8529"/>
                  </a:lnTo>
                  <a:lnTo>
                    <a:pt x="8036" y="8459"/>
                  </a:lnTo>
                  <a:lnTo>
                    <a:pt x="8529" y="8247"/>
                  </a:lnTo>
                  <a:lnTo>
                    <a:pt x="9023" y="7965"/>
                  </a:lnTo>
                  <a:lnTo>
                    <a:pt x="9446" y="7472"/>
                  </a:lnTo>
                  <a:lnTo>
                    <a:pt x="9798" y="6979"/>
                  </a:lnTo>
                  <a:lnTo>
                    <a:pt x="10150" y="6415"/>
                  </a:lnTo>
                  <a:lnTo>
                    <a:pt x="10362" y="5851"/>
                  </a:lnTo>
                  <a:lnTo>
                    <a:pt x="10432" y="5217"/>
                  </a:lnTo>
                  <a:lnTo>
                    <a:pt x="10432" y="4582"/>
                  </a:lnTo>
                  <a:lnTo>
                    <a:pt x="10362" y="4018"/>
                  </a:lnTo>
                  <a:lnTo>
                    <a:pt x="10080" y="3384"/>
                  </a:lnTo>
                  <a:lnTo>
                    <a:pt x="10150" y="2891"/>
                  </a:lnTo>
                  <a:lnTo>
                    <a:pt x="10080" y="2468"/>
                  </a:lnTo>
                  <a:lnTo>
                    <a:pt x="10009" y="1974"/>
                  </a:lnTo>
                  <a:lnTo>
                    <a:pt x="9798" y="1622"/>
                  </a:lnTo>
                  <a:lnTo>
                    <a:pt x="9516" y="1199"/>
                  </a:lnTo>
                  <a:lnTo>
                    <a:pt x="9234" y="917"/>
                  </a:lnTo>
                  <a:lnTo>
                    <a:pt x="8882" y="635"/>
                  </a:lnTo>
                  <a:lnTo>
                    <a:pt x="8459" y="424"/>
                  </a:lnTo>
                  <a:lnTo>
                    <a:pt x="8036" y="212"/>
                  </a:lnTo>
                  <a:lnTo>
                    <a:pt x="7613" y="71"/>
                  </a:lnTo>
                  <a:lnTo>
                    <a:pt x="7120" y="1"/>
                  </a:lnTo>
                  <a:close/>
                </a:path>
              </a:pathLst>
            </a:custGeom>
            <a:solidFill>
              <a:srgbClr val="DDAC6C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Shape 241"/>
            <p:cNvSpPr>
              <a:spLocks/>
            </p:cNvSpPr>
            <p:nvPr/>
          </p:nvSpPr>
          <p:spPr bwMode="auto">
            <a:xfrm>
              <a:off x="1133300" y="238125"/>
              <a:ext cx="246836" cy="246605"/>
            </a:xfrm>
            <a:custGeom>
              <a:avLst/>
              <a:gdLst>
                <a:gd name="T0" fmla="*/ 0 w 9869"/>
                <a:gd name="T1" fmla="*/ 0 h 9868"/>
                <a:gd name="T2" fmla="*/ 9869 w 9869"/>
                <a:gd name="T3" fmla="*/ 9868 h 9868"/>
              </a:gdLst>
              <a:ahLst/>
              <a:cxnLst>
                <a:cxn ang="0">
                  <a:pos x="5428" y="987"/>
                </a:cxn>
                <a:cxn ang="0">
                  <a:pos x="5639" y="2044"/>
                </a:cxn>
                <a:cxn ang="0">
                  <a:pos x="4723" y="4370"/>
                </a:cxn>
                <a:cxn ang="0">
                  <a:pos x="2749" y="2960"/>
                </a:cxn>
                <a:cxn ang="0">
                  <a:pos x="2608" y="1974"/>
                </a:cxn>
                <a:cxn ang="0">
                  <a:pos x="3877" y="705"/>
                </a:cxn>
                <a:cxn ang="0">
                  <a:pos x="8529" y="2890"/>
                </a:cxn>
                <a:cxn ang="0">
                  <a:pos x="9022" y="3806"/>
                </a:cxn>
                <a:cxn ang="0">
                  <a:pos x="8741" y="5216"/>
                </a:cxn>
                <a:cxn ang="0">
                  <a:pos x="6837" y="5357"/>
                </a:cxn>
                <a:cxn ang="0">
                  <a:pos x="5992" y="4652"/>
                </a:cxn>
                <a:cxn ang="0">
                  <a:pos x="7260" y="3101"/>
                </a:cxn>
                <a:cxn ang="0">
                  <a:pos x="4300" y="5427"/>
                </a:cxn>
                <a:cxn ang="0">
                  <a:pos x="3454" y="7965"/>
                </a:cxn>
                <a:cxn ang="0">
                  <a:pos x="2538" y="8811"/>
                </a:cxn>
                <a:cxn ang="0">
                  <a:pos x="1340" y="8317"/>
                </a:cxn>
                <a:cxn ang="0">
                  <a:pos x="987" y="6907"/>
                </a:cxn>
                <a:cxn ang="0">
                  <a:pos x="1410" y="5850"/>
                </a:cxn>
                <a:cxn ang="0">
                  <a:pos x="2890" y="5357"/>
                </a:cxn>
                <a:cxn ang="0">
                  <a:pos x="7331" y="6414"/>
                </a:cxn>
                <a:cxn ang="0">
                  <a:pos x="8388" y="7471"/>
                </a:cxn>
                <a:cxn ang="0">
                  <a:pos x="7260" y="8599"/>
                </a:cxn>
                <a:cxn ang="0">
                  <a:pos x="5498" y="8952"/>
                </a:cxn>
                <a:cxn ang="0">
                  <a:pos x="4793" y="7753"/>
                </a:cxn>
                <a:cxn ang="0">
                  <a:pos x="5005" y="5991"/>
                </a:cxn>
                <a:cxn ang="0">
                  <a:pos x="4089" y="70"/>
                </a:cxn>
                <a:cxn ang="0">
                  <a:pos x="1904" y="1762"/>
                </a:cxn>
                <a:cxn ang="0">
                  <a:pos x="1622" y="2960"/>
                </a:cxn>
                <a:cxn ang="0">
                  <a:pos x="2467" y="4088"/>
                </a:cxn>
                <a:cxn ang="0">
                  <a:pos x="4723" y="4863"/>
                </a:cxn>
                <a:cxn ang="0">
                  <a:pos x="2538" y="4863"/>
                </a:cxn>
                <a:cxn ang="0">
                  <a:pos x="846" y="5145"/>
                </a:cxn>
                <a:cxn ang="0">
                  <a:pos x="71" y="6626"/>
                </a:cxn>
                <a:cxn ang="0">
                  <a:pos x="212" y="8176"/>
                </a:cxn>
                <a:cxn ang="0">
                  <a:pos x="1058" y="9374"/>
                </a:cxn>
                <a:cxn ang="0">
                  <a:pos x="2327" y="9868"/>
                </a:cxn>
                <a:cxn ang="0">
                  <a:pos x="4089" y="8670"/>
                </a:cxn>
                <a:cxn ang="0">
                  <a:pos x="4371" y="9445"/>
                </a:cxn>
                <a:cxn ang="0">
                  <a:pos x="6344" y="9656"/>
                </a:cxn>
                <a:cxn ang="0">
                  <a:pos x="8529" y="8670"/>
                </a:cxn>
                <a:cxn ang="0">
                  <a:pos x="9304" y="7330"/>
                </a:cxn>
                <a:cxn ang="0">
                  <a:pos x="8811" y="6485"/>
                </a:cxn>
                <a:cxn ang="0">
                  <a:pos x="9586" y="5427"/>
                </a:cxn>
                <a:cxn ang="0">
                  <a:pos x="9727" y="3595"/>
                </a:cxn>
                <a:cxn ang="0">
                  <a:pos x="8741" y="2115"/>
                </a:cxn>
                <a:cxn ang="0">
                  <a:pos x="6908" y="2255"/>
                </a:cxn>
                <a:cxn ang="0">
                  <a:pos x="6344" y="1198"/>
                </a:cxn>
                <a:cxn ang="0">
                  <a:pos x="5569" y="141"/>
                </a:cxn>
              </a:cxnLst>
              <a:rect l="T0" t="T1" r="T2" b="T3"/>
              <a:pathLst>
                <a:path w="9869" h="9868" extrusionOk="0">
                  <a:moveTo>
                    <a:pt x="4652" y="564"/>
                  </a:moveTo>
                  <a:lnTo>
                    <a:pt x="4934" y="634"/>
                  </a:lnTo>
                  <a:lnTo>
                    <a:pt x="5216" y="775"/>
                  </a:lnTo>
                  <a:lnTo>
                    <a:pt x="5428" y="987"/>
                  </a:lnTo>
                  <a:lnTo>
                    <a:pt x="5569" y="1198"/>
                  </a:lnTo>
                  <a:lnTo>
                    <a:pt x="5639" y="1480"/>
                  </a:lnTo>
                  <a:lnTo>
                    <a:pt x="5639" y="1762"/>
                  </a:lnTo>
                  <a:lnTo>
                    <a:pt x="5639" y="2044"/>
                  </a:lnTo>
                  <a:lnTo>
                    <a:pt x="5428" y="2608"/>
                  </a:lnTo>
                  <a:lnTo>
                    <a:pt x="4934" y="3736"/>
                  </a:lnTo>
                  <a:lnTo>
                    <a:pt x="4793" y="4229"/>
                  </a:lnTo>
                  <a:lnTo>
                    <a:pt x="4723" y="4370"/>
                  </a:lnTo>
                  <a:lnTo>
                    <a:pt x="4793" y="4511"/>
                  </a:lnTo>
                  <a:lnTo>
                    <a:pt x="3807" y="3877"/>
                  </a:lnTo>
                  <a:lnTo>
                    <a:pt x="2961" y="3172"/>
                  </a:lnTo>
                  <a:lnTo>
                    <a:pt x="2749" y="2960"/>
                  </a:lnTo>
                  <a:lnTo>
                    <a:pt x="2608" y="2749"/>
                  </a:lnTo>
                  <a:lnTo>
                    <a:pt x="2538" y="2467"/>
                  </a:lnTo>
                  <a:lnTo>
                    <a:pt x="2538" y="2255"/>
                  </a:lnTo>
                  <a:lnTo>
                    <a:pt x="2608" y="1974"/>
                  </a:lnTo>
                  <a:lnTo>
                    <a:pt x="2679" y="1762"/>
                  </a:lnTo>
                  <a:lnTo>
                    <a:pt x="2961" y="1339"/>
                  </a:lnTo>
                  <a:lnTo>
                    <a:pt x="3384" y="916"/>
                  </a:lnTo>
                  <a:lnTo>
                    <a:pt x="3877" y="705"/>
                  </a:lnTo>
                  <a:lnTo>
                    <a:pt x="4371" y="564"/>
                  </a:lnTo>
                  <a:close/>
                  <a:moveTo>
                    <a:pt x="8106" y="2749"/>
                  </a:moveTo>
                  <a:lnTo>
                    <a:pt x="8318" y="2819"/>
                  </a:lnTo>
                  <a:lnTo>
                    <a:pt x="8529" y="2890"/>
                  </a:lnTo>
                  <a:lnTo>
                    <a:pt x="8670" y="2960"/>
                  </a:lnTo>
                  <a:lnTo>
                    <a:pt x="8811" y="3172"/>
                  </a:lnTo>
                  <a:lnTo>
                    <a:pt x="8952" y="3454"/>
                  </a:lnTo>
                  <a:lnTo>
                    <a:pt x="9022" y="3806"/>
                  </a:lnTo>
                  <a:lnTo>
                    <a:pt x="9093" y="4300"/>
                  </a:lnTo>
                  <a:lnTo>
                    <a:pt x="9022" y="4652"/>
                  </a:lnTo>
                  <a:lnTo>
                    <a:pt x="8882" y="5004"/>
                  </a:lnTo>
                  <a:lnTo>
                    <a:pt x="8741" y="5216"/>
                  </a:lnTo>
                  <a:lnTo>
                    <a:pt x="8459" y="5357"/>
                  </a:lnTo>
                  <a:lnTo>
                    <a:pt x="8177" y="5498"/>
                  </a:lnTo>
                  <a:lnTo>
                    <a:pt x="7190" y="5498"/>
                  </a:lnTo>
                  <a:lnTo>
                    <a:pt x="6837" y="5357"/>
                  </a:lnTo>
                  <a:lnTo>
                    <a:pt x="6556" y="5286"/>
                  </a:lnTo>
                  <a:lnTo>
                    <a:pt x="6274" y="5075"/>
                  </a:lnTo>
                  <a:lnTo>
                    <a:pt x="6133" y="4863"/>
                  </a:lnTo>
                  <a:lnTo>
                    <a:pt x="5992" y="4652"/>
                  </a:lnTo>
                  <a:lnTo>
                    <a:pt x="5921" y="4441"/>
                  </a:lnTo>
                  <a:lnTo>
                    <a:pt x="5992" y="4159"/>
                  </a:lnTo>
                  <a:lnTo>
                    <a:pt x="6767" y="3454"/>
                  </a:lnTo>
                  <a:lnTo>
                    <a:pt x="7260" y="3101"/>
                  </a:lnTo>
                  <a:lnTo>
                    <a:pt x="7683" y="2890"/>
                  </a:lnTo>
                  <a:lnTo>
                    <a:pt x="8106" y="2749"/>
                  </a:lnTo>
                  <a:close/>
                  <a:moveTo>
                    <a:pt x="3384" y="5357"/>
                  </a:moveTo>
                  <a:lnTo>
                    <a:pt x="4300" y="5427"/>
                  </a:lnTo>
                  <a:lnTo>
                    <a:pt x="4089" y="6273"/>
                  </a:lnTo>
                  <a:lnTo>
                    <a:pt x="3948" y="6837"/>
                  </a:lnTo>
                  <a:lnTo>
                    <a:pt x="3736" y="7401"/>
                  </a:lnTo>
                  <a:lnTo>
                    <a:pt x="3454" y="7965"/>
                  </a:lnTo>
                  <a:lnTo>
                    <a:pt x="3102" y="8388"/>
                  </a:lnTo>
                  <a:lnTo>
                    <a:pt x="2961" y="8599"/>
                  </a:lnTo>
                  <a:lnTo>
                    <a:pt x="2749" y="8740"/>
                  </a:lnTo>
                  <a:lnTo>
                    <a:pt x="2538" y="8811"/>
                  </a:lnTo>
                  <a:lnTo>
                    <a:pt x="2327" y="8811"/>
                  </a:lnTo>
                  <a:lnTo>
                    <a:pt x="1904" y="8740"/>
                  </a:lnTo>
                  <a:lnTo>
                    <a:pt x="1551" y="8599"/>
                  </a:lnTo>
                  <a:lnTo>
                    <a:pt x="1340" y="8317"/>
                  </a:lnTo>
                  <a:lnTo>
                    <a:pt x="1128" y="8035"/>
                  </a:lnTo>
                  <a:lnTo>
                    <a:pt x="1058" y="7683"/>
                  </a:lnTo>
                  <a:lnTo>
                    <a:pt x="987" y="7260"/>
                  </a:lnTo>
                  <a:lnTo>
                    <a:pt x="987" y="6907"/>
                  </a:lnTo>
                  <a:lnTo>
                    <a:pt x="1058" y="6485"/>
                  </a:lnTo>
                  <a:lnTo>
                    <a:pt x="1128" y="6203"/>
                  </a:lnTo>
                  <a:lnTo>
                    <a:pt x="1269" y="6062"/>
                  </a:lnTo>
                  <a:lnTo>
                    <a:pt x="1410" y="5850"/>
                  </a:lnTo>
                  <a:lnTo>
                    <a:pt x="1551" y="5709"/>
                  </a:lnTo>
                  <a:lnTo>
                    <a:pt x="1974" y="5498"/>
                  </a:lnTo>
                  <a:lnTo>
                    <a:pt x="2397" y="5427"/>
                  </a:lnTo>
                  <a:lnTo>
                    <a:pt x="2890" y="5357"/>
                  </a:lnTo>
                  <a:close/>
                  <a:moveTo>
                    <a:pt x="5992" y="5780"/>
                  </a:moveTo>
                  <a:lnTo>
                    <a:pt x="6203" y="5850"/>
                  </a:lnTo>
                  <a:lnTo>
                    <a:pt x="6485" y="5991"/>
                  </a:lnTo>
                  <a:lnTo>
                    <a:pt x="7331" y="6414"/>
                  </a:lnTo>
                  <a:lnTo>
                    <a:pt x="8036" y="6907"/>
                  </a:lnTo>
                  <a:lnTo>
                    <a:pt x="8318" y="7119"/>
                  </a:lnTo>
                  <a:lnTo>
                    <a:pt x="8388" y="7330"/>
                  </a:lnTo>
                  <a:lnTo>
                    <a:pt x="8388" y="7471"/>
                  </a:lnTo>
                  <a:lnTo>
                    <a:pt x="8318" y="7683"/>
                  </a:lnTo>
                  <a:lnTo>
                    <a:pt x="8106" y="7965"/>
                  </a:lnTo>
                  <a:lnTo>
                    <a:pt x="7895" y="8176"/>
                  </a:lnTo>
                  <a:lnTo>
                    <a:pt x="7260" y="8599"/>
                  </a:lnTo>
                  <a:lnTo>
                    <a:pt x="6908" y="8740"/>
                  </a:lnTo>
                  <a:lnTo>
                    <a:pt x="6556" y="8881"/>
                  </a:lnTo>
                  <a:lnTo>
                    <a:pt x="6203" y="8952"/>
                  </a:lnTo>
                  <a:lnTo>
                    <a:pt x="5498" y="8952"/>
                  </a:lnTo>
                  <a:lnTo>
                    <a:pt x="5216" y="8811"/>
                  </a:lnTo>
                  <a:lnTo>
                    <a:pt x="5005" y="8529"/>
                  </a:lnTo>
                  <a:lnTo>
                    <a:pt x="4864" y="8247"/>
                  </a:lnTo>
                  <a:lnTo>
                    <a:pt x="4793" y="7753"/>
                  </a:lnTo>
                  <a:lnTo>
                    <a:pt x="4723" y="7189"/>
                  </a:lnTo>
                  <a:lnTo>
                    <a:pt x="4864" y="6696"/>
                  </a:lnTo>
                  <a:lnTo>
                    <a:pt x="4934" y="6344"/>
                  </a:lnTo>
                  <a:lnTo>
                    <a:pt x="5005" y="5991"/>
                  </a:lnTo>
                  <a:lnTo>
                    <a:pt x="5075" y="5850"/>
                  </a:lnTo>
                  <a:lnTo>
                    <a:pt x="5287" y="5780"/>
                  </a:lnTo>
                  <a:close/>
                  <a:moveTo>
                    <a:pt x="4723" y="0"/>
                  </a:moveTo>
                  <a:lnTo>
                    <a:pt x="4089" y="70"/>
                  </a:lnTo>
                  <a:lnTo>
                    <a:pt x="3384" y="352"/>
                  </a:lnTo>
                  <a:lnTo>
                    <a:pt x="2820" y="705"/>
                  </a:lnTo>
                  <a:lnTo>
                    <a:pt x="2256" y="1198"/>
                  </a:lnTo>
                  <a:lnTo>
                    <a:pt x="1904" y="1762"/>
                  </a:lnTo>
                  <a:lnTo>
                    <a:pt x="1763" y="2044"/>
                  </a:lnTo>
                  <a:lnTo>
                    <a:pt x="1622" y="2326"/>
                  </a:lnTo>
                  <a:lnTo>
                    <a:pt x="1622" y="2678"/>
                  </a:lnTo>
                  <a:lnTo>
                    <a:pt x="1622" y="2960"/>
                  </a:lnTo>
                  <a:lnTo>
                    <a:pt x="1763" y="3242"/>
                  </a:lnTo>
                  <a:lnTo>
                    <a:pt x="1904" y="3524"/>
                  </a:lnTo>
                  <a:lnTo>
                    <a:pt x="2115" y="3806"/>
                  </a:lnTo>
                  <a:lnTo>
                    <a:pt x="2467" y="4088"/>
                  </a:lnTo>
                  <a:lnTo>
                    <a:pt x="2890" y="4300"/>
                  </a:lnTo>
                  <a:lnTo>
                    <a:pt x="3384" y="4511"/>
                  </a:lnTo>
                  <a:lnTo>
                    <a:pt x="4018" y="4722"/>
                  </a:lnTo>
                  <a:lnTo>
                    <a:pt x="4723" y="4863"/>
                  </a:lnTo>
                  <a:lnTo>
                    <a:pt x="4582" y="5004"/>
                  </a:lnTo>
                  <a:lnTo>
                    <a:pt x="4371" y="5075"/>
                  </a:lnTo>
                  <a:lnTo>
                    <a:pt x="3877" y="5075"/>
                  </a:lnTo>
                  <a:lnTo>
                    <a:pt x="2538" y="4863"/>
                  </a:lnTo>
                  <a:lnTo>
                    <a:pt x="1833" y="4793"/>
                  </a:lnTo>
                  <a:lnTo>
                    <a:pt x="1481" y="4863"/>
                  </a:lnTo>
                  <a:lnTo>
                    <a:pt x="1128" y="5004"/>
                  </a:lnTo>
                  <a:lnTo>
                    <a:pt x="846" y="5145"/>
                  </a:lnTo>
                  <a:lnTo>
                    <a:pt x="564" y="5427"/>
                  </a:lnTo>
                  <a:lnTo>
                    <a:pt x="283" y="5780"/>
                  </a:lnTo>
                  <a:lnTo>
                    <a:pt x="142" y="6273"/>
                  </a:lnTo>
                  <a:lnTo>
                    <a:pt x="71" y="6626"/>
                  </a:lnTo>
                  <a:lnTo>
                    <a:pt x="1" y="7048"/>
                  </a:lnTo>
                  <a:lnTo>
                    <a:pt x="71" y="7401"/>
                  </a:lnTo>
                  <a:lnTo>
                    <a:pt x="142" y="7753"/>
                  </a:lnTo>
                  <a:lnTo>
                    <a:pt x="212" y="8176"/>
                  </a:lnTo>
                  <a:lnTo>
                    <a:pt x="423" y="8529"/>
                  </a:lnTo>
                  <a:lnTo>
                    <a:pt x="564" y="8811"/>
                  </a:lnTo>
                  <a:lnTo>
                    <a:pt x="846" y="9163"/>
                  </a:lnTo>
                  <a:lnTo>
                    <a:pt x="1058" y="9374"/>
                  </a:lnTo>
                  <a:lnTo>
                    <a:pt x="1340" y="9586"/>
                  </a:lnTo>
                  <a:lnTo>
                    <a:pt x="1692" y="9727"/>
                  </a:lnTo>
                  <a:lnTo>
                    <a:pt x="1974" y="9868"/>
                  </a:lnTo>
                  <a:lnTo>
                    <a:pt x="2327" y="9868"/>
                  </a:lnTo>
                  <a:lnTo>
                    <a:pt x="2679" y="9797"/>
                  </a:lnTo>
                  <a:lnTo>
                    <a:pt x="3102" y="9656"/>
                  </a:lnTo>
                  <a:lnTo>
                    <a:pt x="3454" y="9374"/>
                  </a:lnTo>
                  <a:lnTo>
                    <a:pt x="4089" y="8670"/>
                  </a:lnTo>
                  <a:lnTo>
                    <a:pt x="4089" y="8952"/>
                  </a:lnTo>
                  <a:lnTo>
                    <a:pt x="4159" y="9163"/>
                  </a:lnTo>
                  <a:lnTo>
                    <a:pt x="4300" y="9304"/>
                  </a:lnTo>
                  <a:lnTo>
                    <a:pt x="4371" y="9445"/>
                  </a:lnTo>
                  <a:lnTo>
                    <a:pt x="4793" y="9656"/>
                  </a:lnTo>
                  <a:lnTo>
                    <a:pt x="5216" y="9797"/>
                  </a:lnTo>
                  <a:lnTo>
                    <a:pt x="5780" y="9797"/>
                  </a:lnTo>
                  <a:lnTo>
                    <a:pt x="6344" y="9656"/>
                  </a:lnTo>
                  <a:lnTo>
                    <a:pt x="6908" y="9515"/>
                  </a:lnTo>
                  <a:lnTo>
                    <a:pt x="7472" y="9304"/>
                  </a:lnTo>
                  <a:lnTo>
                    <a:pt x="8036" y="9022"/>
                  </a:lnTo>
                  <a:lnTo>
                    <a:pt x="8529" y="8670"/>
                  </a:lnTo>
                  <a:lnTo>
                    <a:pt x="8882" y="8317"/>
                  </a:lnTo>
                  <a:lnTo>
                    <a:pt x="9163" y="7894"/>
                  </a:lnTo>
                  <a:lnTo>
                    <a:pt x="9304" y="7542"/>
                  </a:lnTo>
                  <a:lnTo>
                    <a:pt x="9304" y="7330"/>
                  </a:lnTo>
                  <a:lnTo>
                    <a:pt x="9234" y="7119"/>
                  </a:lnTo>
                  <a:lnTo>
                    <a:pt x="9163" y="6907"/>
                  </a:lnTo>
                  <a:lnTo>
                    <a:pt x="9022" y="6696"/>
                  </a:lnTo>
                  <a:lnTo>
                    <a:pt x="8811" y="6485"/>
                  </a:lnTo>
                  <a:lnTo>
                    <a:pt x="8529" y="6344"/>
                  </a:lnTo>
                  <a:lnTo>
                    <a:pt x="9022" y="6132"/>
                  </a:lnTo>
                  <a:lnTo>
                    <a:pt x="9375" y="5780"/>
                  </a:lnTo>
                  <a:lnTo>
                    <a:pt x="9586" y="5427"/>
                  </a:lnTo>
                  <a:lnTo>
                    <a:pt x="9798" y="5004"/>
                  </a:lnTo>
                  <a:lnTo>
                    <a:pt x="9868" y="4511"/>
                  </a:lnTo>
                  <a:lnTo>
                    <a:pt x="9868" y="4018"/>
                  </a:lnTo>
                  <a:lnTo>
                    <a:pt x="9727" y="3595"/>
                  </a:lnTo>
                  <a:lnTo>
                    <a:pt x="9586" y="3101"/>
                  </a:lnTo>
                  <a:lnTo>
                    <a:pt x="9375" y="2678"/>
                  </a:lnTo>
                  <a:lnTo>
                    <a:pt x="9093" y="2396"/>
                  </a:lnTo>
                  <a:lnTo>
                    <a:pt x="8741" y="2115"/>
                  </a:lnTo>
                  <a:lnTo>
                    <a:pt x="8318" y="1974"/>
                  </a:lnTo>
                  <a:lnTo>
                    <a:pt x="7895" y="1903"/>
                  </a:lnTo>
                  <a:lnTo>
                    <a:pt x="7401" y="2044"/>
                  </a:lnTo>
                  <a:lnTo>
                    <a:pt x="6908" y="2255"/>
                  </a:lnTo>
                  <a:lnTo>
                    <a:pt x="6344" y="2749"/>
                  </a:lnTo>
                  <a:lnTo>
                    <a:pt x="6415" y="2115"/>
                  </a:lnTo>
                  <a:lnTo>
                    <a:pt x="6415" y="1621"/>
                  </a:lnTo>
                  <a:lnTo>
                    <a:pt x="6344" y="1198"/>
                  </a:lnTo>
                  <a:lnTo>
                    <a:pt x="6203" y="846"/>
                  </a:lnTo>
                  <a:lnTo>
                    <a:pt x="6062" y="564"/>
                  </a:lnTo>
                  <a:lnTo>
                    <a:pt x="5851" y="352"/>
                  </a:lnTo>
                  <a:lnTo>
                    <a:pt x="5569" y="141"/>
                  </a:lnTo>
                  <a:lnTo>
                    <a:pt x="5357" y="70"/>
                  </a:lnTo>
                  <a:lnTo>
                    <a:pt x="5005" y="0"/>
                  </a:lnTo>
                  <a:close/>
                </a:path>
              </a:pathLst>
            </a:custGeom>
            <a:solidFill>
              <a:srgbClr val="F7B228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3" name="Shape 242"/>
            <p:cNvGrpSpPr>
              <a:grpSpLocks/>
            </p:cNvGrpSpPr>
            <p:nvPr/>
          </p:nvGrpSpPr>
          <p:grpSpPr bwMode="auto">
            <a:xfrm>
              <a:off x="1862733" y="2900182"/>
              <a:ext cx="207280" cy="245022"/>
              <a:chOff x="4156508" y="2900182"/>
              <a:chExt cx="207280" cy="245022"/>
            </a:xfrm>
          </p:grpSpPr>
          <p:sp>
            <p:nvSpPr>
              <p:cNvPr id="34" name="Shape 243"/>
              <p:cNvSpPr>
                <a:spLocks/>
              </p:cNvSpPr>
              <p:nvPr/>
            </p:nvSpPr>
            <p:spPr bwMode="auto">
              <a:xfrm>
                <a:off x="4156508" y="3031387"/>
                <a:ext cx="50633" cy="113817"/>
              </a:xfrm>
              <a:custGeom>
                <a:avLst/>
                <a:gdLst>
                  <a:gd name="T0" fmla="*/ 0 w 2045"/>
                  <a:gd name="T1" fmla="*/ 0 h 4583"/>
                  <a:gd name="T2" fmla="*/ 2045 w 2045"/>
                  <a:gd name="T3" fmla="*/ 4583 h 4583"/>
                </a:gdLst>
                <a:ahLst/>
                <a:cxnLst>
                  <a:cxn ang="0">
                    <a:pos x="776" y="1622"/>
                  </a:cxn>
                  <a:cxn ang="0">
                    <a:pos x="917" y="2045"/>
                  </a:cxn>
                  <a:cxn ang="0">
                    <a:pos x="988" y="2538"/>
                  </a:cxn>
                  <a:cxn ang="0">
                    <a:pos x="988" y="2961"/>
                  </a:cxn>
                  <a:cxn ang="0">
                    <a:pos x="988" y="3454"/>
                  </a:cxn>
                  <a:cxn ang="0">
                    <a:pos x="776" y="3032"/>
                  </a:cxn>
                  <a:cxn ang="0">
                    <a:pos x="706" y="2609"/>
                  </a:cxn>
                  <a:cxn ang="0">
                    <a:pos x="706" y="2115"/>
                  </a:cxn>
                  <a:cxn ang="0">
                    <a:pos x="776" y="1622"/>
                  </a:cxn>
                  <a:cxn ang="0">
                    <a:pos x="706" y="1"/>
                  </a:cxn>
                  <a:cxn ang="0">
                    <a:pos x="565" y="71"/>
                  </a:cxn>
                  <a:cxn ang="0">
                    <a:pos x="353" y="424"/>
                  </a:cxn>
                  <a:cxn ang="0">
                    <a:pos x="212" y="917"/>
                  </a:cxn>
                  <a:cxn ang="0">
                    <a:pos x="71" y="1481"/>
                  </a:cxn>
                  <a:cxn ang="0">
                    <a:pos x="1" y="2679"/>
                  </a:cxn>
                  <a:cxn ang="0">
                    <a:pos x="1" y="3102"/>
                  </a:cxn>
                  <a:cxn ang="0">
                    <a:pos x="71" y="3384"/>
                  </a:cxn>
                  <a:cxn ang="0">
                    <a:pos x="142" y="3595"/>
                  </a:cxn>
                  <a:cxn ang="0">
                    <a:pos x="424" y="3877"/>
                  </a:cxn>
                  <a:cxn ang="0">
                    <a:pos x="706" y="4159"/>
                  </a:cxn>
                  <a:cxn ang="0">
                    <a:pos x="988" y="4371"/>
                  </a:cxn>
                  <a:cxn ang="0">
                    <a:pos x="1340" y="4512"/>
                  </a:cxn>
                  <a:cxn ang="0">
                    <a:pos x="1622" y="4582"/>
                  </a:cxn>
                  <a:cxn ang="0">
                    <a:pos x="1763" y="4512"/>
                  </a:cxn>
                  <a:cxn ang="0">
                    <a:pos x="1833" y="4441"/>
                  </a:cxn>
                  <a:cxn ang="0">
                    <a:pos x="1974" y="4300"/>
                  </a:cxn>
                  <a:cxn ang="0">
                    <a:pos x="1974" y="4159"/>
                  </a:cxn>
                  <a:cxn ang="0">
                    <a:pos x="2045" y="3736"/>
                  </a:cxn>
                  <a:cxn ang="0">
                    <a:pos x="2045" y="3173"/>
                  </a:cxn>
                  <a:cxn ang="0">
                    <a:pos x="1974" y="2538"/>
                  </a:cxn>
                  <a:cxn ang="0">
                    <a:pos x="1833" y="1833"/>
                  </a:cxn>
                  <a:cxn ang="0">
                    <a:pos x="1622" y="1199"/>
                  </a:cxn>
                  <a:cxn ang="0">
                    <a:pos x="1410" y="635"/>
                  </a:cxn>
                  <a:cxn ang="0">
                    <a:pos x="1129" y="212"/>
                  </a:cxn>
                  <a:cxn ang="0">
                    <a:pos x="988" y="71"/>
                  </a:cxn>
                  <a:cxn ang="0">
                    <a:pos x="847" y="1"/>
                  </a:cxn>
                </a:cxnLst>
                <a:rect l="T0" t="T1" r="T2" b="T3"/>
                <a:pathLst>
                  <a:path w="2045" h="4583" extrusionOk="0">
                    <a:moveTo>
                      <a:pt x="776" y="1622"/>
                    </a:moveTo>
                    <a:lnTo>
                      <a:pt x="917" y="2045"/>
                    </a:lnTo>
                    <a:lnTo>
                      <a:pt x="988" y="2538"/>
                    </a:lnTo>
                    <a:lnTo>
                      <a:pt x="988" y="2961"/>
                    </a:lnTo>
                    <a:lnTo>
                      <a:pt x="988" y="3454"/>
                    </a:lnTo>
                    <a:lnTo>
                      <a:pt x="776" y="3032"/>
                    </a:lnTo>
                    <a:lnTo>
                      <a:pt x="706" y="2609"/>
                    </a:lnTo>
                    <a:lnTo>
                      <a:pt x="706" y="2115"/>
                    </a:lnTo>
                    <a:lnTo>
                      <a:pt x="776" y="1622"/>
                    </a:lnTo>
                    <a:close/>
                    <a:moveTo>
                      <a:pt x="706" y="1"/>
                    </a:moveTo>
                    <a:lnTo>
                      <a:pt x="565" y="71"/>
                    </a:lnTo>
                    <a:lnTo>
                      <a:pt x="353" y="424"/>
                    </a:lnTo>
                    <a:lnTo>
                      <a:pt x="212" y="917"/>
                    </a:lnTo>
                    <a:lnTo>
                      <a:pt x="71" y="1481"/>
                    </a:lnTo>
                    <a:lnTo>
                      <a:pt x="1" y="2679"/>
                    </a:lnTo>
                    <a:lnTo>
                      <a:pt x="1" y="3102"/>
                    </a:lnTo>
                    <a:lnTo>
                      <a:pt x="71" y="3384"/>
                    </a:lnTo>
                    <a:lnTo>
                      <a:pt x="142" y="3595"/>
                    </a:lnTo>
                    <a:lnTo>
                      <a:pt x="424" y="3877"/>
                    </a:lnTo>
                    <a:lnTo>
                      <a:pt x="706" y="4159"/>
                    </a:lnTo>
                    <a:lnTo>
                      <a:pt x="988" y="4371"/>
                    </a:lnTo>
                    <a:lnTo>
                      <a:pt x="1340" y="4512"/>
                    </a:lnTo>
                    <a:lnTo>
                      <a:pt x="1622" y="4582"/>
                    </a:lnTo>
                    <a:lnTo>
                      <a:pt x="1763" y="4512"/>
                    </a:lnTo>
                    <a:lnTo>
                      <a:pt x="1833" y="4441"/>
                    </a:lnTo>
                    <a:lnTo>
                      <a:pt x="1974" y="4300"/>
                    </a:lnTo>
                    <a:lnTo>
                      <a:pt x="1974" y="4159"/>
                    </a:lnTo>
                    <a:lnTo>
                      <a:pt x="2045" y="3736"/>
                    </a:lnTo>
                    <a:lnTo>
                      <a:pt x="2045" y="3173"/>
                    </a:lnTo>
                    <a:lnTo>
                      <a:pt x="1974" y="2538"/>
                    </a:lnTo>
                    <a:lnTo>
                      <a:pt x="1833" y="1833"/>
                    </a:lnTo>
                    <a:lnTo>
                      <a:pt x="1622" y="1199"/>
                    </a:lnTo>
                    <a:lnTo>
                      <a:pt x="1410" y="635"/>
                    </a:lnTo>
                    <a:lnTo>
                      <a:pt x="1129" y="212"/>
                    </a:lnTo>
                    <a:lnTo>
                      <a:pt x="988" y="71"/>
                    </a:lnTo>
                    <a:lnTo>
                      <a:pt x="847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Shape 244"/>
              <p:cNvSpPr>
                <a:spLocks/>
              </p:cNvSpPr>
              <p:nvPr/>
            </p:nvSpPr>
            <p:spPr bwMode="auto">
              <a:xfrm>
                <a:off x="4169166" y="2900182"/>
                <a:ext cx="88608" cy="104332"/>
              </a:xfrm>
              <a:custGeom>
                <a:avLst/>
                <a:gdLst>
                  <a:gd name="T0" fmla="*/ 0 w 3525"/>
                  <a:gd name="T1" fmla="*/ 0 h 4160"/>
                  <a:gd name="T2" fmla="*/ 3525 w 3525"/>
                  <a:gd name="T3" fmla="*/ 4160 h 4160"/>
                </a:gdLst>
                <a:ahLst/>
                <a:cxnLst>
                  <a:cxn ang="0">
                    <a:pos x="3031" y="1"/>
                  </a:cxn>
                  <a:cxn ang="0">
                    <a:pos x="2960" y="142"/>
                  </a:cxn>
                  <a:cxn ang="0">
                    <a:pos x="2749" y="494"/>
                  </a:cxn>
                  <a:cxn ang="0">
                    <a:pos x="2326" y="1692"/>
                  </a:cxn>
                  <a:cxn ang="0">
                    <a:pos x="2044" y="2327"/>
                  </a:cxn>
                  <a:cxn ang="0">
                    <a:pos x="1692" y="2891"/>
                  </a:cxn>
                  <a:cxn ang="0">
                    <a:pos x="1339" y="3314"/>
                  </a:cxn>
                  <a:cxn ang="0">
                    <a:pos x="1128" y="3455"/>
                  </a:cxn>
                  <a:cxn ang="0">
                    <a:pos x="846" y="3596"/>
                  </a:cxn>
                  <a:cxn ang="0">
                    <a:pos x="1128" y="2679"/>
                  </a:cxn>
                  <a:cxn ang="0">
                    <a:pos x="1410" y="1974"/>
                  </a:cxn>
                  <a:cxn ang="0">
                    <a:pos x="1903" y="1270"/>
                  </a:cxn>
                  <a:cxn ang="0">
                    <a:pos x="2538" y="565"/>
                  </a:cxn>
                  <a:cxn ang="0">
                    <a:pos x="2538" y="494"/>
                  </a:cxn>
                  <a:cxn ang="0">
                    <a:pos x="2467" y="565"/>
                  </a:cxn>
                  <a:cxn ang="0">
                    <a:pos x="1833" y="847"/>
                  </a:cxn>
                  <a:cxn ang="0">
                    <a:pos x="1128" y="1270"/>
                  </a:cxn>
                  <a:cxn ang="0">
                    <a:pos x="846" y="1481"/>
                  </a:cxn>
                  <a:cxn ang="0">
                    <a:pos x="705" y="1692"/>
                  </a:cxn>
                  <a:cxn ang="0">
                    <a:pos x="353" y="2256"/>
                  </a:cxn>
                  <a:cxn ang="0">
                    <a:pos x="71" y="2891"/>
                  </a:cxn>
                  <a:cxn ang="0">
                    <a:pos x="0" y="3243"/>
                  </a:cxn>
                  <a:cxn ang="0">
                    <a:pos x="0" y="3596"/>
                  </a:cxn>
                  <a:cxn ang="0">
                    <a:pos x="141" y="3878"/>
                  </a:cxn>
                  <a:cxn ang="0">
                    <a:pos x="353" y="4089"/>
                  </a:cxn>
                  <a:cxn ang="0">
                    <a:pos x="635" y="4159"/>
                  </a:cxn>
                  <a:cxn ang="0">
                    <a:pos x="916" y="4159"/>
                  </a:cxn>
                  <a:cxn ang="0">
                    <a:pos x="1269" y="4018"/>
                  </a:cxn>
                  <a:cxn ang="0">
                    <a:pos x="1551" y="3878"/>
                  </a:cxn>
                  <a:cxn ang="0">
                    <a:pos x="1903" y="3596"/>
                  </a:cxn>
                  <a:cxn ang="0">
                    <a:pos x="2185" y="3243"/>
                  </a:cxn>
                  <a:cxn ang="0">
                    <a:pos x="2820" y="2468"/>
                  </a:cxn>
                  <a:cxn ang="0">
                    <a:pos x="3242" y="1622"/>
                  </a:cxn>
                  <a:cxn ang="0">
                    <a:pos x="3383" y="1199"/>
                  </a:cxn>
                  <a:cxn ang="0">
                    <a:pos x="3454" y="847"/>
                  </a:cxn>
                  <a:cxn ang="0">
                    <a:pos x="3524" y="494"/>
                  </a:cxn>
                  <a:cxn ang="0">
                    <a:pos x="3454" y="283"/>
                  </a:cxn>
                  <a:cxn ang="0">
                    <a:pos x="3313" y="71"/>
                  </a:cxn>
                  <a:cxn ang="0">
                    <a:pos x="3101" y="1"/>
                  </a:cxn>
                </a:cxnLst>
                <a:rect l="T0" t="T1" r="T2" b="T3"/>
                <a:pathLst>
                  <a:path w="3525" h="4160" extrusionOk="0">
                    <a:moveTo>
                      <a:pt x="3031" y="1"/>
                    </a:moveTo>
                    <a:lnTo>
                      <a:pt x="2960" y="142"/>
                    </a:lnTo>
                    <a:lnTo>
                      <a:pt x="2749" y="494"/>
                    </a:lnTo>
                    <a:lnTo>
                      <a:pt x="2326" y="1692"/>
                    </a:lnTo>
                    <a:lnTo>
                      <a:pt x="2044" y="2327"/>
                    </a:lnTo>
                    <a:lnTo>
                      <a:pt x="1692" y="2891"/>
                    </a:lnTo>
                    <a:lnTo>
                      <a:pt x="1339" y="3314"/>
                    </a:lnTo>
                    <a:lnTo>
                      <a:pt x="1128" y="3455"/>
                    </a:lnTo>
                    <a:lnTo>
                      <a:pt x="846" y="3596"/>
                    </a:lnTo>
                    <a:lnTo>
                      <a:pt x="1128" y="2679"/>
                    </a:lnTo>
                    <a:lnTo>
                      <a:pt x="1410" y="1974"/>
                    </a:lnTo>
                    <a:lnTo>
                      <a:pt x="1903" y="1270"/>
                    </a:lnTo>
                    <a:lnTo>
                      <a:pt x="2538" y="565"/>
                    </a:lnTo>
                    <a:lnTo>
                      <a:pt x="2538" y="494"/>
                    </a:lnTo>
                    <a:lnTo>
                      <a:pt x="2467" y="565"/>
                    </a:lnTo>
                    <a:lnTo>
                      <a:pt x="1833" y="847"/>
                    </a:lnTo>
                    <a:lnTo>
                      <a:pt x="1128" y="1270"/>
                    </a:lnTo>
                    <a:lnTo>
                      <a:pt x="846" y="1481"/>
                    </a:lnTo>
                    <a:lnTo>
                      <a:pt x="705" y="1692"/>
                    </a:lnTo>
                    <a:lnTo>
                      <a:pt x="353" y="2256"/>
                    </a:lnTo>
                    <a:lnTo>
                      <a:pt x="71" y="2891"/>
                    </a:lnTo>
                    <a:lnTo>
                      <a:pt x="0" y="3243"/>
                    </a:lnTo>
                    <a:lnTo>
                      <a:pt x="0" y="3596"/>
                    </a:lnTo>
                    <a:lnTo>
                      <a:pt x="141" y="3878"/>
                    </a:lnTo>
                    <a:lnTo>
                      <a:pt x="353" y="4089"/>
                    </a:lnTo>
                    <a:lnTo>
                      <a:pt x="635" y="4159"/>
                    </a:lnTo>
                    <a:lnTo>
                      <a:pt x="916" y="4159"/>
                    </a:lnTo>
                    <a:lnTo>
                      <a:pt x="1269" y="4018"/>
                    </a:lnTo>
                    <a:lnTo>
                      <a:pt x="1551" y="3878"/>
                    </a:lnTo>
                    <a:lnTo>
                      <a:pt x="1903" y="3596"/>
                    </a:lnTo>
                    <a:lnTo>
                      <a:pt x="2185" y="3243"/>
                    </a:lnTo>
                    <a:lnTo>
                      <a:pt x="2820" y="2468"/>
                    </a:lnTo>
                    <a:lnTo>
                      <a:pt x="3242" y="1622"/>
                    </a:lnTo>
                    <a:lnTo>
                      <a:pt x="3383" y="1199"/>
                    </a:lnTo>
                    <a:lnTo>
                      <a:pt x="3454" y="847"/>
                    </a:lnTo>
                    <a:lnTo>
                      <a:pt x="3524" y="494"/>
                    </a:lnTo>
                    <a:lnTo>
                      <a:pt x="3454" y="283"/>
                    </a:lnTo>
                    <a:lnTo>
                      <a:pt x="3313" y="71"/>
                    </a:lnTo>
                    <a:lnTo>
                      <a:pt x="3101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Shape 245"/>
              <p:cNvSpPr>
                <a:spLocks/>
              </p:cNvSpPr>
              <p:nvPr/>
            </p:nvSpPr>
            <p:spPr bwMode="auto">
              <a:xfrm>
                <a:off x="4216635" y="3023484"/>
                <a:ext cx="147153" cy="104332"/>
              </a:xfrm>
              <a:custGeom>
                <a:avLst/>
                <a:gdLst>
                  <a:gd name="T0" fmla="*/ 0 w 5851"/>
                  <a:gd name="T1" fmla="*/ 0 h 4160"/>
                  <a:gd name="T2" fmla="*/ 5851 w 5851"/>
                  <a:gd name="T3" fmla="*/ 4160 h 4160"/>
                </a:gdLst>
                <a:ahLst/>
                <a:cxnLst>
                  <a:cxn ang="0">
                    <a:pos x="987" y="1"/>
                  </a:cxn>
                  <a:cxn ang="0">
                    <a:pos x="635" y="71"/>
                  </a:cxn>
                  <a:cxn ang="0">
                    <a:pos x="494" y="142"/>
                  </a:cxn>
                  <a:cxn ang="0">
                    <a:pos x="705" y="142"/>
                  </a:cxn>
                  <a:cxn ang="0">
                    <a:pos x="917" y="212"/>
                  </a:cxn>
                  <a:cxn ang="0">
                    <a:pos x="1198" y="283"/>
                  </a:cxn>
                  <a:cxn ang="0">
                    <a:pos x="1833" y="635"/>
                  </a:cxn>
                  <a:cxn ang="0">
                    <a:pos x="2467" y="1129"/>
                  </a:cxn>
                  <a:cxn ang="0">
                    <a:pos x="3665" y="2186"/>
                  </a:cxn>
                  <a:cxn ang="0">
                    <a:pos x="4441" y="2961"/>
                  </a:cxn>
                  <a:cxn ang="0">
                    <a:pos x="3947" y="2961"/>
                  </a:cxn>
                  <a:cxn ang="0">
                    <a:pos x="3242" y="2820"/>
                  </a:cxn>
                  <a:cxn ang="0">
                    <a:pos x="2467" y="2609"/>
                  </a:cxn>
                  <a:cxn ang="0">
                    <a:pos x="1692" y="2327"/>
                  </a:cxn>
                  <a:cxn ang="0">
                    <a:pos x="987" y="1904"/>
                  </a:cxn>
                  <a:cxn ang="0">
                    <a:pos x="423" y="1481"/>
                  </a:cxn>
                  <a:cxn ang="0">
                    <a:pos x="212" y="1269"/>
                  </a:cxn>
                  <a:cxn ang="0">
                    <a:pos x="71" y="988"/>
                  </a:cxn>
                  <a:cxn ang="0">
                    <a:pos x="0" y="706"/>
                  </a:cxn>
                  <a:cxn ang="0">
                    <a:pos x="0" y="988"/>
                  </a:cxn>
                  <a:cxn ang="0">
                    <a:pos x="71" y="1481"/>
                  </a:cxn>
                  <a:cxn ang="0">
                    <a:pos x="282" y="1974"/>
                  </a:cxn>
                  <a:cxn ang="0">
                    <a:pos x="635" y="2468"/>
                  </a:cxn>
                  <a:cxn ang="0">
                    <a:pos x="1057" y="2891"/>
                  </a:cxn>
                  <a:cxn ang="0">
                    <a:pos x="1480" y="3243"/>
                  </a:cxn>
                  <a:cxn ang="0">
                    <a:pos x="2044" y="3525"/>
                  </a:cxn>
                  <a:cxn ang="0">
                    <a:pos x="2538" y="3807"/>
                  </a:cxn>
                  <a:cxn ang="0">
                    <a:pos x="3101" y="4018"/>
                  </a:cxn>
                  <a:cxn ang="0">
                    <a:pos x="3665" y="4089"/>
                  </a:cxn>
                  <a:cxn ang="0">
                    <a:pos x="4229" y="4159"/>
                  </a:cxn>
                  <a:cxn ang="0">
                    <a:pos x="4723" y="4159"/>
                  </a:cxn>
                  <a:cxn ang="0">
                    <a:pos x="5146" y="4018"/>
                  </a:cxn>
                  <a:cxn ang="0">
                    <a:pos x="5498" y="3807"/>
                  </a:cxn>
                  <a:cxn ang="0">
                    <a:pos x="5709" y="3455"/>
                  </a:cxn>
                  <a:cxn ang="0">
                    <a:pos x="5850" y="3032"/>
                  </a:cxn>
                  <a:cxn ang="0">
                    <a:pos x="5850" y="2750"/>
                  </a:cxn>
                  <a:cxn ang="0">
                    <a:pos x="5780" y="2397"/>
                  </a:cxn>
                  <a:cxn ang="0">
                    <a:pos x="5568" y="2115"/>
                  </a:cxn>
                  <a:cxn ang="0">
                    <a:pos x="5286" y="1763"/>
                  </a:cxn>
                  <a:cxn ang="0">
                    <a:pos x="5005" y="1481"/>
                  </a:cxn>
                  <a:cxn ang="0">
                    <a:pos x="4582" y="1199"/>
                  </a:cxn>
                  <a:cxn ang="0">
                    <a:pos x="3736" y="635"/>
                  </a:cxn>
                  <a:cxn ang="0">
                    <a:pos x="2749" y="283"/>
                  </a:cxn>
                  <a:cxn ang="0">
                    <a:pos x="1762" y="1"/>
                  </a:cxn>
                </a:cxnLst>
                <a:rect l="T0" t="T1" r="T2" b="T3"/>
                <a:pathLst>
                  <a:path w="5851" h="4160" extrusionOk="0">
                    <a:moveTo>
                      <a:pt x="987" y="1"/>
                    </a:moveTo>
                    <a:lnTo>
                      <a:pt x="635" y="71"/>
                    </a:lnTo>
                    <a:lnTo>
                      <a:pt x="494" y="142"/>
                    </a:lnTo>
                    <a:lnTo>
                      <a:pt x="705" y="142"/>
                    </a:lnTo>
                    <a:lnTo>
                      <a:pt x="917" y="212"/>
                    </a:lnTo>
                    <a:lnTo>
                      <a:pt x="1198" y="283"/>
                    </a:lnTo>
                    <a:lnTo>
                      <a:pt x="1833" y="635"/>
                    </a:lnTo>
                    <a:lnTo>
                      <a:pt x="2467" y="1129"/>
                    </a:lnTo>
                    <a:lnTo>
                      <a:pt x="3665" y="2186"/>
                    </a:lnTo>
                    <a:lnTo>
                      <a:pt x="4441" y="2961"/>
                    </a:lnTo>
                    <a:lnTo>
                      <a:pt x="3947" y="2961"/>
                    </a:lnTo>
                    <a:lnTo>
                      <a:pt x="3242" y="2820"/>
                    </a:lnTo>
                    <a:lnTo>
                      <a:pt x="2467" y="2609"/>
                    </a:lnTo>
                    <a:lnTo>
                      <a:pt x="1692" y="2327"/>
                    </a:lnTo>
                    <a:lnTo>
                      <a:pt x="987" y="1904"/>
                    </a:lnTo>
                    <a:lnTo>
                      <a:pt x="423" y="1481"/>
                    </a:lnTo>
                    <a:lnTo>
                      <a:pt x="212" y="1269"/>
                    </a:lnTo>
                    <a:lnTo>
                      <a:pt x="71" y="988"/>
                    </a:lnTo>
                    <a:lnTo>
                      <a:pt x="0" y="706"/>
                    </a:lnTo>
                    <a:lnTo>
                      <a:pt x="0" y="988"/>
                    </a:lnTo>
                    <a:lnTo>
                      <a:pt x="71" y="1481"/>
                    </a:lnTo>
                    <a:lnTo>
                      <a:pt x="282" y="1974"/>
                    </a:lnTo>
                    <a:lnTo>
                      <a:pt x="635" y="2468"/>
                    </a:lnTo>
                    <a:lnTo>
                      <a:pt x="1057" y="2891"/>
                    </a:lnTo>
                    <a:lnTo>
                      <a:pt x="1480" y="3243"/>
                    </a:lnTo>
                    <a:lnTo>
                      <a:pt x="2044" y="3525"/>
                    </a:lnTo>
                    <a:lnTo>
                      <a:pt x="2538" y="3807"/>
                    </a:lnTo>
                    <a:lnTo>
                      <a:pt x="3101" y="4018"/>
                    </a:lnTo>
                    <a:lnTo>
                      <a:pt x="3665" y="4089"/>
                    </a:lnTo>
                    <a:lnTo>
                      <a:pt x="4229" y="4159"/>
                    </a:lnTo>
                    <a:lnTo>
                      <a:pt x="4723" y="4159"/>
                    </a:lnTo>
                    <a:lnTo>
                      <a:pt x="5146" y="4018"/>
                    </a:lnTo>
                    <a:lnTo>
                      <a:pt x="5498" y="3807"/>
                    </a:lnTo>
                    <a:lnTo>
                      <a:pt x="5709" y="3455"/>
                    </a:lnTo>
                    <a:lnTo>
                      <a:pt x="5850" y="3032"/>
                    </a:lnTo>
                    <a:lnTo>
                      <a:pt x="5850" y="2750"/>
                    </a:lnTo>
                    <a:lnTo>
                      <a:pt x="5780" y="2397"/>
                    </a:lnTo>
                    <a:lnTo>
                      <a:pt x="5568" y="2115"/>
                    </a:lnTo>
                    <a:lnTo>
                      <a:pt x="5286" y="1763"/>
                    </a:lnTo>
                    <a:lnTo>
                      <a:pt x="5005" y="1481"/>
                    </a:lnTo>
                    <a:lnTo>
                      <a:pt x="4582" y="1199"/>
                    </a:lnTo>
                    <a:lnTo>
                      <a:pt x="3736" y="635"/>
                    </a:lnTo>
                    <a:lnTo>
                      <a:pt x="2749" y="283"/>
                    </a:lnTo>
                    <a:lnTo>
                      <a:pt x="1762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Shape 246"/>
            <p:cNvGrpSpPr>
              <a:grpSpLocks/>
            </p:cNvGrpSpPr>
            <p:nvPr/>
          </p:nvGrpSpPr>
          <p:grpSpPr bwMode="auto">
            <a:xfrm>
              <a:off x="1922860" y="774014"/>
              <a:ext cx="291140" cy="360421"/>
              <a:chOff x="4216635" y="774014"/>
              <a:chExt cx="291140" cy="360421"/>
            </a:xfrm>
          </p:grpSpPr>
          <p:sp>
            <p:nvSpPr>
              <p:cNvPr id="31" name="Shape 247"/>
              <p:cNvSpPr>
                <a:spLocks/>
              </p:cNvSpPr>
              <p:nvPr/>
            </p:nvSpPr>
            <p:spPr bwMode="auto">
              <a:xfrm>
                <a:off x="4230876" y="774014"/>
                <a:ext cx="56962" cy="135948"/>
              </a:xfrm>
              <a:custGeom>
                <a:avLst/>
                <a:gdLst>
                  <a:gd name="T0" fmla="*/ 0 w 2256"/>
                  <a:gd name="T1" fmla="*/ 0 h 5428"/>
                  <a:gd name="T2" fmla="*/ 2256 w 2256"/>
                  <a:gd name="T3" fmla="*/ 5428 h 5428"/>
                </a:gdLst>
                <a:ahLst/>
                <a:cxnLst>
                  <a:cxn ang="0">
                    <a:pos x="423" y="1128"/>
                  </a:cxn>
                  <a:cxn ang="0">
                    <a:pos x="846" y="1762"/>
                  </a:cxn>
                  <a:cxn ang="0">
                    <a:pos x="1057" y="2397"/>
                  </a:cxn>
                  <a:cxn ang="0">
                    <a:pos x="1198" y="3102"/>
                  </a:cxn>
                  <a:cxn ang="0">
                    <a:pos x="1198" y="3806"/>
                  </a:cxn>
                  <a:cxn ang="0">
                    <a:pos x="987" y="3524"/>
                  </a:cxn>
                  <a:cxn ang="0">
                    <a:pos x="775" y="3243"/>
                  </a:cxn>
                  <a:cxn ang="0">
                    <a:pos x="634" y="2961"/>
                  </a:cxn>
                  <a:cxn ang="0">
                    <a:pos x="493" y="2608"/>
                  </a:cxn>
                  <a:cxn ang="0">
                    <a:pos x="423" y="1903"/>
                  </a:cxn>
                  <a:cxn ang="0">
                    <a:pos x="423" y="1128"/>
                  </a:cxn>
                  <a:cxn ang="0">
                    <a:pos x="0" y="0"/>
                  </a:cxn>
                  <a:cxn ang="0">
                    <a:pos x="0" y="776"/>
                  </a:cxn>
                  <a:cxn ang="0">
                    <a:pos x="71" y="2467"/>
                  </a:cxn>
                  <a:cxn ang="0">
                    <a:pos x="212" y="3454"/>
                  </a:cxn>
                  <a:cxn ang="0">
                    <a:pos x="353" y="4300"/>
                  </a:cxn>
                  <a:cxn ang="0">
                    <a:pos x="493" y="4652"/>
                  </a:cxn>
                  <a:cxn ang="0">
                    <a:pos x="705" y="5005"/>
                  </a:cxn>
                  <a:cxn ang="0">
                    <a:pos x="916" y="5216"/>
                  </a:cxn>
                  <a:cxn ang="0">
                    <a:pos x="1128" y="5357"/>
                  </a:cxn>
                  <a:cxn ang="0">
                    <a:pos x="1480" y="5428"/>
                  </a:cxn>
                  <a:cxn ang="0">
                    <a:pos x="1762" y="5357"/>
                  </a:cxn>
                  <a:cxn ang="0">
                    <a:pos x="1974" y="5216"/>
                  </a:cxn>
                  <a:cxn ang="0">
                    <a:pos x="2115" y="4934"/>
                  </a:cxn>
                  <a:cxn ang="0">
                    <a:pos x="2185" y="4582"/>
                  </a:cxn>
                  <a:cxn ang="0">
                    <a:pos x="2256" y="4229"/>
                  </a:cxn>
                  <a:cxn ang="0">
                    <a:pos x="2185" y="3736"/>
                  </a:cxn>
                  <a:cxn ang="0">
                    <a:pos x="2115" y="3243"/>
                  </a:cxn>
                  <a:cxn ang="0">
                    <a:pos x="1974" y="2749"/>
                  </a:cxn>
                  <a:cxn ang="0">
                    <a:pos x="1833" y="2185"/>
                  </a:cxn>
                  <a:cxn ang="0">
                    <a:pos x="1621" y="1692"/>
                  </a:cxn>
                  <a:cxn ang="0">
                    <a:pos x="1339" y="1269"/>
                  </a:cxn>
                  <a:cxn ang="0">
                    <a:pos x="1057" y="846"/>
                  </a:cxn>
                  <a:cxn ang="0">
                    <a:pos x="705" y="423"/>
                  </a:cxn>
                  <a:cxn ang="0">
                    <a:pos x="353" y="141"/>
                  </a:cxn>
                  <a:cxn ang="0">
                    <a:pos x="0" y="0"/>
                  </a:cxn>
                </a:cxnLst>
                <a:rect l="T0" t="T1" r="T2" b="T3"/>
                <a:pathLst>
                  <a:path w="2256" h="5428" extrusionOk="0">
                    <a:moveTo>
                      <a:pt x="423" y="1128"/>
                    </a:moveTo>
                    <a:lnTo>
                      <a:pt x="846" y="1762"/>
                    </a:lnTo>
                    <a:lnTo>
                      <a:pt x="1057" y="2397"/>
                    </a:lnTo>
                    <a:lnTo>
                      <a:pt x="1198" y="3102"/>
                    </a:lnTo>
                    <a:lnTo>
                      <a:pt x="1198" y="3806"/>
                    </a:lnTo>
                    <a:lnTo>
                      <a:pt x="987" y="3524"/>
                    </a:lnTo>
                    <a:lnTo>
                      <a:pt x="775" y="3243"/>
                    </a:lnTo>
                    <a:lnTo>
                      <a:pt x="634" y="2961"/>
                    </a:lnTo>
                    <a:lnTo>
                      <a:pt x="493" y="2608"/>
                    </a:lnTo>
                    <a:lnTo>
                      <a:pt x="423" y="1903"/>
                    </a:lnTo>
                    <a:lnTo>
                      <a:pt x="423" y="1128"/>
                    </a:lnTo>
                    <a:close/>
                    <a:moveTo>
                      <a:pt x="0" y="0"/>
                    </a:moveTo>
                    <a:lnTo>
                      <a:pt x="0" y="776"/>
                    </a:lnTo>
                    <a:lnTo>
                      <a:pt x="71" y="2467"/>
                    </a:lnTo>
                    <a:lnTo>
                      <a:pt x="212" y="3454"/>
                    </a:lnTo>
                    <a:lnTo>
                      <a:pt x="353" y="4300"/>
                    </a:lnTo>
                    <a:lnTo>
                      <a:pt x="493" y="4652"/>
                    </a:lnTo>
                    <a:lnTo>
                      <a:pt x="705" y="5005"/>
                    </a:lnTo>
                    <a:lnTo>
                      <a:pt x="916" y="5216"/>
                    </a:lnTo>
                    <a:lnTo>
                      <a:pt x="1128" y="5357"/>
                    </a:lnTo>
                    <a:lnTo>
                      <a:pt x="1480" y="5428"/>
                    </a:lnTo>
                    <a:lnTo>
                      <a:pt x="1762" y="5357"/>
                    </a:lnTo>
                    <a:lnTo>
                      <a:pt x="1974" y="5216"/>
                    </a:lnTo>
                    <a:lnTo>
                      <a:pt x="2115" y="4934"/>
                    </a:lnTo>
                    <a:lnTo>
                      <a:pt x="2185" y="4582"/>
                    </a:lnTo>
                    <a:lnTo>
                      <a:pt x="2256" y="4229"/>
                    </a:lnTo>
                    <a:lnTo>
                      <a:pt x="2185" y="3736"/>
                    </a:lnTo>
                    <a:lnTo>
                      <a:pt x="2115" y="3243"/>
                    </a:lnTo>
                    <a:lnTo>
                      <a:pt x="1974" y="2749"/>
                    </a:lnTo>
                    <a:lnTo>
                      <a:pt x="1833" y="2185"/>
                    </a:lnTo>
                    <a:lnTo>
                      <a:pt x="1621" y="1692"/>
                    </a:lnTo>
                    <a:lnTo>
                      <a:pt x="1339" y="1269"/>
                    </a:lnTo>
                    <a:lnTo>
                      <a:pt x="1057" y="846"/>
                    </a:lnTo>
                    <a:lnTo>
                      <a:pt x="705" y="423"/>
                    </a:lnTo>
                    <a:lnTo>
                      <a:pt x="353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CC64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Shape 248"/>
              <p:cNvSpPr>
                <a:spLocks/>
              </p:cNvSpPr>
              <p:nvPr/>
            </p:nvSpPr>
            <p:spPr bwMode="auto">
              <a:xfrm>
                <a:off x="4291003" y="857797"/>
                <a:ext cx="216772" cy="109074"/>
              </a:xfrm>
              <a:custGeom>
                <a:avLst/>
                <a:gdLst>
                  <a:gd name="T0" fmla="*/ 0 w 8670"/>
                  <a:gd name="T1" fmla="*/ 0 h 4371"/>
                  <a:gd name="T2" fmla="*/ 8670 w 8670"/>
                  <a:gd name="T3" fmla="*/ 4371 h 4371"/>
                </a:gdLst>
                <a:ahLst/>
                <a:cxnLst>
                  <a:cxn ang="0">
                    <a:pos x="5851" y="1904"/>
                  </a:cxn>
                  <a:cxn ang="0">
                    <a:pos x="5075" y="2397"/>
                  </a:cxn>
                  <a:cxn ang="0">
                    <a:pos x="4300" y="2820"/>
                  </a:cxn>
                  <a:cxn ang="0">
                    <a:pos x="3525" y="3102"/>
                  </a:cxn>
                  <a:cxn ang="0">
                    <a:pos x="2749" y="3313"/>
                  </a:cxn>
                  <a:cxn ang="0">
                    <a:pos x="1199" y="3595"/>
                  </a:cxn>
                  <a:cxn ang="0">
                    <a:pos x="2326" y="3031"/>
                  </a:cxn>
                  <a:cxn ang="0">
                    <a:pos x="3454" y="2608"/>
                  </a:cxn>
                  <a:cxn ang="0">
                    <a:pos x="4652" y="2186"/>
                  </a:cxn>
                  <a:cxn ang="0">
                    <a:pos x="5851" y="1904"/>
                  </a:cxn>
                  <a:cxn ang="0">
                    <a:pos x="8388" y="0"/>
                  </a:cxn>
                  <a:cxn ang="0">
                    <a:pos x="8177" y="141"/>
                  </a:cxn>
                  <a:cxn ang="0">
                    <a:pos x="7472" y="423"/>
                  </a:cxn>
                  <a:cxn ang="0">
                    <a:pos x="6344" y="776"/>
                  </a:cxn>
                  <a:cxn ang="0">
                    <a:pos x="3454" y="1833"/>
                  </a:cxn>
                  <a:cxn ang="0">
                    <a:pos x="2045" y="2397"/>
                  </a:cxn>
                  <a:cxn ang="0">
                    <a:pos x="1410" y="2679"/>
                  </a:cxn>
                  <a:cxn ang="0">
                    <a:pos x="846" y="2961"/>
                  </a:cxn>
                  <a:cxn ang="0">
                    <a:pos x="423" y="3243"/>
                  </a:cxn>
                  <a:cxn ang="0">
                    <a:pos x="141" y="3595"/>
                  </a:cxn>
                  <a:cxn ang="0">
                    <a:pos x="1" y="3877"/>
                  </a:cxn>
                  <a:cxn ang="0">
                    <a:pos x="1" y="4018"/>
                  </a:cxn>
                  <a:cxn ang="0">
                    <a:pos x="1" y="4159"/>
                  </a:cxn>
                  <a:cxn ang="0">
                    <a:pos x="71" y="4230"/>
                  </a:cxn>
                  <a:cxn ang="0">
                    <a:pos x="282" y="4300"/>
                  </a:cxn>
                  <a:cxn ang="0">
                    <a:pos x="776" y="4371"/>
                  </a:cxn>
                  <a:cxn ang="0">
                    <a:pos x="1481" y="4300"/>
                  </a:cxn>
                  <a:cxn ang="0">
                    <a:pos x="2256" y="4230"/>
                  </a:cxn>
                  <a:cxn ang="0">
                    <a:pos x="3807" y="3877"/>
                  </a:cxn>
                  <a:cxn ang="0">
                    <a:pos x="4793" y="3525"/>
                  </a:cxn>
                  <a:cxn ang="0">
                    <a:pos x="5498" y="3313"/>
                  </a:cxn>
                  <a:cxn ang="0">
                    <a:pos x="6203" y="2961"/>
                  </a:cxn>
                  <a:cxn ang="0">
                    <a:pos x="6908" y="2608"/>
                  </a:cxn>
                  <a:cxn ang="0">
                    <a:pos x="7542" y="2186"/>
                  </a:cxn>
                  <a:cxn ang="0">
                    <a:pos x="7895" y="1692"/>
                  </a:cxn>
                  <a:cxn ang="0">
                    <a:pos x="8459" y="776"/>
                  </a:cxn>
                  <a:cxn ang="0">
                    <a:pos x="8600" y="423"/>
                  </a:cxn>
                  <a:cxn ang="0">
                    <a:pos x="8670" y="141"/>
                  </a:cxn>
                  <a:cxn ang="0">
                    <a:pos x="8600" y="0"/>
                  </a:cxn>
                </a:cxnLst>
                <a:rect l="T0" t="T1" r="T2" b="T3"/>
                <a:pathLst>
                  <a:path w="8670" h="4371" extrusionOk="0">
                    <a:moveTo>
                      <a:pt x="5851" y="1904"/>
                    </a:moveTo>
                    <a:lnTo>
                      <a:pt x="5075" y="2397"/>
                    </a:lnTo>
                    <a:lnTo>
                      <a:pt x="4300" y="2820"/>
                    </a:lnTo>
                    <a:lnTo>
                      <a:pt x="3525" y="3102"/>
                    </a:lnTo>
                    <a:lnTo>
                      <a:pt x="2749" y="3313"/>
                    </a:lnTo>
                    <a:lnTo>
                      <a:pt x="1199" y="3595"/>
                    </a:lnTo>
                    <a:lnTo>
                      <a:pt x="2326" y="3031"/>
                    </a:lnTo>
                    <a:lnTo>
                      <a:pt x="3454" y="2608"/>
                    </a:lnTo>
                    <a:lnTo>
                      <a:pt x="4652" y="2186"/>
                    </a:lnTo>
                    <a:lnTo>
                      <a:pt x="5851" y="1904"/>
                    </a:lnTo>
                    <a:close/>
                    <a:moveTo>
                      <a:pt x="8388" y="0"/>
                    </a:moveTo>
                    <a:lnTo>
                      <a:pt x="8177" y="141"/>
                    </a:lnTo>
                    <a:lnTo>
                      <a:pt x="7472" y="423"/>
                    </a:lnTo>
                    <a:lnTo>
                      <a:pt x="6344" y="776"/>
                    </a:lnTo>
                    <a:lnTo>
                      <a:pt x="3454" y="1833"/>
                    </a:lnTo>
                    <a:lnTo>
                      <a:pt x="2045" y="2397"/>
                    </a:lnTo>
                    <a:lnTo>
                      <a:pt x="1410" y="2679"/>
                    </a:lnTo>
                    <a:lnTo>
                      <a:pt x="846" y="2961"/>
                    </a:lnTo>
                    <a:lnTo>
                      <a:pt x="423" y="3243"/>
                    </a:lnTo>
                    <a:lnTo>
                      <a:pt x="141" y="3595"/>
                    </a:lnTo>
                    <a:lnTo>
                      <a:pt x="1" y="3877"/>
                    </a:lnTo>
                    <a:lnTo>
                      <a:pt x="1" y="4018"/>
                    </a:lnTo>
                    <a:lnTo>
                      <a:pt x="1" y="4159"/>
                    </a:lnTo>
                    <a:lnTo>
                      <a:pt x="71" y="4230"/>
                    </a:lnTo>
                    <a:lnTo>
                      <a:pt x="282" y="4300"/>
                    </a:lnTo>
                    <a:lnTo>
                      <a:pt x="776" y="4371"/>
                    </a:lnTo>
                    <a:lnTo>
                      <a:pt x="1481" y="4300"/>
                    </a:lnTo>
                    <a:lnTo>
                      <a:pt x="2256" y="4230"/>
                    </a:lnTo>
                    <a:lnTo>
                      <a:pt x="3807" y="3877"/>
                    </a:lnTo>
                    <a:lnTo>
                      <a:pt x="4793" y="3525"/>
                    </a:lnTo>
                    <a:lnTo>
                      <a:pt x="5498" y="3313"/>
                    </a:lnTo>
                    <a:lnTo>
                      <a:pt x="6203" y="2961"/>
                    </a:lnTo>
                    <a:lnTo>
                      <a:pt x="6908" y="2608"/>
                    </a:lnTo>
                    <a:lnTo>
                      <a:pt x="7542" y="2186"/>
                    </a:lnTo>
                    <a:lnTo>
                      <a:pt x="7895" y="1692"/>
                    </a:lnTo>
                    <a:lnTo>
                      <a:pt x="8459" y="776"/>
                    </a:lnTo>
                    <a:lnTo>
                      <a:pt x="8600" y="423"/>
                    </a:lnTo>
                    <a:lnTo>
                      <a:pt x="8670" y="141"/>
                    </a:lnTo>
                    <a:lnTo>
                      <a:pt x="8600" y="0"/>
                    </a:lnTo>
                    <a:close/>
                  </a:path>
                </a:pathLst>
              </a:custGeom>
              <a:solidFill>
                <a:srgbClr val="BDCC64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Shape 249"/>
              <p:cNvSpPr>
                <a:spLocks/>
              </p:cNvSpPr>
              <p:nvPr/>
            </p:nvSpPr>
            <p:spPr bwMode="auto">
              <a:xfrm>
                <a:off x="4216635" y="1004810"/>
                <a:ext cx="69620" cy="129625"/>
              </a:xfrm>
              <a:custGeom>
                <a:avLst/>
                <a:gdLst>
                  <a:gd name="T0" fmla="*/ 0 w 2750"/>
                  <a:gd name="T1" fmla="*/ 0 h 5217"/>
                  <a:gd name="T2" fmla="*/ 2750 w 2750"/>
                  <a:gd name="T3" fmla="*/ 5217 h 5217"/>
                </a:gdLst>
                <a:ahLst/>
                <a:cxnLst>
                  <a:cxn ang="0">
                    <a:pos x="1974" y="1"/>
                  </a:cxn>
                  <a:cxn ang="0">
                    <a:pos x="2115" y="142"/>
                  </a:cxn>
                  <a:cxn ang="0">
                    <a:pos x="2044" y="565"/>
                  </a:cxn>
                  <a:cxn ang="0">
                    <a:pos x="1833" y="1551"/>
                  </a:cxn>
                  <a:cxn ang="0">
                    <a:pos x="1480" y="2679"/>
                  </a:cxn>
                  <a:cxn ang="0">
                    <a:pos x="1269" y="3172"/>
                  </a:cxn>
                  <a:cxn ang="0">
                    <a:pos x="1057" y="3525"/>
                  </a:cxn>
                  <a:cxn ang="0">
                    <a:pos x="987" y="2891"/>
                  </a:cxn>
                  <a:cxn ang="0">
                    <a:pos x="1057" y="1833"/>
                  </a:cxn>
                  <a:cxn ang="0">
                    <a:pos x="1128" y="1340"/>
                  </a:cxn>
                  <a:cxn ang="0">
                    <a:pos x="1269" y="847"/>
                  </a:cxn>
                  <a:cxn ang="0">
                    <a:pos x="1410" y="494"/>
                  </a:cxn>
                  <a:cxn ang="0">
                    <a:pos x="1551" y="424"/>
                  </a:cxn>
                  <a:cxn ang="0">
                    <a:pos x="1621" y="353"/>
                  </a:cxn>
                  <a:cxn ang="0">
                    <a:pos x="1621" y="353"/>
                  </a:cxn>
                  <a:cxn ang="0">
                    <a:pos x="1410" y="424"/>
                  </a:cxn>
                  <a:cxn ang="0">
                    <a:pos x="1198" y="565"/>
                  </a:cxn>
                  <a:cxn ang="0">
                    <a:pos x="987" y="847"/>
                  </a:cxn>
                  <a:cxn ang="0">
                    <a:pos x="776" y="1128"/>
                  </a:cxn>
                  <a:cxn ang="0">
                    <a:pos x="423" y="1763"/>
                  </a:cxn>
                  <a:cxn ang="0">
                    <a:pos x="141" y="2538"/>
                  </a:cxn>
                  <a:cxn ang="0">
                    <a:pos x="0" y="3313"/>
                  </a:cxn>
                  <a:cxn ang="0">
                    <a:pos x="0" y="4018"/>
                  </a:cxn>
                  <a:cxn ang="0">
                    <a:pos x="0" y="4371"/>
                  </a:cxn>
                  <a:cxn ang="0">
                    <a:pos x="71" y="4653"/>
                  </a:cxn>
                  <a:cxn ang="0">
                    <a:pos x="212" y="4864"/>
                  </a:cxn>
                  <a:cxn ang="0">
                    <a:pos x="353" y="5005"/>
                  </a:cxn>
                  <a:cxn ang="0">
                    <a:pos x="705" y="5146"/>
                  </a:cxn>
                  <a:cxn ang="0">
                    <a:pos x="987" y="5217"/>
                  </a:cxn>
                  <a:cxn ang="0">
                    <a:pos x="1269" y="5076"/>
                  </a:cxn>
                  <a:cxn ang="0">
                    <a:pos x="1551" y="4935"/>
                  </a:cxn>
                  <a:cxn ang="0">
                    <a:pos x="1833" y="4653"/>
                  </a:cxn>
                  <a:cxn ang="0">
                    <a:pos x="2044" y="4300"/>
                  </a:cxn>
                  <a:cxn ang="0">
                    <a:pos x="2326" y="3877"/>
                  </a:cxn>
                  <a:cxn ang="0">
                    <a:pos x="2467" y="3454"/>
                  </a:cxn>
                  <a:cxn ang="0">
                    <a:pos x="2608" y="2961"/>
                  </a:cxn>
                  <a:cxn ang="0">
                    <a:pos x="2749" y="2468"/>
                  </a:cxn>
                  <a:cxn ang="0">
                    <a:pos x="2749" y="1974"/>
                  </a:cxn>
                  <a:cxn ang="0">
                    <a:pos x="2749" y="1481"/>
                  </a:cxn>
                  <a:cxn ang="0">
                    <a:pos x="2679" y="1058"/>
                  </a:cxn>
                  <a:cxn ang="0">
                    <a:pos x="2538" y="635"/>
                  </a:cxn>
                  <a:cxn ang="0">
                    <a:pos x="2326" y="283"/>
                  </a:cxn>
                  <a:cxn ang="0">
                    <a:pos x="1974" y="1"/>
                  </a:cxn>
                </a:cxnLst>
                <a:rect l="T0" t="T1" r="T2" b="T3"/>
                <a:pathLst>
                  <a:path w="2750" h="5217" extrusionOk="0">
                    <a:moveTo>
                      <a:pt x="1974" y="1"/>
                    </a:moveTo>
                    <a:lnTo>
                      <a:pt x="2115" y="142"/>
                    </a:lnTo>
                    <a:lnTo>
                      <a:pt x="2044" y="565"/>
                    </a:lnTo>
                    <a:lnTo>
                      <a:pt x="1833" y="1551"/>
                    </a:lnTo>
                    <a:lnTo>
                      <a:pt x="1480" y="2679"/>
                    </a:lnTo>
                    <a:lnTo>
                      <a:pt x="1269" y="3172"/>
                    </a:lnTo>
                    <a:lnTo>
                      <a:pt x="1057" y="3525"/>
                    </a:lnTo>
                    <a:lnTo>
                      <a:pt x="987" y="2891"/>
                    </a:lnTo>
                    <a:lnTo>
                      <a:pt x="1057" y="1833"/>
                    </a:lnTo>
                    <a:lnTo>
                      <a:pt x="1128" y="1340"/>
                    </a:lnTo>
                    <a:lnTo>
                      <a:pt x="1269" y="847"/>
                    </a:lnTo>
                    <a:lnTo>
                      <a:pt x="1410" y="494"/>
                    </a:lnTo>
                    <a:lnTo>
                      <a:pt x="1551" y="424"/>
                    </a:lnTo>
                    <a:lnTo>
                      <a:pt x="1621" y="353"/>
                    </a:lnTo>
                    <a:lnTo>
                      <a:pt x="1410" y="424"/>
                    </a:lnTo>
                    <a:lnTo>
                      <a:pt x="1198" y="565"/>
                    </a:lnTo>
                    <a:lnTo>
                      <a:pt x="987" y="847"/>
                    </a:lnTo>
                    <a:lnTo>
                      <a:pt x="776" y="1128"/>
                    </a:lnTo>
                    <a:lnTo>
                      <a:pt x="423" y="1763"/>
                    </a:lnTo>
                    <a:lnTo>
                      <a:pt x="141" y="2538"/>
                    </a:lnTo>
                    <a:lnTo>
                      <a:pt x="0" y="3313"/>
                    </a:lnTo>
                    <a:lnTo>
                      <a:pt x="0" y="4018"/>
                    </a:lnTo>
                    <a:lnTo>
                      <a:pt x="0" y="4371"/>
                    </a:lnTo>
                    <a:lnTo>
                      <a:pt x="71" y="4653"/>
                    </a:lnTo>
                    <a:lnTo>
                      <a:pt x="212" y="4864"/>
                    </a:lnTo>
                    <a:lnTo>
                      <a:pt x="353" y="5005"/>
                    </a:lnTo>
                    <a:lnTo>
                      <a:pt x="705" y="5146"/>
                    </a:lnTo>
                    <a:lnTo>
                      <a:pt x="987" y="5217"/>
                    </a:lnTo>
                    <a:lnTo>
                      <a:pt x="1269" y="5076"/>
                    </a:lnTo>
                    <a:lnTo>
                      <a:pt x="1551" y="4935"/>
                    </a:lnTo>
                    <a:lnTo>
                      <a:pt x="1833" y="4653"/>
                    </a:lnTo>
                    <a:lnTo>
                      <a:pt x="2044" y="4300"/>
                    </a:lnTo>
                    <a:lnTo>
                      <a:pt x="2326" y="3877"/>
                    </a:lnTo>
                    <a:lnTo>
                      <a:pt x="2467" y="3454"/>
                    </a:lnTo>
                    <a:lnTo>
                      <a:pt x="2608" y="2961"/>
                    </a:lnTo>
                    <a:lnTo>
                      <a:pt x="2749" y="2468"/>
                    </a:lnTo>
                    <a:lnTo>
                      <a:pt x="2749" y="1974"/>
                    </a:lnTo>
                    <a:lnTo>
                      <a:pt x="2749" y="1481"/>
                    </a:lnTo>
                    <a:lnTo>
                      <a:pt x="2679" y="1058"/>
                    </a:lnTo>
                    <a:lnTo>
                      <a:pt x="2538" y="635"/>
                    </a:lnTo>
                    <a:lnTo>
                      <a:pt x="2326" y="283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BDCC64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Shape 250"/>
            <p:cNvGrpSpPr>
              <a:grpSpLocks/>
            </p:cNvGrpSpPr>
            <p:nvPr/>
          </p:nvGrpSpPr>
          <p:grpSpPr bwMode="auto">
            <a:xfrm>
              <a:off x="959249" y="2321612"/>
              <a:ext cx="150317" cy="298769"/>
              <a:chOff x="3253024" y="2321612"/>
              <a:chExt cx="150317" cy="298769"/>
            </a:xfrm>
          </p:grpSpPr>
          <p:sp>
            <p:nvSpPr>
              <p:cNvPr id="29" name="Shape 251"/>
              <p:cNvSpPr>
                <a:spLocks/>
              </p:cNvSpPr>
              <p:nvPr/>
            </p:nvSpPr>
            <p:spPr bwMode="auto">
              <a:xfrm>
                <a:off x="3289416" y="2476530"/>
                <a:ext cx="113925" cy="143851"/>
              </a:xfrm>
              <a:custGeom>
                <a:avLst/>
                <a:gdLst>
                  <a:gd name="T0" fmla="*/ 0 w 4512"/>
                  <a:gd name="T1" fmla="*/ 0 h 5780"/>
                  <a:gd name="T2" fmla="*/ 4512 w 4512"/>
                  <a:gd name="T3" fmla="*/ 5780 h 5780"/>
                </a:gdLst>
                <a:ahLst/>
                <a:cxnLst>
                  <a:cxn ang="0">
                    <a:pos x="1622" y="2467"/>
                  </a:cxn>
                  <a:cxn ang="0">
                    <a:pos x="917" y="3665"/>
                  </a:cxn>
                  <a:cxn ang="0">
                    <a:pos x="1481" y="2397"/>
                  </a:cxn>
                  <a:cxn ang="0">
                    <a:pos x="2045" y="1762"/>
                  </a:cxn>
                  <a:cxn ang="0">
                    <a:pos x="3455" y="1762"/>
                  </a:cxn>
                  <a:cxn ang="0">
                    <a:pos x="3173" y="2608"/>
                  </a:cxn>
                  <a:cxn ang="0">
                    <a:pos x="2468" y="3806"/>
                  </a:cxn>
                  <a:cxn ang="0">
                    <a:pos x="1833" y="4511"/>
                  </a:cxn>
                  <a:cxn ang="0">
                    <a:pos x="1411" y="4793"/>
                  </a:cxn>
                  <a:cxn ang="0">
                    <a:pos x="1058" y="4652"/>
                  </a:cxn>
                  <a:cxn ang="0">
                    <a:pos x="1270" y="4229"/>
                  </a:cxn>
                  <a:cxn ang="0">
                    <a:pos x="1904" y="3524"/>
                  </a:cxn>
                  <a:cxn ang="0">
                    <a:pos x="3455" y="1762"/>
                  </a:cxn>
                  <a:cxn ang="0">
                    <a:pos x="2397" y="71"/>
                  </a:cxn>
                  <a:cxn ang="0">
                    <a:pos x="2045" y="423"/>
                  </a:cxn>
                  <a:cxn ang="0">
                    <a:pos x="1763" y="987"/>
                  </a:cxn>
                  <a:cxn ang="0">
                    <a:pos x="1833" y="1057"/>
                  </a:cxn>
                  <a:cxn ang="0">
                    <a:pos x="2256" y="1057"/>
                  </a:cxn>
                  <a:cxn ang="0">
                    <a:pos x="3032" y="846"/>
                  </a:cxn>
                  <a:cxn ang="0">
                    <a:pos x="2115" y="1410"/>
                  </a:cxn>
                  <a:cxn ang="0">
                    <a:pos x="847" y="2256"/>
                  </a:cxn>
                  <a:cxn ang="0">
                    <a:pos x="212" y="3101"/>
                  </a:cxn>
                  <a:cxn ang="0">
                    <a:pos x="1" y="4229"/>
                  </a:cxn>
                  <a:cxn ang="0">
                    <a:pos x="212" y="5145"/>
                  </a:cxn>
                  <a:cxn ang="0">
                    <a:pos x="847" y="5709"/>
                  </a:cxn>
                  <a:cxn ang="0">
                    <a:pos x="1833" y="5709"/>
                  </a:cxn>
                  <a:cxn ang="0">
                    <a:pos x="2891" y="5005"/>
                  </a:cxn>
                  <a:cxn ang="0">
                    <a:pos x="3877" y="3736"/>
                  </a:cxn>
                  <a:cxn ang="0">
                    <a:pos x="4371" y="2608"/>
                  </a:cxn>
                  <a:cxn ang="0">
                    <a:pos x="4512" y="1833"/>
                  </a:cxn>
                  <a:cxn ang="0">
                    <a:pos x="4371" y="1128"/>
                  </a:cxn>
                  <a:cxn ang="0">
                    <a:pos x="4018" y="494"/>
                  </a:cxn>
                  <a:cxn ang="0">
                    <a:pos x="3384" y="141"/>
                  </a:cxn>
                </a:cxnLst>
                <a:rect l="T0" t="T1" r="T2" b="T3"/>
                <a:pathLst>
                  <a:path w="4512" h="5780" extrusionOk="0">
                    <a:moveTo>
                      <a:pt x="2397" y="1480"/>
                    </a:moveTo>
                    <a:lnTo>
                      <a:pt x="1622" y="2467"/>
                    </a:lnTo>
                    <a:lnTo>
                      <a:pt x="1199" y="3101"/>
                    </a:lnTo>
                    <a:lnTo>
                      <a:pt x="917" y="3665"/>
                    </a:lnTo>
                    <a:lnTo>
                      <a:pt x="1270" y="2749"/>
                    </a:lnTo>
                    <a:lnTo>
                      <a:pt x="1481" y="2397"/>
                    </a:lnTo>
                    <a:lnTo>
                      <a:pt x="1763" y="2044"/>
                    </a:lnTo>
                    <a:lnTo>
                      <a:pt x="2045" y="1762"/>
                    </a:lnTo>
                    <a:lnTo>
                      <a:pt x="2397" y="1480"/>
                    </a:lnTo>
                    <a:close/>
                    <a:moveTo>
                      <a:pt x="3455" y="1762"/>
                    </a:moveTo>
                    <a:lnTo>
                      <a:pt x="3384" y="2115"/>
                    </a:lnTo>
                    <a:lnTo>
                      <a:pt x="3173" y="2608"/>
                    </a:lnTo>
                    <a:lnTo>
                      <a:pt x="2820" y="3172"/>
                    </a:lnTo>
                    <a:lnTo>
                      <a:pt x="2468" y="3806"/>
                    </a:lnTo>
                    <a:lnTo>
                      <a:pt x="2045" y="4370"/>
                    </a:lnTo>
                    <a:lnTo>
                      <a:pt x="1833" y="4511"/>
                    </a:lnTo>
                    <a:lnTo>
                      <a:pt x="1622" y="4723"/>
                    </a:lnTo>
                    <a:lnTo>
                      <a:pt x="1411" y="4793"/>
                    </a:lnTo>
                    <a:lnTo>
                      <a:pt x="1199" y="4793"/>
                    </a:lnTo>
                    <a:lnTo>
                      <a:pt x="1058" y="4652"/>
                    </a:lnTo>
                    <a:lnTo>
                      <a:pt x="917" y="4511"/>
                    </a:lnTo>
                    <a:lnTo>
                      <a:pt x="1270" y="4229"/>
                    </a:lnTo>
                    <a:lnTo>
                      <a:pt x="1622" y="3877"/>
                    </a:lnTo>
                    <a:lnTo>
                      <a:pt x="1904" y="3524"/>
                    </a:lnTo>
                    <a:lnTo>
                      <a:pt x="2186" y="3101"/>
                    </a:lnTo>
                    <a:lnTo>
                      <a:pt x="3455" y="1762"/>
                    </a:lnTo>
                    <a:close/>
                    <a:moveTo>
                      <a:pt x="2609" y="0"/>
                    </a:moveTo>
                    <a:lnTo>
                      <a:pt x="2397" y="71"/>
                    </a:lnTo>
                    <a:lnTo>
                      <a:pt x="2186" y="212"/>
                    </a:lnTo>
                    <a:lnTo>
                      <a:pt x="2045" y="423"/>
                    </a:lnTo>
                    <a:lnTo>
                      <a:pt x="1833" y="705"/>
                    </a:lnTo>
                    <a:lnTo>
                      <a:pt x="1763" y="987"/>
                    </a:lnTo>
                    <a:lnTo>
                      <a:pt x="1763" y="1057"/>
                    </a:lnTo>
                    <a:lnTo>
                      <a:pt x="1833" y="1057"/>
                    </a:lnTo>
                    <a:lnTo>
                      <a:pt x="2045" y="1128"/>
                    </a:lnTo>
                    <a:lnTo>
                      <a:pt x="2256" y="1057"/>
                    </a:lnTo>
                    <a:lnTo>
                      <a:pt x="2820" y="916"/>
                    </a:lnTo>
                    <a:lnTo>
                      <a:pt x="3032" y="846"/>
                    </a:lnTo>
                    <a:lnTo>
                      <a:pt x="2609" y="1198"/>
                    </a:lnTo>
                    <a:lnTo>
                      <a:pt x="2115" y="1410"/>
                    </a:lnTo>
                    <a:lnTo>
                      <a:pt x="1199" y="1974"/>
                    </a:lnTo>
                    <a:lnTo>
                      <a:pt x="847" y="2256"/>
                    </a:lnTo>
                    <a:lnTo>
                      <a:pt x="494" y="2608"/>
                    </a:lnTo>
                    <a:lnTo>
                      <a:pt x="212" y="3101"/>
                    </a:lnTo>
                    <a:lnTo>
                      <a:pt x="1" y="3665"/>
                    </a:lnTo>
                    <a:lnTo>
                      <a:pt x="1" y="4229"/>
                    </a:lnTo>
                    <a:lnTo>
                      <a:pt x="71" y="4723"/>
                    </a:lnTo>
                    <a:lnTo>
                      <a:pt x="212" y="5145"/>
                    </a:lnTo>
                    <a:lnTo>
                      <a:pt x="494" y="5498"/>
                    </a:lnTo>
                    <a:lnTo>
                      <a:pt x="847" y="5709"/>
                    </a:lnTo>
                    <a:lnTo>
                      <a:pt x="1340" y="5780"/>
                    </a:lnTo>
                    <a:lnTo>
                      <a:pt x="1833" y="5709"/>
                    </a:lnTo>
                    <a:lnTo>
                      <a:pt x="2397" y="5427"/>
                    </a:lnTo>
                    <a:lnTo>
                      <a:pt x="2891" y="5005"/>
                    </a:lnTo>
                    <a:lnTo>
                      <a:pt x="3455" y="4441"/>
                    </a:lnTo>
                    <a:lnTo>
                      <a:pt x="3877" y="3736"/>
                    </a:lnTo>
                    <a:lnTo>
                      <a:pt x="4230" y="2960"/>
                    </a:lnTo>
                    <a:lnTo>
                      <a:pt x="4371" y="2608"/>
                    </a:lnTo>
                    <a:lnTo>
                      <a:pt x="4441" y="2185"/>
                    </a:lnTo>
                    <a:lnTo>
                      <a:pt x="4512" y="1833"/>
                    </a:lnTo>
                    <a:lnTo>
                      <a:pt x="4441" y="1480"/>
                    </a:lnTo>
                    <a:lnTo>
                      <a:pt x="4371" y="1128"/>
                    </a:lnTo>
                    <a:lnTo>
                      <a:pt x="4230" y="775"/>
                    </a:lnTo>
                    <a:lnTo>
                      <a:pt x="4018" y="494"/>
                    </a:lnTo>
                    <a:lnTo>
                      <a:pt x="3666" y="282"/>
                    </a:lnTo>
                    <a:lnTo>
                      <a:pt x="3384" y="141"/>
                    </a:lnTo>
                    <a:lnTo>
                      <a:pt x="3102" y="0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Shape 252"/>
              <p:cNvSpPr>
                <a:spLocks/>
              </p:cNvSpPr>
              <p:nvPr/>
            </p:nvSpPr>
            <p:spPr bwMode="auto">
              <a:xfrm>
                <a:off x="3253024" y="2321612"/>
                <a:ext cx="101267" cy="129625"/>
              </a:xfrm>
              <a:custGeom>
                <a:avLst/>
                <a:gdLst>
                  <a:gd name="T0" fmla="*/ 0 w 4019"/>
                  <a:gd name="T1" fmla="*/ 0 h 5217"/>
                  <a:gd name="T2" fmla="*/ 4019 w 4019"/>
                  <a:gd name="T3" fmla="*/ 5217 h 5217"/>
                </a:gdLst>
                <a:ahLst/>
                <a:cxnLst>
                  <a:cxn ang="0">
                    <a:pos x="2045" y="1128"/>
                  </a:cxn>
                  <a:cxn ang="0">
                    <a:pos x="2186" y="1199"/>
                  </a:cxn>
                  <a:cxn ang="0">
                    <a:pos x="2397" y="1410"/>
                  </a:cxn>
                  <a:cxn ang="0">
                    <a:pos x="2609" y="1763"/>
                  </a:cxn>
                  <a:cxn ang="0">
                    <a:pos x="2750" y="2256"/>
                  </a:cxn>
                  <a:cxn ang="0">
                    <a:pos x="2820" y="2749"/>
                  </a:cxn>
                  <a:cxn ang="0">
                    <a:pos x="2750" y="3243"/>
                  </a:cxn>
                  <a:cxn ang="0">
                    <a:pos x="2679" y="3525"/>
                  </a:cxn>
                  <a:cxn ang="0">
                    <a:pos x="2609" y="3736"/>
                  </a:cxn>
                  <a:cxn ang="0">
                    <a:pos x="2256" y="3243"/>
                  </a:cxn>
                  <a:cxn ang="0">
                    <a:pos x="1904" y="2608"/>
                  </a:cxn>
                  <a:cxn ang="0">
                    <a:pos x="1763" y="2327"/>
                  </a:cxn>
                  <a:cxn ang="0">
                    <a:pos x="1622" y="1974"/>
                  </a:cxn>
                  <a:cxn ang="0">
                    <a:pos x="1622" y="1692"/>
                  </a:cxn>
                  <a:cxn ang="0">
                    <a:pos x="1692" y="1410"/>
                  </a:cxn>
                  <a:cxn ang="0">
                    <a:pos x="1833" y="1269"/>
                  </a:cxn>
                  <a:cxn ang="0">
                    <a:pos x="1904" y="1128"/>
                  </a:cxn>
                  <a:cxn ang="0">
                    <a:pos x="846" y="1481"/>
                  </a:cxn>
                  <a:cxn ang="0">
                    <a:pos x="987" y="1692"/>
                  </a:cxn>
                  <a:cxn ang="0">
                    <a:pos x="1128" y="2045"/>
                  </a:cxn>
                  <a:cxn ang="0">
                    <a:pos x="1199" y="2679"/>
                  </a:cxn>
                  <a:cxn ang="0">
                    <a:pos x="1340" y="3454"/>
                  </a:cxn>
                  <a:cxn ang="0">
                    <a:pos x="1481" y="3807"/>
                  </a:cxn>
                  <a:cxn ang="0">
                    <a:pos x="1622" y="4089"/>
                  </a:cxn>
                  <a:cxn ang="0">
                    <a:pos x="776" y="3454"/>
                  </a:cxn>
                  <a:cxn ang="0">
                    <a:pos x="706" y="3243"/>
                  </a:cxn>
                  <a:cxn ang="0">
                    <a:pos x="635" y="2961"/>
                  </a:cxn>
                  <a:cxn ang="0">
                    <a:pos x="635" y="2467"/>
                  </a:cxn>
                  <a:cxn ang="0">
                    <a:pos x="706" y="1974"/>
                  </a:cxn>
                  <a:cxn ang="0">
                    <a:pos x="846" y="1481"/>
                  </a:cxn>
                  <a:cxn ang="0">
                    <a:pos x="2397" y="1"/>
                  </a:cxn>
                  <a:cxn ang="0">
                    <a:pos x="1974" y="71"/>
                  </a:cxn>
                  <a:cxn ang="0">
                    <a:pos x="1481" y="141"/>
                  </a:cxn>
                  <a:cxn ang="0">
                    <a:pos x="1058" y="423"/>
                  </a:cxn>
                  <a:cxn ang="0">
                    <a:pos x="706" y="705"/>
                  </a:cxn>
                  <a:cxn ang="0">
                    <a:pos x="424" y="1128"/>
                  </a:cxn>
                  <a:cxn ang="0">
                    <a:pos x="212" y="1551"/>
                  </a:cxn>
                  <a:cxn ang="0">
                    <a:pos x="71" y="2045"/>
                  </a:cxn>
                  <a:cxn ang="0">
                    <a:pos x="1" y="2538"/>
                  </a:cxn>
                  <a:cxn ang="0">
                    <a:pos x="1" y="3102"/>
                  </a:cxn>
                  <a:cxn ang="0">
                    <a:pos x="71" y="3595"/>
                  </a:cxn>
                  <a:cxn ang="0">
                    <a:pos x="212" y="4018"/>
                  </a:cxn>
                  <a:cxn ang="0">
                    <a:pos x="424" y="4441"/>
                  </a:cxn>
                  <a:cxn ang="0">
                    <a:pos x="706" y="4793"/>
                  </a:cxn>
                  <a:cxn ang="0">
                    <a:pos x="1058" y="5005"/>
                  </a:cxn>
                  <a:cxn ang="0">
                    <a:pos x="1481" y="5146"/>
                  </a:cxn>
                  <a:cxn ang="0">
                    <a:pos x="1974" y="5216"/>
                  </a:cxn>
                  <a:cxn ang="0">
                    <a:pos x="2468" y="5075"/>
                  </a:cxn>
                  <a:cxn ang="0">
                    <a:pos x="2891" y="4934"/>
                  </a:cxn>
                  <a:cxn ang="0">
                    <a:pos x="3172" y="4652"/>
                  </a:cxn>
                  <a:cxn ang="0">
                    <a:pos x="3454" y="4300"/>
                  </a:cxn>
                  <a:cxn ang="0">
                    <a:pos x="3736" y="3948"/>
                  </a:cxn>
                  <a:cxn ang="0">
                    <a:pos x="3877" y="3525"/>
                  </a:cxn>
                  <a:cxn ang="0">
                    <a:pos x="4018" y="3102"/>
                  </a:cxn>
                  <a:cxn ang="0">
                    <a:pos x="4018" y="2608"/>
                  </a:cxn>
                  <a:cxn ang="0">
                    <a:pos x="4018" y="2186"/>
                  </a:cxn>
                  <a:cxn ang="0">
                    <a:pos x="4018" y="1692"/>
                  </a:cxn>
                  <a:cxn ang="0">
                    <a:pos x="3877" y="1269"/>
                  </a:cxn>
                  <a:cxn ang="0">
                    <a:pos x="3666" y="917"/>
                  </a:cxn>
                  <a:cxn ang="0">
                    <a:pos x="3454" y="564"/>
                  </a:cxn>
                  <a:cxn ang="0">
                    <a:pos x="3172" y="282"/>
                  </a:cxn>
                  <a:cxn ang="0">
                    <a:pos x="2820" y="141"/>
                  </a:cxn>
                  <a:cxn ang="0">
                    <a:pos x="2397" y="1"/>
                  </a:cxn>
                </a:cxnLst>
                <a:rect l="T0" t="T1" r="T2" b="T3"/>
                <a:pathLst>
                  <a:path w="4019" h="5217" extrusionOk="0">
                    <a:moveTo>
                      <a:pt x="2045" y="1128"/>
                    </a:moveTo>
                    <a:lnTo>
                      <a:pt x="2186" y="1199"/>
                    </a:lnTo>
                    <a:lnTo>
                      <a:pt x="2397" y="1410"/>
                    </a:lnTo>
                    <a:lnTo>
                      <a:pt x="2609" y="1763"/>
                    </a:lnTo>
                    <a:lnTo>
                      <a:pt x="2750" y="2256"/>
                    </a:lnTo>
                    <a:lnTo>
                      <a:pt x="2820" y="2749"/>
                    </a:lnTo>
                    <a:lnTo>
                      <a:pt x="2750" y="3243"/>
                    </a:lnTo>
                    <a:lnTo>
                      <a:pt x="2679" y="3525"/>
                    </a:lnTo>
                    <a:lnTo>
                      <a:pt x="2609" y="3736"/>
                    </a:lnTo>
                    <a:lnTo>
                      <a:pt x="2256" y="3243"/>
                    </a:lnTo>
                    <a:lnTo>
                      <a:pt x="1904" y="2608"/>
                    </a:lnTo>
                    <a:lnTo>
                      <a:pt x="1763" y="2327"/>
                    </a:lnTo>
                    <a:lnTo>
                      <a:pt x="1622" y="1974"/>
                    </a:lnTo>
                    <a:lnTo>
                      <a:pt x="1622" y="1692"/>
                    </a:lnTo>
                    <a:lnTo>
                      <a:pt x="1692" y="1410"/>
                    </a:lnTo>
                    <a:lnTo>
                      <a:pt x="1833" y="1269"/>
                    </a:lnTo>
                    <a:lnTo>
                      <a:pt x="1904" y="1128"/>
                    </a:lnTo>
                    <a:close/>
                    <a:moveTo>
                      <a:pt x="846" y="1481"/>
                    </a:moveTo>
                    <a:lnTo>
                      <a:pt x="987" y="1692"/>
                    </a:lnTo>
                    <a:lnTo>
                      <a:pt x="1128" y="2045"/>
                    </a:lnTo>
                    <a:lnTo>
                      <a:pt x="1199" y="2679"/>
                    </a:lnTo>
                    <a:lnTo>
                      <a:pt x="1340" y="3454"/>
                    </a:lnTo>
                    <a:lnTo>
                      <a:pt x="1481" y="3807"/>
                    </a:lnTo>
                    <a:lnTo>
                      <a:pt x="1622" y="4089"/>
                    </a:lnTo>
                    <a:lnTo>
                      <a:pt x="776" y="3454"/>
                    </a:lnTo>
                    <a:lnTo>
                      <a:pt x="706" y="3243"/>
                    </a:lnTo>
                    <a:lnTo>
                      <a:pt x="635" y="2961"/>
                    </a:lnTo>
                    <a:lnTo>
                      <a:pt x="635" y="2467"/>
                    </a:lnTo>
                    <a:lnTo>
                      <a:pt x="706" y="1974"/>
                    </a:lnTo>
                    <a:lnTo>
                      <a:pt x="846" y="1481"/>
                    </a:lnTo>
                    <a:close/>
                    <a:moveTo>
                      <a:pt x="2397" y="1"/>
                    </a:moveTo>
                    <a:lnTo>
                      <a:pt x="1974" y="71"/>
                    </a:lnTo>
                    <a:lnTo>
                      <a:pt x="1481" y="141"/>
                    </a:lnTo>
                    <a:lnTo>
                      <a:pt x="1058" y="423"/>
                    </a:lnTo>
                    <a:lnTo>
                      <a:pt x="706" y="705"/>
                    </a:lnTo>
                    <a:lnTo>
                      <a:pt x="424" y="1128"/>
                    </a:lnTo>
                    <a:lnTo>
                      <a:pt x="212" y="1551"/>
                    </a:lnTo>
                    <a:lnTo>
                      <a:pt x="71" y="2045"/>
                    </a:lnTo>
                    <a:lnTo>
                      <a:pt x="1" y="2538"/>
                    </a:lnTo>
                    <a:lnTo>
                      <a:pt x="1" y="3102"/>
                    </a:lnTo>
                    <a:lnTo>
                      <a:pt x="71" y="3595"/>
                    </a:lnTo>
                    <a:lnTo>
                      <a:pt x="212" y="4018"/>
                    </a:lnTo>
                    <a:lnTo>
                      <a:pt x="424" y="4441"/>
                    </a:lnTo>
                    <a:lnTo>
                      <a:pt x="706" y="4793"/>
                    </a:lnTo>
                    <a:lnTo>
                      <a:pt x="1058" y="5005"/>
                    </a:lnTo>
                    <a:lnTo>
                      <a:pt x="1481" y="5146"/>
                    </a:lnTo>
                    <a:lnTo>
                      <a:pt x="1974" y="5216"/>
                    </a:lnTo>
                    <a:lnTo>
                      <a:pt x="2468" y="5075"/>
                    </a:lnTo>
                    <a:lnTo>
                      <a:pt x="2891" y="4934"/>
                    </a:lnTo>
                    <a:lnTo>
                      <a:pt x="3172" y="4652"/>
                    </a:lnTo>
                    <a:lnTo>
                      <a:pt x="3454" y="4300"/>
                    </a:lnTo>
                    <a:lnTo>
                      <a:pt x="3736" y="3948"/>
                    </a:lnTo>
                    <a:lnTo>
                      <a:pt x="3877" y="3525"/>
                    </a:lnTo>
                    <a:lnTo>
                      <a:pt x="4018" y="3102"/>
                    </a:lnTo>
                    <a:lnTo>
                      <a:pt x="4018" y="2608"/>
                    </a:lnTo>
                    <a:lnTo>
                      <a:pt x="4018" y="2186"/>
                    </a:lnTo>
                    <a:lnTo>
                      <a:pt x="4018" y="1692"/>
                    </a:lnTo>
                    <a:lnTo>
                      <a:pt x="3877" y="1269"/>
                    </a:lnTo>
                    <a:lnTo>
                      <a:pt x="3666" y="917"/>
                    </a:lnTo>
                    <a:lnTo>
                      <a:pt x="3454" y="564"/>
                    </a:lnTo>
                    <a:lnTo>
                      <a:pt x="3172" y="282"/>
                    </a:lnTo>
                    <a:lnTo>
                      <a:pt x="2820" y="141"/>
                    </a:lnTo>
                    <a:lnTo>
                      <a:pt x="2397" y="1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Shape 253"/>
            <p:cNvGrpSpPr>
              <a:grpSpLocks/>
            </p:cNvGrpSpPr>
            <p:nvPr/>
          </p:nvGrpSpPr>
          <p:grpSpPr bwMode="auto">
            <a:xfrm>
              <a:off x="1193427" y="3986186"/>
              <a:ext cx="767408" cy="1451168"/>
              <a:chOff x="3487202" y="3986186"/>
              <a:chExt cx="767408" cy="1451168"/>
            </a:xfrm>
          </p:grpSpPr>
          <p:sp>
            <p:nvSpPr>
              <p:cNvPr id="25" name="Shape 254"/>
              <p:cNvSpPr>
                <a:spLocks/>
              </p:cNvSpPr>
              <p:nvPr/>
            </p:nvSpPr>
            <p:spPr bwMode="auto">
              <a:xfrm>
                <a:off x="3506189" y="3986186"/>
                <a:ext cx="748421" cy="1451168"/>
              </a:xfrm>
              <a:custGeom>
                <a:avLst/>
                <a:gdLst>
                  <a:gd name="T0" fmla="*/ 0 w 29886"/>
                  <a:gd name="T1" fmla="*/ 0 h 58080"/>
                  <a:gd name="T2" fmla="*/ 29886 w 29886"/>
                  <a:gd name="T3" fmla="*/ 58080 h 58080"/>
                </a:gdLst>
                <a:ahLst/>
                <a:cxnLst>
                  <a:cxn ang="0">
                    <a:pos x="353" y="1198"/>
                  </a:cxn>
                  <a:cxn ang="0">
                    <a:pos x="7683" y="18115"/>
                  </a:cxn>
                  <a:cxn ang="0">
                    <a:pos x="8599" y="27912"/>
                  </a:cxn>
                  <a:cxn ang="0">
                    <a:pos x="6132" y="33762"/>
                  </a:cxn>
                  <a:cxn ang="0">
                    <a:pos x="7965" y="35242"/>
                  </a:cxn>
                  <a:cxn ang="0">
                    <a:pos x="9798" y="33551"/>
                  </a:cxn>
                  <a:cxn ang="0">
                    <a:pos x="10291" y="32494"/>
                  </a:cxn>
                  <a:cxn ang="0">
                    <a:pos x="9516" y="30590"/>
                  </a:cxn>
                  <a:cxn ang="0">
                    <a:pos x="12405" y="28476"/>
                  </a:cxn>
                  <a:cxn ang="0">
                    <a:pos x="11842" y="24388"/>
                  </a:cxn>
                  <a:cxn ang="0">
                    <a:pos x="10502" y="37780"/>
                  </a:cxn>
                  <a:cxn ang="0">
                    <a:pos x="10996" y="41163"/>
                  </a:cxn>
                  <a:cxn ang="0">
                    <a:pos x="12194" y="41375"/>
                  </a:cxn>
                  <a:cxn ang="0">
                    <a:pos x="12758" y="41375"/>
                  </a:cxn>
                  <a:cxn ang="0">
                    <a:pos x="13392" y="39824"/>
                  </a:cxn>
                  <a:cxn ang="0">
                    <a:pos x="16141" y="40670"/>
                  </a:cxn>
                  <a:cxn ang="0">
                    <a:pos x="15295" y="34608"/>
                  </a:cxn>
                  <a:cxn ang="0">
                    <a:pos x="16634" y="43419"/>
                  </a:cxn>
                  <a:cxn ang="0">
                    <a:pos x="12476" y="46238"/>
                  </a:cxn>
                  <a:cxn ang="0">
                    <a:pos x="11348" y="49128"/>
                  </a:cxn>
                  <a:cxn ang="0">
                    <a:pos x="13815" y="50608"/>
                  </a:cxn>
                  <a:cxn ang="0">
                    <a:pos x="16282" y="50749"/>
                  </a:cxn>
                  <a:cxn ang="0">
                    <a:pos x="16634" y="44123"/>
                  </a:cxn>
                  <a:cxn ang="0">
                    <a:pos x="19313" y="47295"/>
                  </a:cxn>
                  <a:cxn ang="0">
                    <a:pos x="18749" y="52018"/>
                  </a:cxn>
                  <a:cxn ang="0">
                    <a:pos x="17692" y="56317"/>
                  </a:cxn>
                  <a:cxn ang="0">
                    <a:pos x="19383" y="56529"/>
                  </a:cxn>
                  <a:cxn ang="0">
                    <a:pos x="21427" y="57304"/>
                  </a:cxn>
                  <a:cxn ang="0">
                    <a:pos x="22626" y="54837"/>
                  </a:cxn>
                  <a:cxn ang="0">
                    <a:pos x="20863" y="48564"/>
                  </a:cxn>
                  <a:cxn ang="0">
                    <a:pos x="22344" y="45886"/>
                  </a:cxn>
                  <a:cxn ang="0">
                    <a:pos x="23965" y="48493"/>
                  </a:cxn>
                  <a:cxn ang="0">
                    <a:pos x="25304" y="48916"/>
                  </a:cxn>
                  <a:cxn ang="0">
                    <a:pos x="27559" y="49903"/>
                  </a:cxn>
                  <a:cxn ang="0">
                    <a:pos x="26996" y="47295"/>
                  </a:cxn>
                  <a:cxn ang="0">
                    <a:pos x="26925" y="46308"/>
                  </a:cxn>
                  <a:cxn ang="0">
                    <a:pos x="27700" y="42925"/>
                  </a:cxn>
                  <a:cxn ang="0">
                    <a:pos x="18185" y="35172"/>
                  </a:cxn>
                  <a:cxn ang="0">
                    <a:pos x="24388" y="38555"/>
                  </a:cxn>
                  <a:cxn ang="0">
                    <a:pos x="27418" y="39401"/>
                  </a:cxn>
                  <a:cxn ang="0">
                    <a:pos x="26996" y="37286"/>
                  </a:cxn>
                  <a:cxn ang="0">
                    <a:pos x="27489" y="36441"/>
                  </a:cxn>
                  <a:cxn ang="0">
                    <a:pos x="27066" y="35101"/>
                  </a:cxn>
                  <a:cxn ang="0">
                    <a:pos x="26079" y="33551"/>
                  </a:cxn>
                  <a:cxn ang="0">
                    <a:pos x="17903" y="32634"/>
                  </a:cxn>
                  <a:cxn ang="0">
                    <a:pos x="15154" y="21850"/>
                  </a:cxn>
                  <a:cxn ang="0">
                    <a:pos x="18749" y="25938"/>
                  </a:cxn>
                  <a:cxn ang="0">
                    <a:pos x="19877" y="24599"/>
                  </a:cxn>
                  <a:cxn ang="0">
                    <a:pos x="20863" y="24670"/>
                  </a:cxn>
                  <a:cxn ang="0">
                    <a:pos x="21709" y="24811"/>
                  </a:cxn>
                  <a:cxn ang="0">
                    <a:pos x="22555" y="23965"/>
                  </a:cxn>
                  <a:cxn ang="0">
                    <a:pos x="22485" y="22344"/>
                  </a:cxn>
                  <a:cxn ang="0">
                    <a:pos x="20723" y="21498"/>
                  </a:cxn>
                  <a:cxn ang="0">
                    <a:pos x="13463" y="21075"/>
                  </a:cxn>
                  <a:cxn ang="0">
                    <a:pos x="7613" y="14238"/>
                  </a:cxn>
                  <a:cxn ang="0">
                    <a:pos x="15436" y="17339"/>
                  </a:cxn>
                  <a:cxn ang="0">
                    <a:pos x="16000" y="16353"/>
                  </a:cxn>
                  <a:cxn ang="0">
                    <a:pos x="15507" y="14802"/>
                  </a:cxn>
                  <a:cxn ang="0">
                    <a:pos x="17057" y="12899"/>
                  </a:cxn>
                  <a:cxn ang="0">
                    <a:pos x="12405" y="12969"/>
                  </a:cxn>
                  <a:cxn ang="0">
                    <a:pos x="9798" y="13463"/>
                  </a:cxn>
                  <a:cxn ang="0">
                    <a:pos x="1621" y="7542"/>
                  </a:cxn>
                </a:cxnLst>
                <a:rect l="T0" t="T1" r="T2" b="T3"/>
                <a:pathLst>
                  <a:path w="29886" h="58080" extrusionOk="0">
                    <a:moveTo>
                      <a:pt x="20441" y="33974"/>
                    </a:moveTo>
                    <a:lnTo>
                      <a:pt x="21568" y="34608"/>
                    </a:lnTo>
                    <a:lnTo>
                      <a:pt x="23189" y="35665"/>
                    </a:lnTo>
                    <a:lnTo>
                      <a:pt x="24035" y="36229"/>
                    </a:lnTo>
                    <a:lnTo>
                      <a:pt x="24670" y="36793"/>
                    </a:lnTo>
                    <a:lnTo>
                      <a:pt x="25092" y="37216"/>
                    </a:lnTo>
                    <a:lnTo>
                      <a:pt x="25233" y="37427"/>
                    </a:lnTo>
                    <a:lnTo>
                      <a:pt x="25233" y="37568"/>
                    </a:lnTo>
                    <a:lnTo>
                      <a:pt x="23048" y="35947"/>
                    </a:lnTo>
                    <a:lnTo>
                      <a:pt x="20441" y="33974"/>
                    </a:lnTo>
                    <a:close/>
                    <a:moveTo>
                      <a:pt x="917" y="0"/>
                    </a:moveTo>
                    <a:lnTo>
                      <a:pt x="776" y="141"/>
                    </a:lnTo>
                    <a:lnTo>
                      <a:pt x="635" y="282"/>
                    </a:lnTo>
                    <a:lnTo>
                      <a:pt x="564" y="564"/>
                    </a:lnTo>
                    <a:lnTo>
                      <a:pt x="353" y="1198"/>
                    </a:lnTo>
                    <a:lnTo>
                      <a:pt x="212" y="2044"/>
                    </a:lnTo>
                    <a:lnTo>
                      <a:pt x="0" y="3595"/>
                    </a:lnTo>
                    <a:lnTo>
                      <a:pt x="0" y="4511"/>
                    </a:lnTo>
                    <a:lnTo>
                      <a:pt x="71" y="5216"/>
                    </a:lnTo>
                    <a:lnTo>
                      <a:pt x="141" y="5921"/>
                    </a:lnTo>
                    <a:lnTo>
                      <a:pt x="494" y="7331"/>
                    </a:lnTo>
                    <a:lnTo>
                      <a:pt x="987" y="8740"/>
                    </a:lnTo>
                    <a:lnTo>
                      <a:pt x="1551" y="10009"/>
                    </a:lnTo>
                    <a:lnTo>
                      <a:pt x="2326" y="11419"/>
                    </a:lnTo>
                    <a:lnTo>
                      <a:pt x="3243" y="12758"/>
                    </a:lnTo>
                    <a:lnTo>
                      <a:pt x="4159" y="14097"/>
                    </a:lnTo>
                    <a:lnTo>
                      <a:pt x="5216" y="15366"/>
                    </a:lnTo>
                    <a:lnTo>
                      <a:pt x="5710" y="15930"/>
                    </a:lnTo>
                    <a:lnTo>
                      <a:pt x="6344" y="16635"/>
                    </a:lnTo>
                    <a:lnTo>
                      <a:pt x="7683" y="18115"/>
                    </a:lnTo>
                    <a:lnTo>
                      <a:pt x="8388" y="18890"/>
                    </a:lnTo>
                    <a:lnTo>
                      <a:pt x="8952" y="19665"/>
                    </a:lnTo>
                    <a:lnTo>
                      <a:pt x="9375" y="20370"/>
                    </a:lnTo>
                    <a:lnTo>
                      <a:pt x="9586" y="20723"/>
                    </a:lnTo>
                    <a:lnTo>
                      <a:pt x="9657" y="21146"/>
                    </a:lnTo>
                    <a:lnTo>
                      <a:pt x="9727" y="21568"/>
                    </a:lnTo>
                    <a:lnTo>
                      <a:pt x="9657" y="21991"/>
                    </a:lnTo>
                    <a:lnTo>
                      <a:pt x="9586" y="22485"/>
                    </a:lnTo>
                    <a:lnTo>
                      <a:pt x="9375" y="22978"/>
                    </a:lnTo>
                    <a:lnTo>
                      <a:pt x="9022" y="24035"/>
                    </a:lnTo>
                    <a:lnTo>
                      <a:pt x="8811" y="24599"/>
                    </a:lnTo>
                    <a:lnTo>
                      <a:pt x="8670" y="25163"/>
                    </a:lnTo>
                    <a:lnTo>
                      <a:pt x="8599" y="25798"/>
                    </a:lnTo>
                    <a:lnTo>
                      <a:pt x="8599" y="26432"/>
                    </a:lnTo>
                    <a:lnTo>
                      <a:pt x="8599" y="27912"/>
                    </a:lnTo>
                    <a:lnTo>
                      <a:pt x="8599" y="29251"/>
                    </a:lnTo>
                    <a:lnTo>
                      <a:pt x="8529" y="29886"/>
                    </a:lnTo>
                    <a:lnTo>
                      <a:pt x="8317" y="30449"/>
                    </a:lnTo>
                    <a:lnTo>
                      <a:pt x="8247" y="30590"/>
                    </a:lnTo>
                    <a:lnTo>
                      <a:pt x="8106" y="30802"/>
                    </a:lnTo>
                    <a:lnTo>
                      <a:pt x="7683" y="31084"/>
                    </a:lnTo>
                    <a:lnTo>
                      <a:pt x="6626" y="31859"/>
                    </a:lnTo>
                    <a:lnTo>
                      <a:pt x="6132" y="32212"/>
                    </a:lnTo>
                    <a:lnTo>
                      <a:pt x="5780" y="32634"/>
                    </a:lnTo>
                    <a:lnTo>
                      <a:pt x="5639" y="32846"/>
                    </a:lnTo>
                    <a:lnTo>
                      <a:pt x="5639" y="33128"/>
                    </a:lnTo>
                    <a:lnTo>
                      <a:pt x="5639" y="33339"/>
                    </a:lnTo>
                    <a:lnTo>
                      <a:pt x="5710" y="33621"/>
                    </a:lnTo>
                    <a:lnTo>
                      <a:pt x="5850" y="33762"/>
                    </a:lnTo>
                    <a:lnTo>
                      <a:pt x="6132" y="33762"/>
                    </a:lnTo>
                    <a:lnTo>
                      <a:pt x="6344" y="33692"/>
                    </a:lnTo>
                    <a:lnTo>
                      <a:pt x="6696" y="33480"/>
                    </a:lnTo>
                    <a:lnTo>
                      <a:pt x="7119" y="33057"/>
                    </a:lnTo>
                    <a:lnTo>
                      <a:pt x="7894" y="32141"/>
                    </a:lnTo>
                    <a:lnTo>
                      <a:pt x="8388" y="31507"/>
                    </a:lnTo>
                    <a:lnTo>
                      <a:pt x="8388" y="31859"/>
                    </a:lnTo>
                    <a:lnTo>
                      <a:pt x="8176" y="32353"/>
                    </a:lnTo>
                    <a:lnTo>
                      <a:pt x="7754" y="33480"/>
                    </a:lnTo>
                    <a:lnTo>
                      <a:pt x="7542" y="34115"/>
                    </a:lnTo>
                    <a:lnTo>
                      <a:pt x="7401" y="34608"/>
                    </a:lnTo>
                    <a:lnTo>
                      <a:pt x="7401" y="34820"/>
                    </a:lnTo>
                    <a:lnTo>
                      <a:pt x="7401" y="35031"/>
                    </a:lnTo>
                    <a:lnTo>
                      <a:pt x="7472" y="35172"/>
                    </a:lnTo>
                    <a:lnTo>
                      <a:pt x="7613" y="35242"/>
                    </a:lnTo>
                    <a:lnTo>
                      <a:pt x="7965" y="35242"/>
                    </a:lnTo>
                    <a:lnTo>
                      <a:pt x="8106" y="35172"/>
                    </a:lnTo>
                    <a:lnTo>
                      <a:pt x="8176" y="35031"/>
                    </a:lnTo>
                    <a:lnTo>
                      <a:pt x="8388" y="34749"/>
                    </a:lnTo>
                    <a:lnTo>
                      <a:pt x="8458" y="34326"/>
                    </a:lnTo>
                    <a:lnTo>
                      <a:pt x="8529" y="33410"/>
                    </a:lnTo>
                    <a:lnTo>
                      <a:pt x="8599" y="32705"/>
                    </a:lnTo>
                    <a:lnTo>
                      <a:pt x="8740" y="33410"/>
                    </a:lnTo>
                    <a:lnTo>
                      <a:pt x="8952" y="33903"/>
                    </a:lnTo>
                    <a:lnTo>
                      <a:pt x="9163" y="34256"/>
                    </a:lnTo>
                    <a:lnTo>
                      <a:pt x="9375" y="34397"/>
                    </a:lnTo>
                    <a:lnTo>
                      <a:pt x="9516" y="34397"/>
                    </a:lnTo>
                    <a:lnTo>
                      <a:pt x="9586" y="34326"/>
                    </a:lnTo>
                    <a:lnTo>
                      <a:pt x="9657" y="34256"/>
                    </a:lnTo>
                    <a:lnTo>
                      <a:pt x="9727" y="34044"/>
                    </a:lnTo>
                    <a:lnTo>
                      <a:pt x="9798" y="33551"/>
                    </a:lnTo>
                    <a:lnTo>
                      <a:pt x="9657" y="32775"/>
                    </a:lnTo>
                    <a:lnTo>
                      <a:pt x="10079" y="33410"/>
                    </a:lnTo>
                    <a:lnTo>
                      <a:pt x="10643" y="34256"/>
                    </a:lnTo>
                    <a:lnTo>
                      <a:pt x="10925" y="34608"/>
                    </a:lnTo>
                    <a:lnTo>
                      <a:pt x="11207" y="34890"/>
                    </a:lnTo>
                    <a:lnTo>
                      <a:pt x="11419" y="34960"/>
                    </a:lnTo>
                    <a:lnTo>
                      <a:pt x="11701" y="34960"/>
                    </a:lnTo>
                    <a:lnTo>
                      <a:pt x="11842" y="34890"/>
                    </a:lnTo>
                    <a:lnTo>
                      <a:pt x="11912" y="34749"/>
                    </a:lnTo>
                    <a:lnTo>
                      <a:pt x="11983" y="34538"/>
                    </a:lnTo>
                    <a:lnTo>
                      <a:pt x="11983" y="34397"/>
                    </a:lnTo>
                    <a:lnTo>
                      <a:pt x="11842" y="34185"/>
                    </a:lnTo>
                    <a:lnTo>
                      <a:pt x="11560" y="33762"/>
                    </a:lnTo>
                    <a:lnTo>
                      <a:pt x="11207" y="33269"/>
                    </a:lnTo>
                    <a:lnTo>
                      <a:pt x="10291" y="32494"/>
                    </a:lnTo>
                    <a:lnTo>
                      <a:pt x="9657" y="31930"/>
                    </a:lnTo>
                    <a:lnTo>
                      <a:pt x="10643" y="32494"/>
                    </a:lnTo>
                    <a:lnTo>
                      <a:pt x="11771" y="33198"/>
                    </a:lnTo>
                    <a:lnTo>
                      <a:pt x="12194" y="33339"/>
                    </a:lnTo>
                    <a:lnTo>
                      <a:pt x="12335" y="33339"/>
                    </a:lnTo>
                    <a:lnTo>
                      <a:pt x="12335" y="33269"/>
                    </a:lnTo>
                    <a:lnTo>
                      <a:pt x="12335" y="33128"/>
                    </a:lnTo>
                    <a:lnTo>
                      <a:pt x="12124" y="32916"/>
                    </a:lnTo>
                    <a:lnTo>
                      <a:pt x="11489" y="32141"/>
                    </a:lnTo>
                    <a:lnTo>
                      <a:pt x="11137" y="31789"/>
                    </a:lnTo>
                    <a:lnTo>
                      <a:pt x="10784" y="31577"/>
                    </a:lnTo>
                    <a:lnTo>
                      <a:pt x="10220" y="31295"/>
                    </a:lnTo>
                    <a:lnTo>
                      <a:pt x="10009" y="31154"/>
                    </a:lnTo>
                    <a:lnTo>
                      <a:pt x="9727" y="30943"/>
                    </a:lnTo>
                    <a:lnTo>
                      <a:pt x="9516" y="30590"/>
                    </a:lnTo>
                    <a:lnTo>
                      <a:pt x="9304" y="30027"/>
                    </a:lnTo>
                    <a:lnTo>
                      <a:pt x="9234" y="29604"/>
                    </a:lnTo>
                    <a:lnTo>
                      <a:pt x="9163" y="29181"/>
                    </a:lnTo>
                    <a:lnTo>
                      <a:pt x="9234" y="28123"/>
                    </a:lnTo>
                    <a:lnTo>
                      <a:pt x="9445" y="26291"/>
                    </a:lnTo>
                    <a:lnTo>
                      <a:pt x="10079" y="27348"/>
                    </a:lnTo>
                    <a:lnTo>
                      <a:pt x="10573" y="28123"/>
                    </a:lnTo>
                    <a:lnTo>
                      <a:pt x="11066" y="28899"/>
                    </a:lnTo>
                    <a:lnTo>
                      <a:pt x="11560" y="29392"/>
                    </a:lnTo>
                    <a:lnTo>
                      <a:pt x="11771" y="29533"/>
                    </a:lnTo>
                    <a:lnTo>
                      <a:pt x="11983" y="29604"/>
                    </a:lnTo>
                    <a:lnTo>
                      <a:pt x="12194" y="29533"/>
                    </a:lnTo>
                    <a:lnTo>
                      <a:pt x="12335" y="29322"/>
                    </a:lnTo>
                    <a:lnTo>
                      <a:pt x="12405" y="28969"/>
                    </a:lnTo>
                    <a:lnTo>
                      <a:pt x="12405" y="28476"/>
                    </a:lnTo>
                    <a:lnTo>
                      <a:pt x="12335" y="28194"/>
                    </a:lnTo>
                    <a:lnTo>
                      <a:pt x="12194" y="27842"/>
                    </a:lnTo>
                    <a:lnTo>
                      <a:pt x="11560" y="27066"/>
                    </a:lnTo>
                    <a:lnTo>
                      <a:pt x="10855" y="26361"/>
                    </a:lnTo>
                    <a:lnTo>
                      <a:pt x="10573" y="26009"/>
                    </a:lnTo>
                    <a:lnTo>
                      <a:pt x="10361" y="25798"/>
                    </a:lnTo>
                    <a:lnTo>
                      <a:pt x="9939" y="25586"/>
                    </a:lnTo>
                    <a:lnTo>
                      <a:pt x="9727" y="25516"/>
                    </a:lnTo>
                    <a:lnTo>
                      <a:pt x="9657" y="25375"/>
                    </a:lnTo>
                    <a:lnTo>
                      <a:pt x="9586" y="25234"/>
                    </a:lnTo>
                    <a:lnTo>
                      <a:pt x="9516" y="25022"/>
                    </a:lnTo>
                    <a:lnTo>
                      <a:pt x="9657" y="24670"/>
                    </a:lnTo>
                    <a:lnTo>
                      <a:pt x="9939" y="23260"/>
                    </a:lnTo>
                    <a:lnTo>
                      <a:pt x="10150" y="21850"/>
                    </a:lnTo>
                    <a:lnTo>
                      <a:pt x="11842" y="24388"/>
                    </a:lnTo>
                    <a:lnTo>
                      <a:pt x="12899" y="25938"/>
                    </a:lnTo>
                    <a:lnTo>
                      <a:pt x="13886" y="27630"/>
                    </a:lnTo>
                    <a:lnTo>
                      <a:pt x="14731" y="29322"/>
                    </a:lnTo>
                    <a:lnTo>
                      <a:pt x="15154" y="30168"/>
                    </a:lnTo>
                    <a:lnTo>
                      <a:pt x="15436" y="30943"/>
                    </a:lnTo>
                    <a:lnTo>
                      <a:pt x="15648" y="31718"/>
                    </a:lnTo>
                    <a:lnTo>
                      <a:pt x="15718" y="32353"/>
                    </a:lnTo>
                    <a:lnTo>
                      <a:pt x="15718" y="32987"/>
                    </a:lnTo>
                    <a:lnTo>
                      <a:pt x="15577" y="33551"/>
                    </a:lnTo>
                    <a:lnTo>
                      <a:pt x="15507" y="33762"/>
                    </a:lnTo>
                    <a:lnTo>
                      <a:pt x="15225" y="33974"/>
                    </a:lnTo>
                    <a:lnTo>
                      <a:pt x="14520" y="34679"/>
                    </a:lnTo>
                    <a:lnTo>
                      <a:pt x="12405" y="36229"/>
                    </a:lnTo>
                    <a:lnTo>
                      <a:pt x="11348" y="37075"/>
                    </a:lnTo>
                    <a:lnTo>
                      <a:pt x="10502" y="37780"/>
                    </a:lnTo>
                    <a:lnTo>
                      <a:pt x="10220" y="38132"/>
                    </a:lnTo>
                    <a:lnTo>
                      <a:pt x="9939" y="38414"/>
                    </a:lnTo>
                    <a:lnTo>
                      <a:pt x="9868" y="38626"/>
                    </a:lnTo>
                    <a:lnTo>
                      <a:pt x="9868" y="38767"/>
                    </a:lnTo>
                    <a:lnTo>
                      <a:pt x="9939" y="38837"/>
                    </a:lnTo>
                    <a:lnTo>
                      <a:pt x="10079" y="38908"/>
                    </a:lnTo>
                    <a:lnTo>
                      <a:pt x="10432" y="38837"/>
                    </a:lnTo>
                    <a:lnTo>
                      <a:pt x="10855" y="38696"/>
                    </a:lnTo>
                    <a:lnTo>
                      <a:pt x="11278" y="38485"/>
                    </a:lnTo>
                    <a:lnTo>
                      <a:pt x="12687" y="37709"/>
                    </a:lnTo>
                    <a:lnTo>
                      <a:pt x="12264" y="38767"/>
                    </a:lnTo>
                    <a:lnTo>
                      <a:pt x="11912" y="39542"/>
                    </a:lnTo>
                    <a:lnTo>
                      <a:pt x="11560" y="40247"/>
                    </a:lnTo>
                    <a:lnTo>
                      <a:pt x="10996" y="41163"/>
                    </a:lnTo>
                    <a:lnTo>
                      <a:pt x="10643" y="41586"/>
                    </a:lnTo>
                    <a:lnTo>
                      <a:pt x="10291" y="41938"/>
                    </a:lnTo>
                    <a:lnTo>
                      <a:pt x="10150" y="42150"/>
                    </a:lnTo>
                    <a:lnTo>
                      <a:pt x="10009" y="42361"/>
                    </a:lnTo>
                    <a:lnTo>
                      <a:pt x="10009" y="42573"/>
                    </a:lnTo>
                    <a:lnTo>
                      <a:pt x="10150" y="42855"/>
                    </a:lnTo>
                    <a:lnTo>
                      <a:pt x="10291" y="43066"/>
                    </a:lnTo>
                    <a:lnTo>
                      <a:pt x="10502" y="43137"/>
                    </a:lnTo>
                    <a:lnTo>
                      <a:pt x="10643" y="43207"/>
                    </a:lnTo>
                    <a:lnTo>
                      <a:pt x="10784" y="43137"/>
                    </a:lnTo>
                    <a:lnTo>
                      <a:pt x="11066" y="42925"/>
                    </a:lnTo>
                    <a:lnTo>
                      <a:pt x="11348" y="42502"/>
                    </a:lnTo>
                    <a:lnTo>
                      <a:pt x="11912" y="41656"/>
                    </a:lnTo>
                    <a:lnTo>
                      <a:pt x="12124" y="41445"/>
                    </a:lnTo>
                    <a:lnTo>
                      <a:pt x="12194" y="41375"/>
                    </a:lnTo>
                    <a:lnTo>
                      <a:pt x="12264" y="41375"/>
                    </a:lnTo>
                    <a:lnTo>
                      <a:pt x="12124" y="41656"/>
                    </a:lnTo>
                    <a:lnTo>
                      <a:pt x="12053" y="42079"/>
                    </a:lnTo>
                    <a:lnTo>
                      <a:pt x="12053" y="42432"/>
                    </a:lnTo>
                    <a:lnTo>
                      <a:pt x="12124" y="42855"/>
                    </a:lnTo>
                    <a:lnTo>
                      <a:pt x="12194" y="43137"/>
                    </a:lnTo>
                    <a:lnTo>
                      <a:pt x="12335" y="43348"/>
                    </a:lnTo>
                    <a:lnTo>
                      <a:pt x="12476" y="43419"/>
                    </a:lnTo>
                    <a:lnTo>
                      <a:pt x="12546" y="43348"/>
                    </a:lnTo>
                    <a:lnTo>
                      <a:pt x="12617" y="43137"/>
                    </a:lnTo>
                    <a:lnTo>
                      <a:pt x="12617" y="42855"/>
                    </a:lnTo>
                    <a:lnTo>
                      <a:pt x="12617" y="42220"/>
                    </a:lnTo>
                    <a:lnTo>
                      <a:pt x="12617" y="41656"/>
                    </a:lnTo>
                    <a:lnTo>
                      <a:pt x="12687" y="41445"/>
                    </a:lnTo>
                    <a:lnTo>
                      <a:pt x="12758" y="41375"/>
                    </a:lnTo>
                    <a:lnTo>
                      <a:pt x="12969" y="41938"/>
                    </a:lnTo>
                    <a:lnTo>
                      <a:pt x="13322" y="42573"/>
                    </a:lnTo>
                    <a:lnTo>
                      <a:pt x="13463" y="42855"/>
                    </a:lnTo>
                    <a:lnTo>
                      <a:pt x="13745" y="43066"/>
                    </a:lnTo>
                    <a:lnTo>
                      <a:pt x="14027" y="43137"/>
                    </a:lnTo>
                    <a:lnTo>
                      <a:pt x="14379" y="43066"/>
                    </a:lnTo>
                    <a:lnTo>
                      <a:pt x="14661" y="42855"/>
                    </a:lnTo>
                    <a:lnTo>
                      <a:pt x="14802" y="42714"/>
                    </a:lnTo>
                    <a:lnTo>
                      <a:pt x="14802" y="42502"/>
                    </a:lnTo>
                    <a:lnTo>
                      <a:pt x="14731" y="42361"/>
                    </a:lnTo>
                    <a:lnTo>
                      <a:pt x="14308" y="41938"/>
                    </a:lnTo>
                    <a:lnTo>
                      <a:pt x="14168" y="41797"/>
                    </a:lnTo>
                    <a:lnTo>
                      <a:pt x="14097" y="41656"/>
                    </a:lnTo>
                    <a:lnTo>
                      <a:pt x="13674" y="40529"/>
                    </a:lnTo>
                    <a:lnTo>
                      <a:pt x="13392" y="39824"/>
                    </a:lnTo>
                    <a:lnTo>
                      <a:pt x="13251" y="39119"/>
                    </a:lnTo>
                    <a:lnTo>
                      <a:pt x="13181" y="38837"/>
                    </a:lnTo>
                    <a:lnTo>
                      <a:pt x="13181" y="38485"/>
                    </a:lnTo>
                    <a:lnTo>
                      <a:pt x="13251" y="38203"/>
                    </a:lnTo>
                    <a:lnTo>
                      <a:pt x="13322" y="37921"/>
                    </a:lnTo>
                    <a:lnTo>
                      <a:pt x="13533" y="37639"/>
                    </a:lnTo>
                    <a:lnTo>
                      <a:pt x="13745" y="37427"/>
                    </a:lnTo>
                    <a:lnTo>
                      <a:pt x="14097" y="37216"/>
                    </a:lnTo>
                    <a:lnTo>
                      <a:pt x="14520" y="37075"/>
                    </a:lnTo>
                    <a:lnTo>
                      <a:pt x="14872" y="38273"/>
                    </a:lnTo>
                    <a:lnTo>
                      <a:pt x="15154" y="39049"/>
                    </a:lnTo>
                    <a:lnTo>
                      <a:pt x="15436" y="39824"/>
                    </a:lnTo>
                    <a:lnTo>
                      <a:pt x="15789" y="40458"/>
                    </a:lnTo>
                    <a:lnTo>
                      <a:pt x="16000" y="40599"/>
                    </a:lnTo>
                    <a:lnTo>
                      <a:pt x="16141" y="40670"/>
                    </a:lnTo>
                    <a:lnTo>
                      <a:pt x="16353" y="40599"/>
                    </a:lnTo>
                    <a:lnTo>
                      <a:pt x="16493" y="40458"/>
                    </a:lnTo>
                    <a:lnTo>
                      <a:pt x="16705" y="40106"/>
                    </a:lnTo>
                    <a:lnTo>
                      <a:pt x="16846" y="39612"/>
                    </a:lnTo>
                    <a:lnTo>
                      <a:pt x="16846" y="39260"/>
                    </a:lnTo>
                    <a:lnTo>
                      <a:pt x="16705" y="38908"/>
                    </a:lnTo>
                    <a:lnTo>
                      <a:pt x="16493" y="38414"/>
                    </a:lnTo>
                    <a:lnTo>
                      <a:pt x="16282" y="37991"/>
                    </a:lnTo>
                    <a:lnTo>
                      <a:pt x="15718" y="37075"/>
                    </a:lnTo>
                    <a:lnTo>
                      <a:pt x="15507" y="36723"/>
                    </a:lnTo>
                    <a:lnTo>
                      <a:pt x="15366" y="36370"/>
                    </a:lnTo>
                    <a:lnTo>
                      <a:pt x="15154" y="35454"/>
                    </a:lnTo>
                    <a:lnTo>
                      <a:pt x="15154" y="35172"/>
                    </a:lnTo>
                    <a:lnTo>
                      <a:pt x="15154" y="34890"/>
                    </a:lnTo>
                    <a:lnTo>
                      <a:pt x="15295" y="34608"/>
                    </a:lnTo>
                    <a:lnTo>
                      <a:pt x="15436" y="34256"/>
                    </a:lnTo>
                    <a:lnTo>
                      <a:pt x="16071" y="33269"/>
                    </a:lnTo>
                    <a:lnTo>
                      <a:pt x="16775" y="35031"/>
                    </a:lnTo>
                    <a:lnTo>
                      <a:pt x="17410" y="36793"/>
                    </a:lnTo>
                    <a:lnTo>
                      <a:pt x="17903" y="38626"/>
                    </a:lnTo>
                    <a:lnTo>
                      <a:pt x="18115" y="39542"/>
                    </a:lnTo>
                    <a:lnTo>
                      <a:pt x="18256" y="40458"/>
                    </a:lnTo>
                    <a:lnTo>
                      <a:pt x="18326" y="41445"/>
                    </a:lnTo>
                    <a:lnTo>
                      <a:pt x="18326" y="41656"/>
                    </a:lnTo>
                    <a:lnTo>
                      <a:pt x="18326" y="41868"/>
                    </a:lnTo>
                    <a:lnTo>
                      <a:pt x="18185" y="41938"/>
                    </a:lnTo>
                    <a:lnTo>
                      <a:pt x="18044" y="42079"/>
                    </a:lnTo>
                    <a:lnTo>
                      <a:pt x="17551" y="42643"/>
                    </a:lnTo>
                    <a:lnTo>
                      <a:pt x="17198" y="42996"/>
                    </a:lnTo>
                    <a:lnTo>
                      <a:pt x="16634" y="43419"/>
                    </a:lnTo>
                    <a:lnTo>
                      <a:pt x="16071" y="43842"/>
                    </a:lnTo>
                    <a:lnTo>
                      <a:pt x="15648" y="44123"/>
                    </a:lnTo>
                    <a:lnTo>
                      <a:pt x="15225" y="44194"/>
                    </a:lnTo>
                    <a:lnTo>
                      <a:pt x="14661" y="44335"/>
                    </a:lnTo>
                    <a:lnTo>
                      <a:pt x="13322" y="44687"/>
                    </a:lnTo>
                    <a:lnTo>
                      <a:pt x="12687" y="44899"/>
                    </a:lnTo>
                    <a:lnTo>
                      <a:pt x="12124" y="45181"/>
                    </a:lnTo>
                    <a:lnTo>
                      <a:pt x="11912" y="45392"/>
                    </a:lnTo>
                    <a:lnTo>
                      <a:pt x="11771" y="45604"/>
                    </a:lnTo>
                    <a:lnTo>
                      <a:pt x="11630" y="45815"/>
                    </a:lnTo>
                    <a:lnTo>
                      <a:pt x="11630" y="46097"/>
                    </a:lnTo>
                    <a:lnTo>
                      <a:pt x="11630" y="46238"/>
                    </a:lnTo>
                    <a:lnTo>
                      <a:pt x="11701" y="46308"/>
                    </a:lnTo>
                    <a:lnTo>
                      <a:pt x="12053" y="46308"/>
                    </a:lnTo>
                    <a:lnTo>
                      <a:pt x="12476" y="46238"/>
                    </a:lnTo>
                    <a:lnTo>
                      <a:pt x="12969" y="46097"/>
                    </a:lnTo>
                    <a:lnTo>
                      <a:pt x="14027" y="45745"/>
                    </a:lnTo>
                    <a:lnTo>
                      <a:pt x="14661" y="45533"/>
                    </a:lnTo>
                    <a:lnTo>
                      <a:pt x="14379" y="46097"/>
                    </a:lnTo>
                    <a:lnTo>
                      <a:pt x="14027" y="46802"/>
                    </a:lnTo>
                    <a:lnTo>
                      <a:pt x="13674" y="47436"/>
                    </a:lnTo>
                    <a:lnTo>
                      <a:pt x="13463" y="47718"/>
                    </a:lnTo>
                    <a:lnTo>
                      <a:pt x="13251" y="47930"/>
                    </a:lnTo>
                    <a:lnTo>
                      <a:pt x="13040" y="48141"/>
                    </a:lnTo>
                    <a:lnTo>
                      <a:pt x="12758" y="48212"/>
                    </a:lnTo>
                    <a:lnTo>
                      <a:pt x="12194" y="48353"/>
                    </a:lnTo>
                    <a:lnTo>
                      <a:pt x="11912" y="48493"/>
                    </a:lnTo>
                    <a:lnTo>
                      <a:pt x="11701" y="48634"/>
                    </a:lnTo>
                    <a:lnTo>
                      <a:pt x="11489" y="48846"/>
                    </a:lnTo>
                    <a:lnTo>
                      <a:pt x="11348" y="49128"/>
                    </a:lnTo>
                    <a:lnTo>
                      <a:pt x="11278" y="49692"/>
                    </a:lnTo>
                    <a:lnTo>
                      <a:pt x="11278" y="49903"/>
                    </a:lnTo>
                    <a:lnTo>
                      <a:pt x="11348" y="49974"/>
                    </a:lnTo>
                    <a:lnTo>
                      <a:pt x="11419" y="50044"/>
                    </a:lnTo>
                    <a:lnTo>
                      <a:pt x="11560" y="50044"/>
                    </a:lnTo>
                    <a:lnTo>
                      <a:pt x="11842" y="49974"/>
                    </a:lnTo>
                    <a:lnTo>
                      <a:pt x="12124" y="49762"/>
                    </a:lnTo>
                    <a:lnTo>
                      <a:pt x="12476" y="49480"/>
                    </a:lnTo>
                    <a:lnTo>
                      <a:pt x="12969" y="48916"/>
                    </a:lnTo>
                    <a:lnTo>
                      <a:pt x="12969" y="49551"/>
                    </a:lnTo>
                    <a:lnTo>
                      <a:pt x="13040" y="49903"/>
                    </a:lnTo>
                    <a:lnTo>
                      <a:pt x="13181" y="50185"/>
                    </a:lnTo>
                    <a:lnTo>
                      <a:pt x="13322" y="50467"/>
                    </a:lnTo>
                    <a:lnTo>
                      <a:pt x="13533" y="50608"/>
                    </a:lnTo>
                    <a:lnTo>
                      <a:pt x="13815" y="50608"/>
                    </a:lnTo>
                    <a:lnTo>
                      <a:pt x="14097" y="50397"/>
                    </a:lnTo>
                    <a:lnTo>
                      <a:pt x="14238" y="50256"/>
                    </a:lnTo>
                    <a:lnTo>
                      <a:pt x="14308" y="50044"/>
                    </a:lnTo>
                    <a:lnTo>
                      <a:pt x="14308" y="49480"/>
                    </a:lnTo>
                    <a:lnTo>
                      <a:pt x="14238" y="48916"/>
                    </a:lnTo>
                    <a:lnTo>
                      <a:pt x="14238" y="48634"/>
                    </a:lnTo>
                    <a:lnTo>
                      <a:pt x="14308" y="48423"/>
                    </a:lnTo>
                    <a:lnTo>
                      <a:pt x="14520" y="48987"/>
                    </a:lnTo>
                    <a:lnTo>
                      <a:pt x="14872" y="49833"/>
                    </a:lnTo>
                    <a:lnTo>
                      <a:pt x="15084" y="50256"/>
                    </a:lnTo>
                    <a:lnTo>
                      <a:pt x="15366" y="50608"/>
                    </a:lnTo>
                    <a:lnTo>
                      <a:pt x="15648" y="50890"/>
                    </a:lnTo>
                    <a:lnTo>
                      <a:pt x="15930" y="50890"/>
                    </a:lnTo>
                    <a:lnTo>
                      <a:pt x="16141" y="50819"/>
                    </a:lnTo>
                    <a:lnTo>
                      <a:pt x="16282" y="50749"/>
                    </a:lnTo>
                    <a:lnTo>
                      <a:pt x="16423" y="50608"/>
                    </a:lnTo>
                    <a:lnTo>
                      <a:pt x="16423" y="50467"/>
                    </a:lnTo>
                    <a:lnTo>
                      <a:pt x="16423" y="50115"/>
                    </a:lnTo>
                    <a:lnTo>
                      <a:pt x="16212" y="49762"/>
                    </a:lnTo>
                    <a:lnTo>
                      <a:pt x="15718" y="49128"/>
                    </a:lnTo>
                    <a:lnTo>
                      <a:pt x="15436" y="48705"/>
                    </a:lnTo>
                    <a:lnTo>
                      <a:pt x="15084" y="47789"/>
                    </a:lnTo>
                    <a:lnTo>
                      <a:pt x="15013" y="47436"/>
                    </a:lnTo>
                    <a:lnTo>
                      <a:pt x="14943" y="47084"/>
                    </a:lnTo>
                    <a:lnTo>
                      <a:pt x="14943" y="46731"/>
                    </a:lnTo>
                    <a:lnTo>
                      <a:pt x="15084" y="46379"/>
                    </a:lnTo>
                    <a:lnTo>
                      <a:pt x="15295" y="45956"/>
                    </a:lnTo>
                    <a:lnTo>
                      <a:pt x="15648" y="45392"/>
                    </a:lnTo>
                    <a:lnTo>
                      <a:pt x="16071" y="44758"/>
                    </a:lnTo>
                    <a:lnTo>
                      <a:pt x="16634" y="44123"/>
                    </a:lnTo>
                    <a:lnTo>
                      <a:pt x="16282" y="45745"/>
                    </a:lnTo>
                    <a:lnTo>
                      <a:pt x="16212" y="46520"/>
                    </a:lnTo>
                    <a:lnTo>
                      <a:pt x="16141" y="47366"/>
                    </a:lnTo>
                    <a:lnTo>
                      <a:pt x="16212" y="46943"/>
                    </a:lnTo>
                    <a:lnTo>
                      <a:pt x="16423" y="46379"/>
                    </a:lnTo>
                    <a:lnTo>
                      <a:pt x="17128" y="44899"/>
                    </a:lnTo>
                    <a:lnTo>
                      <a:pt x="17551" y="44123"/>
                    </a:lnTo>
                    <a:lnTo>
                      <a:pt x="17974" y="43419"/>
                    </a:lnTo>
                    <a:lnTo>
                      <a:pt x="18326" y="42925"/>
                    </a:lnTo>
                    <a:lnTo>
                      <a:pt x="18678" y="42643"/>
                    </a:lnTo>
                    <a:lnTo>
                      <a:pt x="18960" y="44123"/>
                    </a:lnTo>
                    <a:lnTo>
                      <a:pt x="19172" y="45745"/>
                    </a:lnTo>
                    <a:lnTo>
                      <a:pt x="19313" y="46520"/>
                    </a:lnTo>
                    <a:lnTo>
                      <a:pt x="19313" y="47295"/>
                    </a:lnTo>
                    <a:lnTo>
                      <a:pt x="19242" y="48000"/>
                    </a:lnTo>
                    <a:lnTo>
                      <a:pt x="19031" y="48634"/>
                    </a:lnTo>
                    <a:lnTo>
                      <a:pt x="18256" y="50185"/>
                    </a:lnTo>
                    <a:lnTo>
                      <a:pt x="17762" y="51101"/>
                    </a:lnTo>
                    <a:lnTo>
                      <a:pt x="17621" y="51383"/>
                    </a:lnTo>
                    <a:lnTo>
                      <a:pt x="17621" y="51454"/>
                    </a:lnTo>
                    <a:lnTo>
                      <a:pt x="18044" y="51031"/>
                    </a:lnTo>
                    <a:lnTo>
                      <a:pt x="18538" y="50538"/>
                    </a:lnTo>
                    <a:lnTo>
                      <a:pt x="18960" y="50115"/>
                    </a:lnTo>
                    <a:lnTo>
                      <a:pt x="19383" y="49621"/>
                    </a:lnTo>
                    <a:lnTo>
                      <a:pt x="19383" y="50890"/>
                    </a:lnTo>
                    <a:lnTo>
                      <a:pt x="19313" y="51313"/>
                    </a:lnTo>
                    <a:lnTo>
                      <a:pt x="19172" y="51524"/>
                    </a:lnTo>
                    <a:lnTo>
                      <a:pt x="19031" y="51736"/>
                    </a:lnTo>
                    <a:lnTo>
                      <a:pt x="18749" y="52018"/>
                    </a:lnTo>
                    <a:lnTo>
                      <a:pt x="18397" y="52300"/>
                    </a:lnTo>
                    <a:lnTo>
                      <a:pt x="17974" y="52793"/>
                    </a:lnTo>
                    <a:lnTo>
                      <a:pt x="17480" y="53286"/>
                    </a:lnTo>
                    <a:lnTo>
                      <a:pt x="16846" y="53780"/>
                    </a:lnTo>
                    <a:lnTo>
                      <a:pt x="16564" y="54062"/>
                    </a:lnTo>
                    <a:lnTo>
                      <a:pt x="16423" y="54344"/>
                    </a:lnTo>
                    <a:lnTo>
                      <a:pt x="16282" y="54696"/>
                    </a:lnTo>
                    <a:lnTo>
                      <a:pt x="16282" y="55119"/>
                    </a:lnTo>
                    <a:lnTo>
                      <a:pt x="16705" y="54837"/>
                    </a:lnTo>
                    <a:lnTo>
                      <a:pt x="17692" y="54273"/>
                    </a:lnTo>
                    <a:lnTo>
                      <a:pt x="19172" y="53498"/>
                    </a:lnTo>
                    <a:lnTo>
                      <a:pt x="18678" y="54203"/>
                    </a:lnTo>
                    <a:lnTo>
                      <a:pt x="18044" y="55260"/>
                    </a:lnTo>
                    <a:lnTo>
                      <a:pt x="17762" y="55824"/>
                    </a:lnTo>
                    <a:lnTo>
                      <a:pt x="17692" y="56317"/>
                    </a:lnTo>
                    <a:lnTo>
                      <a:pt x="17621" y="56529"/>
                    </a:lnTo>
                    <a:lnTo>
                      <a:pt x="17692" y="56670"/>
                    </a:lnTo>
                    <a:lnTo>
                      <a:pt x="17762" y="56881"/>
                    </a:lnTo>
                    <a:lnTo>
                      <a:pt x="17903" y="56952"/>
                    </a:lnTo>
                    <a:lnTo>
                      <a:pt x="18044" y="57022"/>
                    </a:lnTo>
                    <a:lnTo>
                      <a:pt x="18185" y="56952"/>
                    </a:lnTo>
                    <a:lnTo>
                      <a:pt x="18397" y="56670"/>
                    </a:lnTo>
                    <a:lnTo>
                      <a:pt x="18608" y="56247"/>
                    </a:lnTo>
                    <a:lnTo>
                      <a:pt x="18819" y="55683"/>
                    </a:lnTo>
                    <a:lnTo>
                      <a:pt x="19172" y="54485"/>
                    </a:lnTo>
                    <a:lnTo>
                      <a:pt x="19313" y="53991"/>
                    </a:lnTo>
                    <a:lnTo>
                      <a:pt x="19454" y="53709"/>
                    </a:lnTo>
                    <a:lnTo>
                      <a:pt x="19383" y="54696"/>
                    </a:lnTo>
                    <a:lnTo>
                      <a:pt x="19313" y="55965"/>
                    </a:lnTo>
                    <a:lnTo>
                      <a:pt x="19383" y="56529"/>
                    </a:lnTo>
                    <a:lnTo>
                      <a:pt x="19524" y="57022"/>
                    </a:lnTo>
                    <a:lnTo>
                      <a:pt x="19665" y="57234"/>
                    </a:lnTo>
                    <a:lnTo>
                      <a:pt x="19806" y="57375"/>
                    </a:lnTo>
                    <a:lnTo>
                      <a:pt x="20018" y="57445"/>
                    </a:lnTo>
                    <a:lnTo>
                      <a:pt x="20229" y="57515"/>
                    </a:lnTo>
                    <a:lnTo>
                      <a:pt x="20441" y="57515"/>
                    </a:lnTo>
                    <a:lnTo>
                      <a:pt x="20582" y="57445"/>
                    </a:lnTo>
                    <a:lnTo>
                      <a:pt x="20723" y="57304"/>
                    </a:lnTo>
                    <a:lnTo>
                      <a:pt x="20793" y="57093"/>
                    </a:lnTo>
                    <a:lnTo>
                      <a:pt x="20863" y="56670"/>
                    </a:lnTo>
                    <a:lnTo>
                      <a:pt x="20793" y="56106"/>
                    </a:lnTo>
                    <a:lnTo>
                      <a:pt x="20652" y="55542"/>
                    </a:lnTo>
                    <a:lnTo>
                      <a:pt x="20793" y="55965"/>
                    </a:lnTo>
                    <a:lnTo>
                      <a:pt x="21075" y="56670"/>
                    </a:lnTo>
                    <a:lnTo>
                      <a:pt x="21427" y="57304"/>
                    </a:lnTo>
                    <a:lnTo>
                      <a:pt x="21780" y="57797"/>
                    </a:lnTo>
                    <a:lnTo>
                      <a:pt x="21921" y="57938"/>
                    </a:lnTo>
                    <a:lnTo>
                      <a:pt x="22132" y="58009"/>
                    </a:lnTo>
                    <a:lnTo>
                      <a:pt x="22344" y="58079"/>
                    </a:lnTo>
                    <a:lnTo>
                      <a:pt x="22626" y="58009"/>
                    </a:lnTo>
                    <a:lnTo>
                      <a:pt x="22767" y="57868"/>
                    </a:lnTo>
                    <a:lnTo>
                      <a:pt x="22907" y="57727"/>
                    </a:lnTo>
                    <a:lnTo>
                      <a:pt x="22978" y="57515"/>
                    </a:lnTo>
                    <a:lnTo>
                      <a:pt x="22978" y="57304"/>
                    </a:lnTo>
                    <a:lnTo>
                      <a:pt x="22907" y="56811"/>
                    </a:lnTo>
                    <a:lnTo>
                      <a:pt x="22696" y="56247"/>
                    </a:lnTo>
                    <a:lnTo>
                      <a:pt x="22414" y="55683"/>
                    </a:lnTo>
                    <a:lnTo>
                      <a:pt x="22062" y="55189"/>
                    </a:lnTo>
                    <a:lnTo>
                      <a:pt x="21568" y="54344"/>
                    </a:lnTo>
                    <a:lnTo>
                      <a:pt x="22626" y="54837"/>
                    </a:lnTo>
                    <a:lnTo>
                      <a:pt x="23330" y="55049"/>
                    </a:lnTo>
                    <a:lnTo>
                      <a:pt x="23894" y="55049"/>
                    </a:lnTo>
                    <a:lnTo>
                      <a:pt x="23894" y="54908"/>
                    </a:lnTo>
                    <a:lnTo>
                      <a:pt x="23894" y="54767"/>
                    </a:lnTo>
                    <a:lnTo>
                      <a:pt x="23824" y="54626"/>
                    </a:lnTo>
                    <a:lnTo>
                      <a:pt x="23471" y="54132"/>
                    </a:lnTo>
                    <a:lnTo>
                      <a:pt x="22907" y="53568"/>
                    </a:lnTo>
                    <a:lnTo>
                      <a:pt x="22132" y="52864"/>
                    </a:lnTo>
                    <a:lnTo>
                      <a:pt x="21639" y="52370"/>
                    </a:lnTo>
                    <a:lnTo>
                      <a:pt x="21286" y="51947"/>
                    </a:lnTo>
                    <a:lnTo>
                      <a:pt x="21075" y="51454"/>
                    </a:lnTo>
                    <a:lnTo>
                      <a:pt x="20934" y="51031"/>
                    </a:lnTo>
                    <a:lnTo>
                      <a:pt x="20934" y="50538"/>
                    </a:lnTo>
                    <a:lnTo>
                      <a:pt x="20863" y="49974"/>
                    </a:lnTo>
                    <a:lnTo>
                      <a:pt x="20863" y="48564"/>
                    </a:lnTo>
                    <a:lnTo>
                      <a:pt x="20793" y="47013"/>
                    </a:lnTo>
                    <a:lnTo>
                      <a:pt x="20652" y="45463"/>
                    </a:lnTo>
                    <a:lnTo>
                      <a:pt x="20441" y="43912"/>
                    </a:lnTo>
                    <a:lnTo>
                      <a:pt x="20159" y="42361"/>
                    </a:lnTo>
                    <a:lnTo>
                      <a:pt x="20652" y="42502"/>
                    </a:lnTo>
                    <a:lnTo>
                      <a:pt x="21004" y="42714"/>
                    </a:lnTo>
                    <a:lnTo>
                      <a:pt x="21216" y="42925"/>
                    </a:lnTo>
                    <a:lnTo>
                      <a:pt x="21357" y="43137"/>
                    </a:lnTo>
                    <a:lnTo>
                      <a:pt x="21568" y="43348"/>
                    </a:lnTo>
                    <a:lnTo>
                      <a:pt x="21780" y="43489"/>
                    </a:lnTo>
                    <a:lnTo>
                      <a:pt x="22132" y="43630"/>
                    </a:lnTo>
                    <a:lnTo>
                      <a:pt x="22626" y="43701"/>
                    </a:lnTo>
                    <a:lnTo>
                      <a:pt x="22414" y="45181"/>
                    </a:lnTo>
                    <a:lnTo>
                      <a:pt x="22344" y="45886"/>
                    </a:lnTo>
                    <a:lnTo>
                      <a:pt x="22344" y="46308"/>
                    </a:lnTo>
                    <a:lnTo>
                      <a:pt x="22414" y="46661"/>
                    </a:lnTo>
                    <a:lnTo>
                      <a:pt x="23048" y="45604"/>
                    </a:lnTo>
                    <a:lnTo>
                      <a:pt x="23683" y="44335"/>
                    </a:lnTo>
                    <a:lnTo>
                      <a:pt x="24176" y="44828"/>
                    </a:lnTo>
                    <a:lnTo>
                      <a:pt x="24599" y="45392"/>
                    </a:lnTo>
                    <a:lnTo>
                      <a:pt x="25022" y="45956"/>
                    </a:lnTo>
                    <a:lnTo>
                      <a:pt x="25445" y="46520"/>
                    </a:lnTo>
                    <a:lnTo>
                      <a:pt x="25092" y="46520"/>
                    </a:lnTo>
                    <a:lnTo>
                      <a:pt x="24881" y="46590"/>
                    </a:lnTo>
                    <a:lnTo>
                      <a:pt x="24740" y="46731"/>
                    </a:lnTo>
                    <a:lnTo>
                      <a:pt x="24458" y="47084"/>
                    </a:lnTo>
                    <a:lnTo>
                      <a:pt x="24176" y="47577"/>
                    </a:lnTo>
                    <a:lnTo>
                      <a:pt x="23965" y="48071"/>
                    </a:lnTo>
                    <a:lnTo>
                      <a:pt x="23965" y="48493"/>
                    </a:lnTo>
                    <a:lnTo>
                      <a:pt x="23965" y="48634"/>
                    </a:lnTo>
                    <a:lnTo>
                      <a:pt x="24035" y="48705"/>
                    </a:lnTo>
                    <a:lnTo>
                      <a:pt x="24106" y="48775"/>
                    </a:lnTo>
                    <a:lnTo>
                      <a:pt x="24247" y="48775"/>
                    </a:lnTo>
                    <a:lnTo>
                      <a:pt x="24458" y="48705"/>
                    </a:lnTo>
                    <a:lnTo>
                      <a:pt x="24599" y="48493"/>
                    </a:lnTo>
                    <a:lnTo>
                      <a:pt x="25022" y="47930"/>
                    </a:lnTo>
                    <a:lnTo>
                      <a:pt x="25374" y="47295"/>
                    </a:lnTo>
                    <a:lnTo>
                      <a:pt x="25515" y="46802"/>
                    </a:lnTo>
                    <a:lnTo>
                      <a:pt x="25656" y="47013"/>
                    </a:lnTo>
                    <a:lnTo>
                      <a:pt x="25656" y="47225"/>
                    </a:lnTo>
                    <a:lnTo>
                      <a:pt x="25656" y="47648"/>
                    </a:lnTo>
                    <a:lnTo>
                      <a:pt x="25586" y="48071"/>
                    </a:lnTo>
                    <a:lnTo>
                      <a:pt x="25374" y="48493"/>
                    </a:lnTo>
                    <a:lnTo>
                      <a:pt x="25304" y="48916"/>
                    </a:lnTo>
                    <a:lnTo>
                      <a:pt x="25233" y="49269"/>
                    </a:lnTo>
                    <a:lnTo>
                      <a:pt x="25233" y="49621"/>
                    </a:lnTo>
                    <a:lnTo>
                      <a:pt x="25374" y="49833"/>
                    </a:lnTo>
                    <a:lnTo>
                      <a:pt x="25515" y="49974"/>
                    </a:lnTo>
                    <a:lnTo>
                      <a:pt x="25656" y="50044"/>
                    </a:lnTo>
                    <a:lnTo>
                      <a:pt x="25868" y="50115"/>
                    </a:lnTo>
                    <a:lnTo>
                      <a:pt x="25938" y="50115"/>
                    </a:lnTo>
                    <a:lnTo>
                      <a:pt x="26079" y="50044"/>
                    </a:lnTo>
                    <a:lnTo>
                      <a:pt x="26291" y="49833"/>
                    </a:lnTo>
                    <a:lnTo>
                      <a:pt x="26432" y="49410"/>
                    </a:lnTo>
                    <a:lnTo>
                      <a:pt x="26643" y="48564"/>
                    </a:lnTo>
                    <a:lnTo>
                      <a:pt x="26784" y="48212"/>
                    </a:lnTo>
                    <a:lnTo>
                      <a:pt x="26925" y="48071"/>
                    </a:lnTo>
                    <a:lnTo>
                      <a:pt x="27137" y="48775"/>
                    </a:lnTo>
                    <a:lnTo>
                      <a:pt x="27559" y="49903"/>
                    </a:lnTo>
                    <a:lnTo>
                      <a:pt x="27771" y="50326"/>
                    </a:lnTo>
                    <a:lnTo>
                      <a:pt x="27912" y="50467"/>
                    </a:lnTo>
                    <a:lnTo>
                      <a:pt x="28053" y="50608"/>
                    </a:lnTo>
                    <a:lnTo>
                      <a:pt x="28123" y="50608"/>
                    </a:lnTo>
                    <a:lnTo>
                      <a:pt x="28264" y="50538"/>
                    </a:lnTo>
                    <a:lnTo>
                      <a:pt x="28335" y="50326"/>
                    </a:lnTo>
                    <a:lnTo>
                      <a:pt x="28476" y="50044"/>
                    </a:lnTo>
                    <a:lnTo>
                      <a:pt x="28476" y="49692"/>
                    </a:lnTo>
                    <a:lnTo>
                      <a:pt x="28335" y="49410"/>
                    </a:lnTo>
                    <a:lnTo>
                      <a:pt x="28123" y="48987"/>
                    </a:lnTo>
                    <a:lnTo>
                      <a:pt x="27912" y="48634"/>
                    </a:lnTo>
                    <a:lnTo>
                      <a:pt x="27348" y="47930"/>
                    </a:lnTo>
                    <a:lnTo>
                      <a:pt x="27137" y="47577"/>
                    </a:lnTo>
                    <a:lnTo>
                      <a:pt x="26996" y="47295"/>
                    </a:lnTo>
                    <a:lnTo>
                      <a:pt x="27841" y="48071"/>
                    </a:lnTo>
                    <a:lnTo>
                      <a:pt x="28335" y="48493"/>
                    </a:lnTo>
                    <a:lnTo>
                      <a:pt x="28828" y="48916"/>
                    </a:lnTo>
                    <a:lnTo>
                      <a:pt x="29251" y="49198"/>
                    </a:lnTo>
                    <a:lnTo>
                      <a:pt x="29533" y="49198"/>
                    </a:lnTo>
                    <a:lnTo>
                      <a:pt x="29533" y="48987"/>
                    </a:lnTo>
                    <a:lnTo>
                      <a:pt x="29533" y="48775"/>
                    </a:lnTo>
                    <a:lnTo>
                      <a:pt x="29251" y="47859"/>
                    </a:lnTo>
                    <a:lnTo>
                      <a:pt x="29040" y="47507"/>
                    </a:lnTo>
                    <a:lnTo>
                      <a:pt x="28828" y="47295"/>
                    </a:lnTo>
                    <a:lnTo>
                      <a:pt x="28546" y="47084"/>
                    </a:lnTo>
                    <a:lnTo>
                      <a:pt x="28194" y="46872"/>
                    </a:lnTo>
                    <a:lnTo>
                      <a:pt x="27559" y="46590"/>
                    </a:lnTo>
                    <a:lnTo>
                      <a:pt x="27207" y="46449"/>
                    </a:lnTo>
                    <a:lnTo>
                      <a:pt x="26925" y="46308"/>
                    </a:lnTo>
                    <a:lnTo>
                      <a:pt x="26361" y="45745"/>
                    </a:lnTo>
                    <a:lnTo>
                      <a:pt x="25797" y="45040"/>
                    </a:lnTo>
                    <a:lnTo>
                      <a:pt x="25233" y="44335"/>
                    </a:lnTo>
                    <a:lnTo>
                      <a:pt x="24599" y="43701"/>
                    </a:lnTo>
                    <a:lnTo>
                      <a:pt x="25586" y="43842"/>
                    </a:lnTo>
                    <a:lnTo>
                      <a:pt x="26996" y="44053"/>
                    </a:lnTo>
                    <a:lnTo>
                      <a:pt x="28264" y="44053"/>
                    </a:lnTo>
                    <a:lnTo>
                      <a:pt x="28687" y="43982"/>
                    </a:lnTo>
                    <a:lnTo>
                      <a:pt x="28828" y="43912"/>
                    </a:lnTo>
                    <a:lnTo>
                      <a:pt x="28899" y="43771"/>
                    </a:lnTo>
                    <a:lnTo>
                      <a:pt x="28899" y="43630"/>
                    </a:lnTo>
                    <a:lnTo>
                      <a:pt x="28828" y="43489"/>
                    </a:lnTo>
                    <a:lnTo>
                      <a:pt x="28617" y="43278"/>
                    </a:lnTo>
                    <a:lnTo>
                      <a:pt x="28405" y="43137"/>
                    </a:lnTo>
                    <a:lnTo>
                      <a:pt x="27700" y="42925"/>
                    </a:lnTo>
                    <a:lnTo>
                      <a:pt x="26996" y="42714"/>
                    </a:lnTo>
                    <a:lnTo>
                      <a:pt x="25374" y="42432"/>
                    </a:lnTo>
                    <a:lnTo>
                      <a:pt x="24388" y="42361"/>
                    </a:lnTo>
                    <a:lnTo>
                      <a:pt x="23048" y="42220"/>
                    </a:lnTo>
                    <a:lnTo>
                      <a:pt x="22414" y="42150"/>
                    </a:lnTo>
                    <a:lnTo>
                      <a:pt x="21850" y="42079"/>
                    </a:lnTo>
                    <a:lnTo>
                      <a:pt x="21216" y="41938"/>
                    </a:lnTo>
                    <a:lnTo>
                      <a:pt x="20723" y="41727"/>
                    </a:lnTo>
                    <a:lnTo>
                      <a:pt x="20300" y="41375"/>
                    </a:lnTo>
                    <a:lnTo>
                      <a:pt x="19877" y="40952"/>
                    </a:lnTo>
                    <a:lnTo>
                      <a:pt x="19524" y="40176"/>
                    </a:lnTo>
                    <a:lnTo>
                      <a:pt x="19172" y="39260"/>
                    </a:lnTo>
                    <a:lnTo>
                      <a:pt x="18890" y="38273"/>
                    </a:lnTo>
                    <a:lnTo>
                      <a:pt x="18678" y="37216"/>
                    </a:lnTo>
                    <a:lnTo>
                      <a:pt x="18185" y="35172"/>
                    </a:lnTo>
                    <a:lnTo>
                      <a:pt x="17974" y="34185"/>
                    </a:lnTo>
                    <a:lnTo>
                      <a:pt x="17692" y="33339"/>
                    </a:lnTo>
                    <a:lnTo>
                      <a:pt x="18185" y="33410"/>
                    </a:lnTo>
                    <a:lnTo>
                      <a:pt x="18678" y="33621"/>
                    </a:lnTo>
                    <a:lnTo>
                      <a:pt x="19101" y="33903"/>
                    </a:lnTo>
                    <a:lnTo>
                      <a:pt x="19454" y="34256"/>
                    </a:lnTo>
                    <a:lnTo>
                      <a:pt x="20229" y="35101"/>
                    </a:lnTo>
                    <a:lnTo>
                      <a:pt x="20582" y="35524"/>
                    </a:lnTo>
                    <a:lnTo>
                      <a:pt x="21004" y="35947"/>
                    </a:lnTo>
                    <a:lnTo>
                      <a:pt x="21780" y="36723"/>
                    </a:lnTo>
                    <a:lnTo>
                      <a:pt x="22344" y="37286"/>
                    </a:lnTo>
                    <a:lnTo>
                      <a:pt x="22978" y="37780"/>
                    </a:lnTo>
                    <a:lnTo>
                      <a:pt x="23542" y="38203"/>
                    </a:lnTo>
                    <a:lnTo>
                      <a:pt x="24176" y="38485"/>
                    </a:lnTo>
                    <a:lnTo>
                      <a:pt x="24388" y="38555"/>
                    </a:lnTo>
                    <a:lnTo>
                      <a:pt x="24670" y="38555"/>
                    </a:lnTo>
                    <a:lnTo>
                      <a:pt x="24881" y="38485"/>
                    </a:lnTo>
                    <a:lnTo>
                      <a:pt x="25092" y="38344"/>
                    </a:lnTo>
                    <a:lnTo>
                      <a:pt x="25022" y="38767"/>
                    </a:lnTo>
                    <a:lnTo>
                      <a:pt x="25092" y="39119"/>
                    </a:lnTo>
                    <a:lnTo>
                      <a:pt x="25304" y="39260"/>
                    </a:lnTo>
                    <a:lnTo>
                      <a:pt x="25515" y="39331"/>
                    </a:lnTo>
                    <a:lnTo>
                      <a:pt x="25727" y="39260"/>
                    </a:lnTo>
                    <a:lnTo>
                      <a:pt x="25868" y="38978"/>
                    </a:lnTo>
                    <a:lnTo>
                      <a:pt x="26009" y="38555"/>
                    </a:lnTo>
                    <a:lnTo>
                      <a:pt x="26009" y="37921"/>
                    </a:lnTo>
                    <a:lnTo>
                      <a:pt x="26291" y="38344"/>
                    </a:lnTo>
                    <a:lnTo>
                      <a:pt x="26855" y="38978"/>
                    </a:lnTo>
                    <a:lnTo>
                      <a:pt x="27137" y="39260"/>
                    </a:lnTo>
                    <a:lnTo>
                      <a:pt x="27418" y="39401"/>
                    </a:lnTo>
                    <a:lnTo>
                      <a:pt x="27559" y="39401"/>
                    </a:lnTo>
                    <a:lnTo>
                      <a:pt x="27630" y="39331"/>
                    </a:lnTo>
                    <a:lnTo>
                      <a:pt x="27700" y="39260"/>
                    </a:lnTo>
                    <a:lnTo>
                      <a:pt x="27771" y="39049"/>
                    </a:lnTo>
                    <a:lnTo>
                      <a:pt x="27771" y="38837"/>
                    </a:lnTo>
                    <a:lnTo>
                      <a:pt x="27771" y="38696"/>
                    </a:lnTo>
                    <a:lnTo>
                      <a:pt x="27630" y="38414"/>
                    </a:lnTo>
                    <a:lnTo>
                      <a:pt x="27348" y="38132"/>
                    </a:lnTo>
                    <a:lnTo>
                      <a:pt x="27066" y="37921"/>
                    </a:lnTo>
                    <a:lnTo>
                      <a:pt x="26784" y="37709"/>
                    </a:lnTo>
                    <a:lnTo>
                      <a:pt x="26502" y="37498"/>
                    </a:lnTo>
                    <a:lnTo>
                      <a:pt x="26432" y="37216"/>
                    </a:lnTo>
                    <a:lnTo>
                      <a:pt x="26361" y="37075"/>
                    </a:lnTo>
                    <a:lnTo>
                      <a:pt x="26432" y="36864"/>
                    </a:lnTo>
                    <a:lnTo>
                      <a:pt x="26996" y="37286"/>
                    </a:lnTo>
                    <a:lnTo>
                      <a:pt x="27489" y="37568"/>
                    </a:lnTo>
                    <a:lnTo>
                      <a:pt x="27982" y="37780"/>
                    </a:lnTo>
                    <a:lnTo>
                      <a:pt x="28476" y="37921"/>
                    </a:lnTo>
                    <a:lnTo>
                      <a:pt x="28899" y="37991"/>
                    </a:lnTo>
                    <a:lnTo>
                      <a:pt x="29110" y="37991"/>
                    </a:lnTo>
                    <a:lnTo>
                      <a:pt x="29322" y="37921"/>
                    </a:lnTo>
                    <a:lnTo>
                      <a:pt x="29462" y="37850"/>
                    </a:lnTo>
                    <a:lnTo>
                      <a:pt x="29603" y="37709"/>
                    </a:lnTo>
                    <a:lnTo>
                      <a:pt x="29674" y="37498"/>
                    </a:lnTo>
                    <a:lnTo>
                      <a:pt x="29674" y="37357"/>
                    </a:lnTo>
                    <a:lnTo>
                      <a:pt x="29603" y="37216"/>
                    </a:lnTo>
                    <a:lnTo>
                      <a:pt x="29462" y="37075"/>
                    </a:lnTo>
                    <a:lnTo>
                      <a:pt x="29110" y="36793"/>
                    </a:lnTo>
                    <a:lnTo>
                      <a:pt x="28617" y="36652"/>
                    </a:lnTo>
                    <a:lnTo>
                      <a:pt x="27489" y="36441"/>
                    </a:lnTo>
                    <a:lnTo>
                      <a:pt x="26714" y="36229"/>
                    </a:lnTo>
                    <a:lnTo>
                      <a:pt x="27277" y="36229"/>
                    </a:lnTo>
                    <a:lnTo>
                      <a:pt x="28194" y="36159"/>
                    </a:lnTo>
                    <a:lnTo>
                      <a:pt x="29040" y="36018"/>
                    </a:lnTo>
                    <a:lnTo>
                      <a:pt x="29322" y="35877"/>
                    </a:lnTo>
                    <a:lnTo>
                      <a:pt x="29533" y="35736"/>
                    </a:lnTo>
                    <a:lnTo>
                      <a:pt x="29744" y="35313"/>
                    </a:lnTo>
                    <a:lnTo>
                      <a:pt x="29815" y="35031"/>
                    </a:lnTo>
                    <a:lnTo>
                      <a:pt x="29885" y="34820"/>
                    </a:lnTo>
                    <a:lnTo>
                      <a:pt x="29815" y="34608"/>
                    </a:lnTo>
                    <a:lnTo>
                      <a:pt x="29744" y="34467"/>
                    </a:lnTo>
                    <a:lnTo>
                      <a:pt x="29462" y="34397"/>
                    </a:lnTo>
                    <a:lnTo>
                      <a:pt x="29110" y="34397"/>
                    </a:lnTo>
                    <a:lnTo>
                      <a:pt x="28335" y="34679"/>
                    </a:lnTo>
                    <a:lnTo>
                      <a:pt x="27066" y="35101"/>
                    </a:lnTo>
                    <a:lnTo>
                      <a:pt x="26432" y="35383"/>
                    </a:lnTo>
                    <a:lnTo>
                      <a:pt x="26009" y="35665"/>
                    </a:lnTo>
                    <a:lnTo>
                      <a:pt x="25868" y="35806"/>
                    </a:lnTo>
                    <a:lnTo>
                      <a:pt x="25797" y="35877"/>
                    </a:lnTo>
                    <a:lnTo>
                      <a:pt x="25797" y="36008"/>
                    </a:lnTo>
                    <a:lnTo>
                      <a:pt x="24952" y="35524"/>
                    </a:lnTo>
                    <a:lnTo>
                      <a:pt x="23965" y="34890"/>
                    </a:lnTo>
                    <a:lnTo>
                      <a:pt x="22978" y="34185"/>
                    </a:lnTo>
                    <a:lnTo>
                      <a:pt x="21991" y="33621"/>
                    </a:lnTo>
                    <a:lnTo>
                      <a:pt x="23260" y="33621"/>
                    </a:lnTo>
                    <a:lnTo>
                      <a:pt x="24106" y="33692"/>
                    </a:lnTo>
                    <a:lnTo>
                      <a:pt x="24952" y="33692"/>
                    </a:lnTo>
                    <a:lnTo>
                      <a:pt x="25727" y="33621"/>
                    </a:lnTo>
                    <a:lnTo>
                      <a:pt x="26079" y="33551"/>
                    </a:lnTo>
                    <a:lnTo>
                      <a:pt x="26432" y="33480"/>
                    </a:lnTo>
                    <a:lnTo>
                      <a:pt x="26643" y="33339"/>
                    </a:lnTo>
                    <a:lnTo>
                      <a:pt x="26855" y="33198"/>
                    </a:lnTo>
                    <a:lnTo>
                      <a:pt x="26996" y="32916"/>
                    </a:lnTo>
                    <a:lnTo>
                      <a:pt x="26996" y="32705"/>
                    </a:lnTo>
                    <a:lnTo>
                      <a:pt x="26925" y="32423"/>
                    </a:lnTo>
                    <a:lnTo>
                      <a:pt x="26784" y="32282"/>
                    </a:lnTo>
                    <a:lnTo>
                      <a:pt x="26502" y="32141"/>
                    </a:lnTo>
                    <a:lnTo>
                      <a:pt x="25233" y="32141"/>
                    </a:lnTo>
                    <a:lnTo>
                      <a:pt x="24247" y="32353"/>
                    </a:lnTo>
                    <a:lnTo>
                      <a:pt x="22203" y="32775"/>
                    </a:lnTo>
                    <a:lnTo>
                      <a:pt x="21427" y="32987"/>
                    </a:lnTo>
                    <a:lnTo>
                      <a:pt x="20934" y="33057"/>
                    </a:lnTo>
                    <a:lnTo>
                      <a:pt x="19172" y="32775"/>
                    </a:lnTo>
                    <a:lnTo>
                      <a:pt x="17903" y="32634"/>
                    </a:lnTo>
                    <a:lnTo>
                      <a:pt x="17480" y="32564"/>
                    </a:lnTo>
                    <a:lnTo>
                      <a:pt x="17410" y="32564"/>
                    </a:lnTo>
                    <a:lnTo>
                      <a:pt x="17410" y="32634"/>
                    </a:lnTo>
                    <a:lnTo>
                      <a:pt x="17269" y="32423"/>
                    </a:lnTo>
                    <a:lnTo>
                      <a:pt x="17057" y="32141"/>
                    </a:lnTo>
                    <a:lnTo>
                      <a:pt x="16775" y="31295"/>
                    </a:lnTo>
                    <a:lnTo>
                      <a:pt x="16493" y="30449"/>
                    </a:lnTo>
                    <a:lnTo>
                      <a:pt x="16212" y="29745"/>
                    </a:lnTo>
                    <a:lnTo>
                      <a:pt x="15225" y="27630"/>
                    </a:lnTo>
                    <a:lnTo>
                      <a:pt x="14097" y="25586"/>
                    </a:lnTo>
                    <a:lnTo>
                      <a:pt x="12899" y="23542"/>
                    </a:lnTo>
                    <a:lnTo>
                      <a:pt x="11630" y="21568"/>
                    </a:lnTo>
                    <a:lnTo>
                      <a:pt x="14379" y="21568"/>
                    </a:lnTo>
                    <a:lnTo>
                      <a:pt x="14802" y="21639"/>
                    </a:lnTo>
                    <a:lnTo>
                      <a:pt x="15154" y="21850"/>
                    </a:lnTo>
                    <a:lnTo>
                      <a:pt x="15366" y="21991"/>
                    </a:lnTo>
                    <a:lnTo>
                      <a:pt x="15577" y="22203"/>
                    </a:lnTo>
                    <a:lnTo>
                      <a:pt x="15930" y="22767"/>
                    </a:lnTo>
                    <a:lnTo>
                      <a:pt x="16282" y="23472"/>
                    </a:lnTo>
                    <a:lnTo>
                      <a:pt x="16564" y="24176"/>
                    </a:lnTo>
                    <a:lnTo>
                      <a:pt x="16846" y="24952"/>
                    </a:lnTo>
                    <a:lnTo>
                      <a:pt x="17198" y="25586"/>
                    </a:lnTo>
                    <a:lnTo>
                      <a:pt x="17551" y="26079"/>
                    </a:lnTo>
                    <a:lnTo>
                      <a:pt x="17762" y="26291"/>
                    </a:lnTo>
                    <a:lnTo>
                      <a:pt x="17974" y="26432"/>
                    </a:lnTo>
                    <a:lnTo>
                      <a:pt x="18397" y="26502"/>
                    </a:lnTo>
                    <a:lnTo>
                      <a:pt x="18608" y="26502"/>
                    </a:lnTo>
                    <a:lnTo>
                      <a:pt x="18749" y="26432"/>
                    </a:lnTo>
                    <a:lnTo>
                      <a:pt x="18819" y="26220"/>
                    </a:lnTo>
                    <a:lnTo>
                      <a:pt x="18749" y="25938"/>
                    </a:lnTo>
                    <a:lnTo>
                      <a:pt x="18608" y="25586"/>
                    </a:lnTo>
                    <a:lnTo>
                      <a:pt x="18115" y="24740"/>
                    </a:lnTo>
                    <a:lnTo>
                      <a:pt x="17480" y="23894"/>
                    </a:lnTo>
                    <a:lnTo>
                      <a:pt x="16775" y="23049"/>
                    </a:lnTo>
                    <a:lnTo>
                      <a:pt x="16141" y="22344"/>
                    </a:lnTo>
                    <a:lnTo>
                      <a:pt x="15789" y="21991"/>
                    </a:lnTo>
                    <a:lnTo>
                      <a:pt x="16634" y="22203"/>
                    </a:lnTo>
                    <a:lnTo>
                      <a:pt x="17551" y="22485"/>
                    </a:lnTo>
                    <a:lnTo>
                      <a:pt x="18467" y="22908"/>
                    </a:lnTo>
                    <a:lnTo>
                      <a:pt x="18819" y="23190"/>
                    </a:lnTo>
                    <a:lnTo>
                      <a:pt x="19172" y="23401"/>
                    </a:lnTo>
                    <a:lnTo>
                      <a:pt x="19665" y="23965"/>
                    </a:lnTo>
                    <a:lnTo>
                      <a:pt x="19806" y="24176"/>
                    </a:lnTo>
                    <a:lnTo>
                      <a:pt x="19806" y="24388"/>
                    </a:lnTo>
                    <a:lnTo>
                      <a:pt x="19877" y="24599"/>
                    </a:lnTo>
                    <a:lnTo>
                      <a:pt x="20018" y="24881"/>
                    </a:lnTo>
                    <a:lnTo>
                      <a:pt x="20088" y="25375"/>
                    </a:lnTo>
                    <a:lnTo>
                      <a:pt x="20229" y="25938"/>
                    </a:lnTo>
                    <a:lnTo>
                      <a:pt x="20300" y="26220"/>
                    </a:lnTo>
                    <a:lnTo>
                      <a:pt x="20370" y="26502"/>
                    </a:lnTo>
                    <a:lnTo>
                      <a:pt x="20582" y="26643"/>
                    </a:lnTo>
                    <a:lnTo>
                      <a:pt x="20863" y="26784"/>
                    </a:lnTo>
                    <a:lnTo>
                      <a:pt x="21004" y="26714"/>
                    </a:lnTo>
                    <a:lnTo>
                      <a:pt x="21145" y="26714"/>
                    </a:lnTo>
                    <a:lnTo>
                      <a:pt x="21286" y="26573"/>
                    </a:lnTo>
                    <a:lnTo>
                      <a:pt x="21357" y="26502"/>
                    </a:lnTo>
                    <a:lnTo>
                      <a:pt x="21357" y="26220"/>
                    </a:lnTo>
                    <a:lnTo>
                      <a:pt x="21357" y="25868"/>
                    </a:lnTo>
                    <a:lnTo>
                      <a:pt x="21075" y="25163"/>
                    </a:lnTo>
                    <a:lnTo>
                      <a:pt x="20863" y="24670"/>
                    </a:lnTo>
                    <a:lnTo>
                      <a:pt x="21004" y="24811"/>
                    </a:lnTo>
                    <a:lnTo>
                      <a:pt x="21216" y="25022"/>
                    </a:lnTo>
                    <a:lnTo>
                      <a:pt x="21568" y="25657"/>
                    </a:lnTo>
                    <a:lnTo>
                      <a:pt x="21850" y="25938"/>
                    </a:lnTo>
                    <a:lnTo>
                      <a:pt x="22062" y="26079"/>
                    </a:lnTo>
                    <a:lnTo>
                      <a:pt x="22344" y="26220"/>
                    </a:lnTo>
                    <a:lnTo>
                      <a:pt x="22485" y="26150"/>
                    </a:lnTo>
                    <a:lnTo>
                      <a:pt x="22555" y="26079"/>
                    </a:lnTo>
                    <a:lnTo>
                      <a:pt x="22696" y="25938"/>
                    </a:lnTo>
                    <a:lnTo>
                      <a:pt x="22767" y="25868"/>
                    </a:lnTo>
                    <a:lnTo>
                      <a:pt x="22767" y="25727"/>
                    </a:lnTo>
                    <a:lnTo>
                      <a:pt x="22696" y="25657"/>
                    </a:lnTo>
                    <a:lnTo>
                      <a:pt x="22555" y="25445"/>
                    </a:lnTo>
                    <a:lnTo>
                      <a:pt x="22273" y="25234"/>
                    </a:lnTo>
                    <a:lnTo>
                      <a:pt x="21709" y="24811"/>
                    </a:lnTo>
                    <a:lnTo>
                      <a:pt x="21568" y="24599"/>
                    </a:lnTo>
                    <a:lnTo>
                      <a:pt x="21568" y="24529"/>
                    </a:lnTo>
                    <a:lnTo>
                      <a:pt x="21568" y="24388"/>
                    </a:lnTo>
                    <a:lnTo>
                      <a:pt x="21991" y="24670"/>
                    </a:lnTo>
                    <a:lnTo>
                      <a:pt x="22837" y="25093"/>
                    </a:lnTo>
                    <a:lnTo>
                      <a:pt x="23189" y="25234"/>
                    </a:lnTo>
                    <a:lnTo>
                      <a:pt x="23542" y="25234"/>
                    </a:lnTo>
                    <a:lnTo>
                      <a:pt x="23612" y="25163"/>
                    </a:lnTo>
                    <a:lnTo>
                      <a:pt x="23683" y="25093"/>
                    </a:lnTo>
                    <a:lnTo>
                      <a:pt x="23683" y="24881"/>
                    </a:lnTo>
                    <a:lnTo>
                      <a:pt x="23683" y="24670"/>
                    </a:lnTo>
                    <a:lnTo>
                      <a:pt x="23471" y="24317"/>
                    </a:lnTo>
                    <a:lnTo>
                      <a:pt x="23260" y="24106"/>
                    </a:lnTo>
                    <a:lnTo>
                      <a:pt x="22907" y="24035"/>
                    </a:lnTo>
                    <a:lnTo>
                      <a:pt x="22555" y="23965"/>
                    </a:lnTo>
                    <a:lnTo>
                      <a:pt x="21780" y="23965"/>
                    </a:lnTo>
                    <a:lnTo>
                      <a:pt x="21498" y="23894"/>
                    </a:lnTo>
                    <a:lnTo>
                      <a:pt x="21216" y="23753"/>
                    </a:lnTo>
                    <a:lnTo>
                      <a:pt x="22203" y="23472"/>
                    </a:lnTo>
                    <a:lnTo>
                      <a:pt x="22907" y="23260"/>
                    </a:lnTo>
                    <a:lnTo>
                      <a:pt x="23542" y="23049"/>
                    </a:lnTo>
                    <a:lnTo>
                      <a:pt x="24035" y="22767"/>
                    </a:lnTo>
                    <a:lnTo>
                      <a:pt x="24176" y="22626"/>
                    </a:lnTo>
                    <a:lnTo>
                      <a:pt x="24247" y="22555"/>
                    </a:lnTo>
                    <a:lnTo>
                      <a:pt x="24176" y="22414"/>
                    </a:lnTo>
                    <a:lnTo>
                      <a:pt x="23965" y="22344"/>
                    </a:lnTo>
                    <a:lnTo>
                      <a:pt x="23612" y="22273"/>
                    </a:lnTo>
                    <a:lnTo>
                      <a:pt x="23119" y="22203"/>
                    </a:lnTo>
                    <a:lnTo>
                      <a:pt x="22837" y="22203"/>
                    </a:lnTo>
                    <a:lnTo>
                      <a:pt x="22485" y="22344"/>
                    </a:lnTo>
                    <a:lnTo>
                      <a:pt x="22132" y="22555"/>
                    </a:lnTo>
                    <a:lnTo>
                      <a:pt x="21850" y="22767"/>
                    </a:lnTo>
                    <a:lnTo>
                      <a:pt x="21286" y="23190"/>
                    </a:lnTo>
                    <a:lnTo>
                      <a:pt x="21004" y="23331"/>
                    </a:lnTo>
                    <a:lnTo>
                      <a:pt x="20723" y="23331"/>
                    </a:lnTo>
                    <a:lnTo>
                      <a:pt x="20300" y="23260"/>
                    </a:lnTo>
                    <a:lnTo>
                      <a:pt x="19806" y="23049"/>
                    </a:lnTo>
                    <a:lnTo>
                      <a:pt x="18749" y="22485"/>
                    </a:lnTo>
                    <a:lnTo>
                      <a:pt x="17692" y="21921"/>
                    </a:lnTo>
                    <a:lnTo>
                      <a:pt x="17198" y="21639"/>
                    </a:lnTo>
                    <a:lnTo>
                      <a:pt x="16775" y="21498"/>
                    </a:lnTo>
                    <a:lnTo>
                      <a:pt x="17833" y="21568"/>
                    </a:lnTo>
                    <a:lnTo>
                      <a:pt x="19313" y="21639"/>
                    </a:lnTo>
                    <a:lnTo>
                      <a:pt x="20088" y="21568"/>
                    </a:lnTo>
                    <a:lnTo>
                      <a:pt x="20723" y="21498"/>
                    </a:lnTo>
                    <a:lnTo>
                      <a:pt x="20934" y="21357"/>
                    </a:lnTo>
                    <a:lnTo>
                      <a:pt x="21145" y="21216"/>
                    </a:lnTo>
                    <a:lnTo>
                      <a:pt x="21216" y="21075"/>
                    </a:lnTo>
                    <a:lnTo>
                      <a:pt x="21286" y="20864"/>
                    </a:lnTo>
                    <a:lnTo>
                      <a:pt x="21216" y="20582"/>
                    </a:lnTo>
                    <a:lnTo>
                      <a:pt x="21075" y="20441"/>
                    </a:lnTo>
                    <a:lnTo>
                      <a:pt x="20863" y="20300"/>
                    </a:lnTo>
                    <a:lnTo>
                      <a:pt x="20582" y="20159"/>
                    </a:lnTo>
                    <a:lnTo>
                      <a:pt x="19806" y="20088"/>
                    </a:lnTo>
                    <a:lnTo>
                      <a:pt x="18890" y="20159"/>
                    </a:lnTo>
                    <a:lnTo>
                      <a:pt x="17974" y="20229"/>
                    </a:lnTo>
                    <a:lnTo>
                      <a:pt x="17128" y="20370"/>
                    </a:lnTo>
                    <a:lnTo>
                      <a:pt x="16000" y="20582"/>
                    </a:lnTo>
                    <a:lnTo>
                      <a:pt x="14731" y="20864"/>
                    </a:lnTo>
                    <a:lnTo>
                      <a:pt x="13463" y="21075"/>
                    </a:lnTo>
                    <a:lnTo>
                      <a:pt x="12758" y="21146"/>
                    </a:lnTo>
                    <a:lnTo>
                      <a:pt x="12194" y="21146"/>
                    </a:lnTo>
                    <a:lnTo>
                      <a:pt x="11630" y="21005"/>
                    </a:lnTo>
                    <a:lnTo>
                      <a:pt x="11066" y="20723"/>
                    </a:lnTo>
                    <a:lnTo>
                      <a:pt x="10361" y="20159"/>
                    </a:lnTo>
                    <a:lnTo>
                      <a:pt x="9657" y="19383"/>
                    </a:lnTo>
                    <a:lnTo>
                      <a:pt x="8952" y="18538"/>
                    </a:lnTo>
                    <a:lnTo>
                      <a:pt x="8317" y="17621"/>
                    </a:lnTo>
                    <a:lnTo>
                      <a:pt x="6978" y="15718"/>
                    </a:lnTo>
                    <a:lnTo>
                      <a:pt x="6344" y="14872"/>
                    </a:lnTo>
                    <a:lnTo>
                      <a:pt x="5780" y="14097"/>
                    </a:lnTo>
                    <a:lnTo>
                      <a:pt x="6203" y="14168"/>
                    </a:lnTo>
                    <a:lnTo>
                      <a:pt x="6696" y="14238"/>
                    </a:lnTo>
                    <a:lnTo>
                      <a:pt x="7613" y="14238"/>
                    </a:lnTo>
                    <a:lnTo>
                      <a:pt x="8529" y="14309"/>
                    </a:lnTo>
                    <a:lnTo>
                      <a:pt x="8952" y="14379"/>
                    </a:lnTo>
                    <a:lnTo>
                      <a:pt x="9375" y="14450"/>
                    </a:lnTo>
                    <a:lnTo>
                      <a:pt x="9798" y="14731"/>
                    </a:lnTo>
                    <a:lnTo>
                      <a:pt x="10291" y="14943"/>
                    </a:lnTo>
                    <a:lnTo>
                      <a:pt x="11207" y="15648"/>
                    </a:lnTo>
                    <a:lnTo>
                      <a:pt x="12053" y="16282"/>
                    </a:lnTo>
                    <a:lnTo>
                      <a:pt x="12546" y="16564"/>
                    </a:lnTo>
                    <a:lnTo>
                      <a:pt x="13040" y="16846"/>
                    </a:lnTo>
                    <a:lnTo>
                      <a:pt x="13745" y="17128"/>
                    </a:lnTo>
                    <a:lnTo>
                      <a:pt x="14238" y="17339"/>
                    </a:lnTo>
                    <a:lnTo>
                      <a:pt x="14731" y="17410"/>
                    </a:lnTo>
                    <a:lnTo>
                      <a:pt x="15154" y="17480"/>
                    </a:lnTo>
                    <a:lnTo>
                      <a:pt x="15295" y="17410"/>
                    </a:lnTo>
                    <a:lnTo>
                      <a:pt x="15436" y="17339"/>
                    </a:lnTo>
                    <a:lnTo>
                      <a:pt x="15507" y="17198"/>
                    </a:lnTo>
                    <a:lnTo>
                      <a:pt x="15507" y="17057"/>
                    </a:lnTo>
                    <a:lnTo>
                      <a:pt x="15507" y="16846"/>
                    </a:lnTo>
                    <a:lnTo>
                      <a:pt x="15436" y="16564"/>
                    </a:lnTo>
                    <a:lnTo>
                      <a:pt x="15295" y="16353"/>
                    </a:lnTo>
                    <a:lnTo>
                      <a:pt x="15154" y="16212"/>
                    </a:lnTo>
                    <a:lnTo>
                      <a:pt x="14731" y="15930"/>
                    </a:lnTo>
                    <a:lnTo>
                      <a:pt x="14238" y="15648"/>
                    </a:lnTo>
                    <a:lnTo>
                      <a:pt x="13604" y="15436"/>
                    </a:lnTo>
                    <a:lnTo>
                      <a:pt x="12335" y="14943"/>
                    </a:lnTo>
                    <a:lnTo>
                      <a:pt x="11419" y="14591"/>
                    </a:lnTo>
                    <a:lnTo>
                      <a:pt x="14238" y="14802"/>
                    </a:lnTo>
                    <a:lnTo>
                      <a:pt x="14661" y="15577"/>
                    </a:lnTo>
                    <a:lnTo>
                      <a:pt x="15295" y="15930"/>
                    </a:lnTo>
                    <a:lnTo>
                      <a:pt x="16000" y="16353"/>
                    </a:lnTo>
                    <a:lnTo>
                      <a:pt x="16423" y="16494"/>
                    </a:lnTo>
                    <a:lnTo>
                      <a:pt x="16775" y="16635"/>
                    </a:lnTo>
                    <a:lnTo>
                      <a:pt x="17198" y="16635"/>
                    </a:lnTo>
                    <a:lnTo>
                      <a:pt x="17551" y="16564"/>
                    </a:lnTo>
                    <a:lnTo>
                      <a:pt x="18044" y="16423"/>
                    </a:lnTo>
                    <a:lnTo>
                      <a:pt x="18326" y="16212"/>
                    </a:lnTo>
                    <a:lnTo>
                      <a:pt x="18538" y="16071"/>
                    </a:lnTo>
                    <a:lnTo>
                      <a:pt x="18538" y="15930"/>
                    </a:lnTo>
                    <a:lnTo>
                      <a:pt x="18467" y="15859"/>
                    </a:lnTo>
                    <a:lnTo>
                      <a:pt x="18326" y="15718"/>
                    </a:lnTo>
                    <a:lnTo>
                      <a:pt x="17833" y="15577"/>
                    </a:lnTo>
                    <a:lnTo>
                      <a:pt x="16423" y="15225"/>
                    </a:lnTo>
                    <a:lnTo>
                      <a:pt x="15859" y="15013"/>
                    </a:lnTo>
                    <a:lnTo>
                      <a:pt x="15648" y="14943"/>
                    </a:lnTo>
                    <a:lnTo>
                      <a:pt x="15507" y="14802"/>
                    </a:lnTo>
                    <a:lnTo>
                      <a:pt x="16212" y="14802"/>
                    </a:lnTo>
                    <a:lnTo>
                      <a:pt x="16775" y="14731"/>
                    </a:lnTo>
                    <a:lnTo>
                      <a:pt x="17057" y="14591"/>
                    </a:lnTo>
                    <a:lnTo>
                      <a:pt x="17128" y="14520"/>
                    </a:lnTo>
                    <a:lnTo>
                      <a:pt x="17198" y="14379"/>
                    </a:lnTo>
                    <a:lnTo>
                      <a:pt x="17128" y="14309"/>
                    </a:lnTo>
                    <a:lnTo>
                      <a:pt x="17057" y="14168"/>
                    </a:lnTo>
                    <a:lnTo>
                      <a:pt x="16705" y="14027"/>
                    </a:lnTo>
                    <a:lnTo>
                      <a:pt x="16141" y="13886"/>
                    </a:lnTo>
                    <a:lnTo>
                      <a:pt x="15366" y="13815"/>
                    </a:lnTo>
                    <a:lnTo>
                      <a:pt x="15507" y="13674"/>
                    </a:lnTo>
                    <a:lnTo>
                      <a:pt x="15718" y="13533"/>
                    </a:lnTo>
                    <a:lnTo>
                      <a:pt x="16282" y="13181"/>
                    </a:lnTo>
                    <a:lnTo>
                      <a:pt x="16846" y="12969"/>
                    </a:lnTo>
                    <a:lnTo>
                      <a:pt x="17057" y="12899"/>
                    </a:lnTo>
                    <a:lnTo>
                      <a:pt x="17198" y="12899"/>
                    </a:lnTo>
                    <a:lnTo>
                      <a:pt x="16634" y="12617"/>
                    </a:lnTo>
                    <a:lnTo>
                      <a:pt x="16212" y="12546"/>
                    </a:lnTo>
                    <a:lnTo>
                      <a:pt x="15789" y="12687"/>
                    </a:lnTo>
                    <a:lnTo>
                      <a:pt x="15507" y="12828"/>
                    </a:lnTo>
                    <a:lnTo>
                      <a:pt x="14943" y="13392"/>
                    </a:lnTo>
                    <a:lnTo>
                      <a:pt x="14661" y="13604"/>
                    </a:lnTo>
                    <a:lnTo>
                      <a:pt x="14308" y="13745"/>
                    </a:lnTo>
                    <a:lnTo>
                      <a:pt x="13886" y="13815"/>
                    </a:lnTo>
                    <a:lnTo>
                      <a:pt x="13463" y="13886"/>
                    </a:lnTo>
                    <a:lnTo>
                      <a:pt x="12476" y="13815"/>
                    </a:lnTo>
                    <a:lnTo>
                      <a:pt x="11560" y="13745"/>
                    </a:lnTo>
                    <a:lnTo>
                      <a:pt x="10643" y="13674"/>
                    </a:lnTo>
                    <a:lnTo>
                      <a:pt x="11701" y="13251"/>
                    </a:lnTo>
                    <a:lnTo>
                      <a:pt x="12405" y="12969"/>
                    </a:lnTo>
                    <a:lnTo>
                      <a:pt x="13040" y="12687"/>
                    </a:lnTo>
                    <a:lnTo>
                      <a:pt x="13533" y="12335"/>
                    </a:lnTo>
                    <a:lnTo>
                      <a:pt x="13674" y="12124"/>
                    </a:lnTo>
                    <a:lnTo>
                      <a:pt x="13745" y="11983"/>
                    </a:lnTo>
                    <a:lnTo>
                      <a:pt x="13745" y="11771"/>
                    </a:lnTo>
                    <a:lnTo>
                      <a:pt x="13674" y="11560"/>
                    </a:lnTo>
                    <a:lnTo>
                      <a:pt x="13392" y="11348"/>
                    </a:lnTo>
                    <a:lnTo>
                      <a:pt x="13040" y="11207"/>
                    </a:lnTo>
                    <a:lnTo>
                      <a:pt x="12899" y="11137"/>
                    </a:lnTo>
                    <a:lnTo>
                      <a:pt x="12687" y="11137"/>
                    </a:lnTo>
                    <a:lnTo>
                      <a:pt x="12264" y="11348"/>
                    </a:lnTo>
                    <a:lnTo>
                      <a:pt x="11771" y="11701"/>
                    </a:lnTo>
                    <a:lnTo>
                      <a:pt x="11207" y="12194"/>
                    </a:lnTo>
                    <a:lnTo>
                      <a:pt x="10220" y="13110"/>
                    </a:lnTo>
                    <a:lnTo>
                      <a:pt x="9798" y="13463"/>
                    </a:lnTo>
                    <a:lnTo>
                      <a:pt x="9445" y="13604"/>
                    </a:lnTo>
                    <a:lnTo>
                      <a:pt x="8881" y="13745"/>
                    </a:lnTo>
                    <a:lnTo>
                      <a:pt x="7190" y="13745"/>
                    </a:lnTo>
                    <a:lnTo>
                      <a:pt x="6626" y="13674"/>
                    </a:lnTo>
                    <a:lnTo>
                      <a:pt x="6203" y="13533"/>
                    </a:lnTo>
                    <a:lnTo>
                      <a:pt x="5780" y="13392"/>
                    </a:lnTo>
                    <a:lnTo>
                      <a:pt x="5357" y="13181"/>
                    </a:lnTo>
                    <a:lnTo>
                      <a:pt x="5005" y="12969"/>
                    </a:lnTo>
                    <a:lnTo>
                      <a:pt x="4300" y="12335"/>
                    </a:lnTo>
                    <a:lnTo>
                      <a:pt x="3665" y="11630"/>
                    </a:lnTo>
                    <a:lnTo>
                      <a:pt x="3102" y="10784"/>
                    </a:lnTo>
                    <a:lnTo>
                      <a:pt x="2608" y="9868"/>
                    </a:lnTo>
                    <a:lnTo>
                      <a:pt x="2115" y="8952"/>
                    </a:lnTo>
                    <a:lnTo>
                      <a:pt x="1762" y="8035"/>
                    </a:lnTo>
                    <a:lnTo>
                      <a:pt x="1621" y="7542"/>
                    </a:lnTo>
                    <a:lnTo>
                      <a:pt x="1410" y="6485"/>
                    </a:lnTo>
                    <a:lnTo>
                      <a:pt x="987" y="3665"/>
                    </a:lnTo>
                    <a:lnTo>
                      <a:pt x="846" y="2256"/>
                    </a:lnTo>
                    <a:lnTo>
                      <a:pt x="776" y="1058"/>
                    </a:lnTo>
                    <a:lnTo>
                      <a:pt x="776" y="564"/>
                    </a:lnTo>
                    <a:lnTo>
                      <a:pt x="846" y="282"/>
                    </a:lnTo>
                    <a:lnTo>
                      <a:pt x="917" y="71"/>
                    </a:lnTo>
                    <a:lnTo>
                      <a:pt x="987" y="0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Shape 255"/>
              <p:cNvSpPr>
                <a:spLocks/>
              </p:cNvSpPr>
              <p:nvPr/>
            </p:nvSpPr>
            <p:spPr bwMode="auto">
              <a:xfrm>
                <a:off x="3501442" y="4357673"/>
                <a:ext cx="151899" cy="297189"/>
              </a:xfrm>
              <a:custGeom>
                <a:avLst/>
                <a:gdLst>
                  <a:gd name="T0" fmla="*/ 0 w 6063"/>
                  <a:gd name="T1" fmla="*/ 0 h 11913"/>
                  <a:gd name="T2" fmla="*/ 6063 w 6063"/>
                  <a:gd name="T3" fmla="*/ 11913 h 11913"/>
                </a:gdLst>
                <a:ahLst/>
                <a:cxnLst>
                  <a:cxn ang="0">
                    <a:pos x="3737" y="1410"/>
                  </a:cxn>
                  <a:cxn ang="0">
                    <a:pos x="2891" y="3243"/>
                  </a:cxn>
                  <a:cxn ang="0">
                    <a:pos x="2397" y="5216"/>
                  </a:cxn>
                  <a:cxn ang="0">
                    <a:pos x="1270" y="8459"/>
                  </a:cxn>
                  <a:cxn ang="0">
                    <a:pos x="142" y="10855"/>
                  </a:cxn>
                  <a:cxn ang="0">
                    <a:pos x="71" y="11348"/>
                  </a:cxn>
                  <a:cxn ang="0">
                    <a:pos x="635" y="11348"/>
                  </a:cxn>
                  <a:cxn ang="0">
                    <a:pos x="988" y="10785"/>
                  </a:cxn>
                  <a:cxn ang="0">
                    <a:pos x="917" y="11348"/>
                  </a:cxn>
                  <a:cxn ang="0">
                    <a:pos x="1058" y="11489"/>
                  </a:cxn>
                  <a:cxn ang="0">
                    <a:pos x="1411" y="11348"/>
                  </a:cxn>
                  <a:cxn ang="0">
                    <a:pos x="2045" y="10855"/>
                  </a:cxn>
                  <a:cxn ang="0">
                    <a:pos x="2468" y="10503"/>
                  </a:cxn>
                  <a:cxn ang="0">
                    <a:pos x="2750" y="10573"/>
                  </a:cxn>
                  <a:cxn ang="0">
                    <a:pos x="2961" y="10785"/>
                  </a:cxn>
                  <a:cxn ang="0">
                    <a:pos x="3314" y="11630"/>
                  </a:cxn>
                  <a:cxn ang="0">
                    <a:pos x="3807" y="11912"/>
                  </a:cxn>
                  <a:cxn ang="0">
                    <a:pos x="4159" y="11630"/>
                  </a:cxn>
                  <a:cxn ang="0">
                    <a:pos x="3525" y="10503"/>
                  </a:cxn>
                  <a:cxn ang="0">
                    <a:pos x="2891" y="9234"/>
                  </a:cxn>
                  <a:cxn ang="0">
                    <a:pos x="3032" y="8952"/>
                  </a:cxn>
                  <a:cxn ang="0">
                    <a:pos x="3525" y="9304"/>
                  </a:cxn>
                  <a:cxn ang="0">
                    <a:pos x="4018" y="10150"/>
                  </a:cxn>
                  <a:cxn ang="0">
                    <a:pos x="4512" y="10996"/>
                  </a:cxn>
                  <a:cxn ang="0">
                    <a:pos x="4935" y="11278"/>
                  </a:cxn>
                  <a:cxn ang="0">
                    <a:pos x="5499" y="11137"/>
                  </a:cxn>
                  <a:cxn ang="0">
                    <a:pos x="5851" y="10714"/>
                  </a:cxn>
                  <a:cxn ang="0">
                    <a:pos x="5781" y="10080"/>
                  </a:cxn>
                  <a:cxn ang="0">
                    <a:pos x="5358" y="9163"/>
                  </a:cxn>
                  <a:cxn ang="0">
                    <a:pos x="4794" y="8600"/>
                  </a:cxn>
                  <a:cxn ang="0">
                    <a:pos x="3314" y="7754"/>
                  </a:cxn>
                  <a:cxn ang="0">
                    <a:pos x="2961" y="7472"/>
                  </a:cxn>
                  <a:cxn ang="0">
                    <a:pos x="2891" y="6485"/>
                  </a:cxn>
                  <a:cxn ang="0">
                    <a:pos x="3173" y="5146"/>
                  </a:cxn>
                  <a:cxn ang="0">
                    <a:pos x="4018" y="2820"/>
                  </a:cxn>
                  <a:cxn ang="0">
                    <a:pos x="4512" y="4793"/>
                  </a:cxn>
                  <a:cxn ang="0">
                    <a:pos x="5146" y="6203"/>
                  </a:cxn>
                  <a:cxn ang="0">
                    <a:pos x="5428" y="6485"/>
                  </a:cxn>
                  <a:cxn ang="0">
                    <a:pos x="5781" y="6344"/>
                  </a:cxn>
                  <a:cxn ang="0">
                    <a:pos x="6062" y="5639"/>
                  </a:cxn>
                  <a:cxn ang="0">
                    <a:pos x="5922" y="5075"/>
                  </a:cxn>
                  <a:cxn ang="0">
                    <a:pos x="5146" y="3313"/>
                  </a:cxn>
                  <a:cxn ang="0">
                    <a:pos x="4794" y="1974"/>
                  </a:cxn>
                  <a:cxn ang="0">
                    <a:pos x="4794" y="776"/>
                  </a:cxn>
                </a:cxnLst>
                <a:rect l="T0" t="T1" r="T2" b="T3"/>
                <a:pathLst>
                  <a:path w="6063" h="11913" extrusionOk="0">
                    <a:moveTo>
                      <a:pt x="4935" y="0"/>
                    </a:moveTo>
                    <a:lnTo>
                      <a:pt x="3737" y="1410"/>
                    </a:lnTo>
                    <a:lnTo>
                      <a:pt x="3314" y="2326"/>
                    </a:lnTo>
                    <a:lnTo>
                      <a:pt x="2891" y="3243"/>
                    </a:lnTo>
                    <a:lnTo>
                      <a:pt x="2609" y="4230"/>
                    </a:lnTo>
                    <a:lnTo>
                      <a:pt x="2397" y="5216"/>
                    </a:lnTo>
                    <a:lnTo>
                      <a:pt x="1833" y="6908"/>
                    </a:lnTo>
                    <a:lnTo>
                      <a:pt x="1270" y="8459"/>
                    </a:lnTo>
                    <a:lnTo>
                      <a:pt x="494" y="9939"/>
                    </a:lnTo>
                    <a:lnTo>
                      <a:pt x="142" y="10855"/>
                    </a:lnTo>
                    <a:lnTo>
                      <a:pt x="1" y="11137"/>
                    </a:lnTo>
                    <a:lnTo>
                      <a:pt x="71" y="11348"/>
                    </a:lnTo>
                    <a:lnTo>
                      <a:pt x="353" y="11419"/>
                    </a:lnTo>
                    <a:lnTo>
                      <a:pt x="635" y="11348"/>
                    </a:lnTo>
                    <a:lnTo>
                      <a:pt x="847" y="11137"/>
                    </a:lnTo>
                    <a:lnTo>
                      <a:pt x="988" y="10785"/>
                    </a:lnTo>
                    <a:lnTo>
                      <a:pt x="917" y="11207"/>
                    </a:lnTo>
                    <a:lnTo>
                      <a:pt x="917" y="11348"/>
                    </a:lnTo>
                    <a:lnTo>
                      <a:pt x="988" y="11419"/>
                    </a:lnTo>
                    <a:lnTo>
                      <a:pt x="1058" y="11489"/>
                    </a:lnTo>
                    <a:lnTo>
                      <a:pt x="1129" y="11489"/>
                    </a:lnTo>
                    <a:lnTo>
                      <a:pt x="1411" y="11348"/>
                    </a:lnTo>
                    <a:lnTo>
                      <a:pt x="1904" y="10996"/>
                    </a:lnTo>
                    <a:lnTo>
                      <a:pt x="2045" y="10855"/>
                    </a:lnTo>
                    <a:lnTo>
                      <a:pt x="2045" y="10714"/>
                    </a:lnTo>
                    <a:lnTo>
                      <a:pt x="2468" y="10503"/>
                    </a:lnTo>
                    <a:lnTo>
                      <a:pt x="2609" y="10503"/>
                    </a:lnTo>
                    <a:lnTo>
                      <a:pt x="2750" y="10573"/>
                    </a:lnTo>
                    <a:lnTo>
                      <a:pt x="2891" y="10644"/>
                    </a:lnTo>
                    <a:lnTo>
                      <a:pt x="2961" y="10785"/>
                    </a:lnTo>
                    <a:lnTo>
                      <a:pt x="3102" y="11278"/>
                    </a:lnTo>
                    <a:lnTo>
                      <a:pt x="3314" y="11630"/>
                    </a:lnTo>
                    <a:lnTo>
                      <a:pt x="3596" y="11842"/>
                    </a:lnTo>
                    <a:lnTo>
                      <a:pt x="3807" y="11912"/>
                    </a:lnTo>
                    <a:lnTo>
                      <a:pt x="4159" y="11771"/>
                    </a:lnTo>
                    <a:lnTo>
                      <a:pt x="4159" y="11630"/>
                    </a:lnTo>
                    <a:lnTo>
                      <a:pt x="4018" y="11278"/>
                    </a:lnTo>
                    <a:lnTo>
                      <a:pt x="3525" y="10503"/>
                    </a:lnTo>
                    <a:lnTo>
                      <a:pt x="3032" y="9586"/>
                    </a:lnTo>
                    <a:lnTo>
                      <a:pt x="2891" y="9234"/>
                    </a:lnTo>
                    <a:lnTo>
                      <a:pt x="2820" y="8881"/>
                    </a:lnTo>
                    <a:lnTo>
                      <a:pt x="3032" y="8952"/>
                    </a:lnTo>
                    <a:lnTo>
                      <a:pt x="3173" y="9022"/>
                    </a:lnTo>
                    <a:lnTo>
                      <a:pt x="3525" y="9304"/>
                    </a:lnTo>
                    <a:lnTo>
                      <a:pt x="3807" y="9727"/>
                    </a:lnTo>
                    <a:lnTo>
                      <a:pt x="4018" y="10150"/>
                    </a:lnTo>
                    <a:lnTo>
                      <a:pt x="4300" y="10644"/>
                    </a:lnTo>
                    <a:lnTo>
                      <a:pt x="4512" y="10996"/>
                    </a:lnTo>
                    <a:lnTo>
                      <a:pt x="4794" y="11207"/>
                    </a:lnTo>
                    <a:lnTo>
                      <a:pt x="4935" y="11278"/>
                    </a:lnTo>
                    <a:lnTo>
                      <a:pt x="5146" y="11278"/>
                    </a:lnTo>
                    <a:lnTo>
                      <a:pt x="5499" y="11137"/>
                    </a:lnTo>
                    <a:lnTo>
                      <a:pt x="5781" y="10926"/>
                    </a:lnTo>
                    <a:lnTo>
                      <a:pt x="5851" y="10714"/>
                    </a:lnTo>
                    <a:lnTo>
                      <a:pt x="5851" y="10362"/>
                    </a:lnTo>
                    <a:lnTo>
                      <a:pt x="5781" y="10080"/>
                    </a:lnTo>
                    <a:lnTo>
                      <a:pt x="5640" y="9727"/>
                    </a:lnTo>
                    <a:lnTo>
                      <a:pt x="5358" y="9163"/>
                    </a:lnTo>
                    <a:lnTo>
                      <a:pt x="5146" y="8881"/>
                    </a:lnTo>
                    <a:lnTo>
                      <a:pt x="4794" y="8600"/>
                    </a:lnTo>
                    <a:lnTo>
                      <a:pt x="4018" y="8106"/>
                    </a:lnTo>
                    <a:lnTo>
                      <a:pt x="3314" y="7754"/>
                    </a:lnTo>
                    <a:lnTo>
                      <a:pt x="3032" y="7613"/>
                    </a:lnTo>
                    <a:lnTo>
                      <a:pt x="2961" y="7472"/>
                    </a:lnTo>
                    <a:lnTo>
                      <a:pt x="2820" y="7049"/>
                    </a:lnTo>
                    <a:lnTo>
                      <a:pt x="2891" y="6485"/>
                    </a:lnTo>
                    <a:lnTo>
                      <a:pt x="3032" y="5851"/>
                    </a:lnTo>
                    <a:lnTo>
                      <a:pt x="3173" y="5146"/>
                    </a:lnTo>
                    <a:lnTo>
                      <a:pt x="3666" y="3807"/>
                    </a:lnTo>
                    <a:lnTo>
                      <a:pt x="4018" y="2820"/>
                    </a:lnTo>
                    <a:lnTo>
                      <a:pt x="4300" y="4018"/>
                    </a:lnTo>
                    <a:lnTo>
                      <a:pt x="4512" y="4793"/>
                    </a:lnTo>
                    <a:lnTo>
                      <a:pt x="4794" y="5569"/>
                    </a:lnTo>
                    <a:lnTo>
                      <a:pt x="5146" y="6203"/>
                    </a:lnTo>
                    <a:lnTo>
                      <a:pt x="5287" y="6344"/>
                    </a:lnTo>
                    <a:lnTo>
                      <a:pt x="5428" y="6485"/>
                    </a:lnTo>
                    <a:lnTo>
                      <a:pt x="5569" y="6485"/>
                    </a:lnTo>
                    <a:lnTo>
                      <a:pt x="5781" y="6344"/>
                    </a:lnTo>
                    <a:lnTo>
                      <a:pt x="5922" y="6062"/>
                    </a:lnTo>
                    <a:lnTo>
                      <a:pt x="6062" y="5639"/>
                    </a:lnTo>
                    <a:lnTo>
                      <a:pt x="6062" y="5428"/>
                    </a:lnTo>
                    <a:lnTo>
                      <a:pt x="5922" y="5075"/>
                    </a:lnTo>
                    <a:lnTo>
                      <a:pt x="5569" y="4159"/>
                    </a:lnTo>
                    <a:lnTo>
                      <a:pt x="5146" y="3313"/>
                    </a:lnTo>
                    <a:lnTo>
                      <a:pt x="4935" y="2679"/>
                    </a:lnTo>
                    <a:lnTo>
                      <a:pt x="4794" y="1974"/>
                    </a:lnTo>
                    <a:lnTo>
                      <a:pt x="4723" y="1340"/>
                    </a:lnTo>
                    <a:lnTo>
                      <a:pt x="4794" y="776"/>
                    </a:lnTo>
                    <a:lnTo>
                      <a:pt x="4935" y="0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Shape 256"/>
              <p:cNvSpPr>
                <a:spLocks/>
              </p:cNvSpPr>
              <p:nvPr/>
            </p:nvSpPr>
            <p:spPr bwMode="auto">
              <a:xfrm>
                <a:off x="3487202" y="4420905"/>
                <a:ext cx="82279" cy="112236"/>
              </a:xfrm>
              <a:custGeom>
                <a:avLst/>
                <a:gdLst>
                  <a:gd name="T0" fmla="*/ 0 w 3313"/>
                  <a:gd name="T1" fmla="*/ 0 h 4512"/>
                  <a:gd name="T2" fmla="*/ 3313 w 3313"/>
                  <a:gd name="T3" fmla="*/ 4512 h 4512"/>
                </a:gdLst>
                <a:ahLst/>
                <a:cxnLst>
                  <a:cxn ang="0">
                    <a:pos x="3031" y="1"/>
                  </a:cxn>
                  <a:cxn ang="0">
                    <a:pos x="2749" y="71"/>
                  </a:cxn>
                  <a:cxn ang="0">
                    <a:pos x="2326" y="353"/>
                  </a:cxn>
                  <a:cxn ang="0">
                    <a:pos x="1762" y="776"/>
                  </a:cxn>
                  <a:cxn ang="0">
                    <a:pos x="1269" y="1199"/>
                  </a:cxn>
                  <a:cxn ang="0">
                    <a:pos x="705" y="1833"/>
                  </a:cxn>
                  <a:cxn ang="0">
                    <a:pos x="282" y="2468"/>
                  </a:cxn>
                  <a:cxn ang="0">
                    <a:pos x="70" y="2750"/>
                  </a:cxn>
                  <a:cxn ang="0">
                    <a:pos x="0" y="3032"/>
                  </a:cxn>
                  <a:cxn ang="0">
                    <a:pos x="0" y="3596"/>
                  </a:cxn>
                  <a:cxn ang="0">
                    <a:pos x="70" y="3878"/>
                  </a:cxn>
                  <a:cxn ang="0">
                    <a:pos x="211" y="4230"/>
                  </a:cxn>
                  <a:cxn ang="0">
                    <a:pos x="352" y="4441"/>
                  </a:cxn>
                  <a:cxn ang="0">
                    <a:pos x="423" y="4512"/>
                  </a:cxn>
                  <a:cxn ang="0">
                    <a:pos x="634" y="4512"/>
                  </a:cxn>
                  <a:cxn ang="0">
                    <a:pos x="775" y="4371"/>
                  </a:cxn>
                  <a:cxn ang="0">
                    <a:pos x="987" y="4018"/>
                  </a:cxn>
                  <a:cxn ang="0">
                    <a:pos x="1903" y="2609"/>
                  </a:cxn>
                  <a:cxn ang="0">
                    <a:pos x="2467" y="1693"/>
                  </a:cxn>
                  <a:cxn ang="0">
                    <a:pos x="2960" y="917"/>
                  </a:cxn>
                  <a:cxn ang="0">
                    <a:pos x="3242" y="283"/>
                  </a:cxn>
                  <a:cxn ang="0">
                    <a:pos x="3313" y="71"/>
                  </a:cxn>
                  <a:cxn ang="0">
                    <a:pos x="3242" y="1"/>
                  </a:cxn>
                </a:cxnLst>
                <a:rect l="T0" t="T1" r="T2" b="T3"/>
                <a:pathLst>
                  <a:path w="3313" h="4512" extrusionOk="0">
                    <a:moveTo>
                      <a:pt x="3031" y="1"/>
                    </a:moveTo>
                    <a:lnTo>
                      <a:pt x="2749" y="71"/>
                    </a:lnTo>
                    <a:lnTo>
                      <a:pt x="2326" y="353"/>
                    </a:lnTo>
                    <a:lnTo>
                      <a:pt x="1762" y="776"/>
                    </a:lnTo>
                    <a:lnTo>
                      <a:pt x="1269" y="1199"/>
                    </a:lnTo>
                    <a:lnTo>
                      <a:pt x="705" y="1833"/>
                    </a:lnTo>
                    <a:lnTo>
                      <a:pt x="282" y="2468"/>
                    </a:lnTo>
                    <a:lnTo>
                      <a:pt x="70" y="2750"/>
                    </a:lnTo>
                    <a:lnTo>
                      <a:pt x="0" y="3032"/>
                    </a:lnTo>
                    <a:lnTo>
                      <a:pt x="0" y="3596"/>
                    </a:lnTo>
                    <a:lnTo>
                      <a:pt x="70" y="3878"/>
                    </a:lnTo>
                    <a:lnTo>
                      <a:pt x="211" y="4230"/>
                    </a:lnTo>
                    <a:lnTo>
                      <a:pt x="352" y="4441"/>
                    </a:lnTo>
                    <a:lnTo>
                      <a:pt x="423" y="4512"/>
                    </a:lnTo>
                    <a:lnTo>
                      <a:pt x="634" y="4512"/>
                    </a:lnTo>
                    <a:lnTo>
                      <a:pt x="775" y="4371"/>
                    </a:lnTo>
                    <a:lnTo>
                      <a:pt x="987" y="4018"/>
                    </a:lnTo>
                    <a:lnTo>
                      <a:pt x="1903" y="2609"/>
                    </a:lnTo>
                    <a:lnTo>
                      <a:pt x="2467" y="1693"/>
                    </a:lnTo>
                    <a:lnTo>
                      <a:pt x="2960" y="917"/>
                    </a:lnTo>
                    <a:lnTo>
                      <a:pt x="3242" y="283"/>
                    </a:lnTo>
                    <a:lnTo>
                      <a:pt x="3313" y="71"/>
                    </a:lnTo>
                    <a:lnTo>
                      <a:pt x="3242" y="1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Shape 257"/>
              <p:cNvSpPr>
                <a:spLocks/>
              </p:cNvSpPr>
              <p:nvPr/>
            </p:nvSpPr>
            <p:spPr bwMode="auto">
              <a:xfrm>
                <a:off x="3621696" y="4656442"/>
                <a:ext cx="90191" cy="85363"/>
              </a:xfrm>
              <a:custGeom>
                <a:avLst/>
                <a:gdLst>
                  <a:gd name="T0" fmla="*/ 0 w 3596"/>
                  <a:gd name="T1" fmla="*/ 0 h 3385"/>
                  <a:gd name="T2" fmla="*/ 3596 w 3596"/>
                  <a:gd name="T3" fmla="*/ 3385 h 3385"/>
                </a:gdLst>
                <a:ahLst/>
                <a:cxnLst>
                  <a:cxn ang="0">
                    <a:pos x="3595" y="1"/>
                  </a:cxn>
                  <a:cxn ang="0">
                    <a:pos x="3102" y="71"/>
                  </a:cxn>
                  <a:cxn ang="0">
                    <a:pos x="2538" y="283"/>
                  </a:cxn>
                  <a:cxn ang="0">
                    <a:pos x="2045" y="565"/>
                  </a:cxn>
                  <a:cxn ang="0">
                    <a:pos x="1551" y="917"/>
                  </a:cxn>
                  <a:cxn ang="0">
                    <a:pos x="1058" y="1340"/>
                  </a:cxn>
                  <a:cxn ang="0">
                    <a:pos x="635" y="1763"/>
                  </a:cxn>
                  <a:cxn ang="0">
                    <a:pos x="353" y="2256"/>
                  </a:cxn>
                  <a:cxn ang="0">
                    <a:pos x="142" y="2679"/>
                  </a:cxn>
                  <a:cxn ang="0">
                    <a:pos x="1" y="2961"/>
                  </a:cxn>
                  <a:cxn ang="0">
                    <a:pos x="1" y="3173"/>
                  </a:cxn>
                  <a:cxn ang="0">
                    <a:pos x="1" y="3314"/>
                  </a:cxn>
                  <a:cxn ang="0">
                    <a:pos x="71" y="3384"/>
                  </a:cxn>
                  <a:cxn ang="0">
                    <a:pos x="353" y="3384"/>
                  </a:cxn>
                  <a:cxn ang="0">
                    <a:pos x="706" y="3173"/>
                  </a:cxn>
                  <a:cxn ang="0">
                    <a:pos x="1410" y="2609"/>
                  </a:cxn>
                  <a:cxn ang="0">
                    <a:pos x="1692" y="2397"/>
                  </a:cxn>
                  <a:cxn ang="0">
                    <a:pos x="2115" y="1904"/>
                  </a:cxn>
                  <a:cxn ang="0">
                    <a:pos x="2609" y="1058"/>
                  </a:cxn>
                  <a:cxn ang="0">
                    <a:pos x="3173" y="353"/>
                  </a:cxn>
                  <a:cxn ang="0">
                    <a:pos x="3384" y="142"/>
                  </a:cxn>
                  <a:cxn ang="0">
                    <a:pos x="3595" y="1"/>
                  </a:cxn>
                </a:cxnLst>
                <a:rect l="T0" t="T1" r="T2" b="T3"/>
                <a:pathLst>
                  <a:path w="3596" h="3385" extrusionOk="0">
                    <a:moveTo>
                      <a:pt x="3595" y="1"/>
                    </a:moveTo>
                    <a:lnTo>
                      <a:pt x="3102" y="71"/>
                    </a:lnTo>
                    <a:lnTo>
                      <a:pt x="2538" y="283"/>
                    </a:lnTo>
                    <a:lnTo>
                      <a:pt x="2045" y="565"/>
                    </a:lnTo>
                    <a:lnTo>
                      <a:pt x="1551" y="917"/>
                    </a:lnTo>
                    <a:lnTo>
                      <a:pt x="1058" y="1340"/>
                    </a:lnTo>
                    <a:lnTo>
                      <a:pt x="635" y="1763"/>
                    </a:lnTo>
                    <a:lnTo>
                      <a:pt x="353" y="2256"/>
                    </a:lnTo>
                    <a:lnTo>
                      <a:pt x="142" y="2679"/>
                    </a:lnTo>
                    <a:lnTo>
                      <a:pt x="1" y="2961"/>
                    </a:lnTo>
                    <a:lnTo>
                      <a:pt x="1" y="3173"/>
                    </a:lnTo>
                    <a:lnTo>
                      <a:pt x="1" y="3314"/>
                    </a:lnTo>
                    <a:lnTo>
                      <a:pt x="71" y="3384"/>
                    </a:lnTo>
                    <a:lnTo>
                      <a:pt x="353" y="3384"/>
                    </a:lnTo>
                    <a:lnTo>
                      <a:pt x="706" y="3173"/>
                    </a:lnTo>
                    <a:lnTo>
                      <a:pt x="1410" y="2609"/>
                    </a:lnTo>
                    <a:lnTo>
                      <a:pt x="1692" y="2397"/>
                    </a:lnTo>
                    <a:lnTo>
                      <a:pt x="2115" y="1904"/>
                    </a:lnTo>
                    <a:lnTo>
                      <a:pt x="2609" y="1058"/>
                    </a:lnTo>
                    <a:lnTo>
                      <a:pt x="3173" y="353"/>
                    </a:lnTo>
                    <a:lnTo>
                      <a:pt x="3384" y="142"/>
                    </a:lnTo>
                    <a:lnTo>
                      <a:pt x="3595" y="1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Shape 258"/>
            <p:cNvSpPr>
              <a:spLocks/>
            </p:cNvSpPr>
            <p:nvPr/>
          </p:nvSpPr>
          <p:spPr bwMode="auto">
            <a:xfrm>
              <a:off x="1660200" y="3957732"/>
              <a:ext cx="245255" cy="246604"/>
            </a:xfrm>
            <a:custGeom>
              <a:avLst/>
              <a:gdLst>
                <a:gd name="T0" fmla="*/ 0 w 9798"/>
                <a:gd name="T1" fmla="*/ 0 h 9869"/>
                <a:gd name="T2" fmla="*/ 9798 w 9798"/>
                <a:gd name="T3" fmla="*/ 9869 h 9869"/>
              </a:gdLst>
              <a:ahLst/>
              <a:cxnLst>
                <a:cxn ang="0">
                  <a:pos x="5357" y="1058"/>
                </a:cxn>
                <a:cxn ang="0">
                  <a:pos x="5568" y="2045"/>
                </a:cxn>
                <a:cxn ang="0">
                  <a:pos x="4652" y="4441"/>
                </a:cxn>
                <a:cxn ang="0">
                  <a:pos x="2679" y="3031"/>
                </a:cxn>
                <a:cxn ang="0">
                  <a:pos x="2538" y="2045"/>
                </a:cxn>
                <a:cxn ang="0">
                  <a:pos x="3806" y="705"/>
                </a:cxn>
                <a:cxn ang="0">
                  <a:pos x="8388" y="2961"/>
                </a:cxn>
                <a:cxn ang="0">
                  <a:pos x="8952" y="3807"/>
                </a:cxn>
                <a:cxn ang="0">
                  <a:pos x="8811" y="4864"/>
                </a:cxn>
                <a:cxn ang="0">
                  <a:pos x="8106" y="5639"/>
                </a:cxn>
                <a:cxn ang="0">
                  <a:pos x="6696" y="5428"/>
                </a:cxn>
                <a:cxn ang="0">
                  <a:pos x="5991" y="4582"/>
                </a:cxn>
                <a:cxn ang="0">
                  <a:pos x="6273" y="3595"/>
                </a:cxn>
                <a:cxn ang="0">
                  <a:pos x="7189" y="2890"/>
                </a:cxn>
                <a:cxn ang="0">
                  <a:pos x="7260" y="6415"/>
                </a:cxn>
                <a:cxn ang="0">
                  <a:pos x="8317" y="7401"/>
                </a:cxn>
                <a:cxn ang="0">
                  <a:pos x="7683" y="8318"/>
                </a:cxn>
                <a:cxn ang="0">
                  <a:pos x="5991" y="8741"/>
                </a:cxn>
                <a:cxn ang="0">
                  <a:pos x="4652" y="8177"/>
                </a:cxn>
                <a:cxn ang="0">
                  <a:pos x="4300" y="7119"/>
                </a:cxn>
                <a:cxn ang="0">
                  <a:pos x="5145" y="5992"/>
                </a:cxn>
                <a:cxn ang="0">
                  <a:pos x="3031" y="8459"/>
                </a:cxn>
                <a:cxn ang="0">
                  <a:pos x="1551" y="8600"/>
                </a:cxn>
                <a:cxn ang="0">
                  <a:pos x="916" y="6978"/>
                </a:cxn>
                <a:cxn ang="0">
                  <a:pos x="1339" y="5992"/>
                </a:cxn>
                <a:cxn ang="0">
                  <a:pos x="4652" y="0"/>
                </a:cxn>
                <a:cxn ang="0">
                  <a:pos x="2185" y="1269"/>
                </a:cxn>
                <a:cxn ang="0">
                  <a:pos x="1551" y="2679"/>
                </a:cxn>
                <a:cxn ang="0">
                  <a:pos x="2044" y="3877"/>
                </a:cxn>
                <a:cxn ang="0">
                  <a:pos x="3947" y="4793"/>
                </a:cxn>
                <a:cxn ang="0">
                  <a:pos x="3736" y="5146"/>
                </a:cxn>
                <a:cxn ang="0">
                  <a:pos x="1128" y="5005"/>
                </a:cxn>
                <a:cxn ang="0">
                  <a:pos x="141" y="6203"/>
                </a:cxn>
                <a:cxn ang="0">
                  <a:pos x="141" y="8106"/>
                </a:cxn>
                <a:cxn ang="0">
                  <a:pos x="987" y="9375"/>
                </a:cxn>
                <a:cxn ang="0">
                  <a:pos x="2326" y="9868"/>
                </a:cxn>
                <a:cxn ang="0">
                  <a:pos x="3736" y="9163"/>
                </a:cxn>
                <a:cxn ang="0">
                  <a:pos x="4229" y="9375"/>
                </a:cxn>
                <a:cxn ang="0">
                  <a:pos x="5709" y="9798"/>
                </a:cxn>
                <a:cxn ang="0">
                  <a:pos x="7965" y="9093"/>
                </a:cxn>
                <a:cxn ang="0">
                  <a:pos x="9234" y="7542"/>
                </a:cxn>
                <a:cxn ang="0">
                  <a:pos x="8952" y="6767"/>
                </a:cxn>
                <a:cxn ang="0">
                  <a:pos x="9093" y="5992"/>
                </a:cxn>
                <a:cxn ang="0">
                  <a:pos x="9727" y="4652"/>
                </a:cxn>
                <a:cxn ang="0">
                  <a:pos x="9656" y="3172"/>
                </a:cxn>
                <a:cxn ang="0">
                  <a:pos x="8952" y="2256"/>
                </a:cxn>
                <a:cxn ang="0">
                  <a:pos x="7401" y="2115"/>
                </a:cxn>
                <a:cxn ang="0">
                  <a:pos x="6344" y="1692"/>
                </a:cxn>
                <a:cxn ang="0">
                  <a:pos x="5780" y="353"/>
                </a:cxn>
                <a:cxn ang="0">
                  <a:pos x="4652" y="0"/>
                </a:cxn>
              </a:cxnLst>
              <a:rect l="T0" t="T1" r="T2" b="T3"/>
              <a:pathLst>
                <a:path w="9798" h="9869" extrusionOk="0">
                  <a:moveTo>
                    <a:pt x="4582" y="635"/>
                  </a:moveTo>
                  <a:lnTo>
                    <a:pt x="4864" y="705"/>
                  </a:lnTo>
                  <a:lnTo>
                    <a:pt x="5145" y="846"/>
                  </a:lnTo>
                  <a:lnTo>
                    <a:pt x="5357" y="1058"/>
                  </a:lnTo>
                  <a:lnTo>
                    <a:pt x="5498" y="1269"/>
                  </a:lnTo>
                  <a:lnTo>
                    <a:pt x="5568" y="1481"/>
                  </a:lnTo>
                  <a:lnTo>
                    <a:pt x="5568" y="1763"/>
                  </a:lnTo>
                  <a:lnTo>
                    <a:pt x="5568" y="2045"/>
                  </a:lnTo>
                  <a:lnTo>
                    <a:pt x="5357" y="2679"/>
                  </a:lnTo>
                  <a:lnTo>
                    <a:pt x="4864" y="3807"/>
                  </a:lnTo>
                  <a:lnTo>
                    <a:pt x="4723" y="4230"/>
                  </a:lnTo>
                  <a:lnTo>
                    <a:pt x="4652" y="4441"/>
                  </a:lnTo>
                  <a:lnTo>
                    <a:pt x="4723" y="4582"/>
                  </a:lnTo>
                  <a:lnTo>
                    <a:pt x="3736" y="3948"/>
                  </a:lnTo>
                  <a:lnTo>
                    <a:pt x="2890" y="3243"/>
                  </a:lnTo>
                  <a:lnTo>
                    <a:pt x="2679" y="3031"/>
                  </a:lnTo>
                  <a:lnTo>
                    <a:pt x="2538" y="2820"/>
                  </a:lnTo>
                  <a:lnTo>
                    <a:pt x="2467" y="2538"/>
                  </a:lnTo>
                  <a:lnTo>
                    <a:pt x="2467" y="2326"/>
                  </a:lnTo>
                  <a:lnTo>
                    <a:pt x="2538" y="2045"/>
                  </a:lnTo>
                  <a:lnTo>
                    <a:pt x="2608" y="1833"/>
                  </a:lnTo>
                  <a:lnTo>
                    <a:pt x="2890" y="1340"/>
                  </a:lnTo>
                  <a:lnTo>
                    <a:pt x="3313" y="987"/>
                  </a:lnTo>
                  <a:lnTo>
                    <a:pt x="3806" y="705"/>
                  </a:lnTo>
                  <a:lnTo>
                    <a:pt x="4370" y="635"/>
                  </a:lnTo>
                  <a:close/>
                  <a:moveTo>
                    <a:pt x="7753" y="2820"/>
                  </a:moveTo>
                  <a:lnTo>
                    <a:pt x="8106" y="2890"/>
                  </a:lnTo>
                  <a:lnTo>
                    <a:pt x="8388" y="2961"/>
                  </a:lnTo>
                  <a:lnTo>
                    <a:pt x="8599" y="3102"/>
                  </a:lnTo>
                  <a:lnTo>
                    <a:pt x="8740" y="3313"/>
                  </a:lnTo>
                  <a:lnTo>
                    <a:pt x="8881" y="3525"/>
                  </a:lnTo>
                  <a:lnTo>
                    <a:pt x="8952" y="3807"/>
                  </a:lnTo>
                  <a:lnTo>
                    <a:pt x="8952" y="4089"/>
                  </a:lnTo>
                  <a:lnTo>
                    <a:pt x="8952" y="4371"/>
                  </a:lnTo>
                  <a:lnTo>
                    <a:pt x="8952" y="4652"/>
                  </a:lnTo>
                  <a:lnTo>
                    <a:pt x="8811" y="4864"/>
                  </a:lnTo>
                  <a:lnTo>
                    <a:pt x="8740" y="5146"/>
                  </a:lnTo>
                  <a:lnTo>
                    <a:pt x="8529" y="5357"/>
                  </a:lnTo>
                  <a:lnTo>
                    <a:pt x="8317" y="5498"/>
                  </a:lnTo>
                  <a:lnTo>
                    <a:pt x="8106" y="5639"/>
                  </a:lnTo>
                  <a:lnTo>
                    <a:pt x="7824" y="5710"/>
                  </a:lnTo>
                  <a:lnTo>
                    <a:pt x="7471" y="5639"/>
                  </a:lnTo>
                  <a:lnTo>
                    <a:pt x="7049" y="5569"/>
                  </a:lnTo>
                  <a:lnTo>
                    <a:pt x="6696" y="5428"/>
                  </a:lnTo>
                  <a:lnTo>
                    <a:pt x="6414" y="5287"/>
                  </a:lnTo>
                  <a:lnTo>
                    <a:pt x="6203" y="5075"/>
                  </a:lnTo>
                  <a:lnTo>
                    <a:pt x="6132" y="4864"/>
                  </a:lnTo>
                  <a:lnTo>
                    <a:pt x="5991" y="4582"/>
                  </a:lnTo>
                  <a:lnTo>
                    <a:pt x="5991" y="4371"/>
                  </a:lnTo>
                  <a:lnTo>
                    <a:pt x="6062" y="4089"/>
                  </a:lnTo>
                  <a:lnTo>
                    <a:pt x="6132" y="3807"/>
                  </a:lnTo>
                  <a:lnTo>
                    <a:pt x="6273" y="3595"/>
                  </a:lnTo>
                  <a:lnTo>
                    <a:pt x="6414" y="3384"/>
                  </a:lnTo>
                  <a:lnTo>
                    <a:pt x="6626" y="3172"/>
                  </a:lnTo>
                  <a:lnTo>
                    <a:pt x="6908" y="3031"/>
                  </a:lnTo>
                  <a:lnTo>
                    <a:pt x="7189" y="2890"/>
                  </a:lnTo>
                  <a:lnTo>
                    <a:pt x="7471" y="2820"/>
                  </a:lnTo>
                  <a:close/>
                  <a:moveTo>
                    <a:pt x="5921" y="5992"/>
                  </a:moveTo>
                  <a:lnTo>
                    <a:pt x="6555" y="6133"/>
                  </a:lnTo>
                  <a:lnTo>
                    <a:pt x="7260" y="6415"/>
                  </a:lnTo>
                  <a:lnTo>
                    <a:pt x="7824" y="6767"/>
                  </a:lnTo>
                  <a:lnTo>
                    <a:pt x="8035" y="6978"/>
                  </a:lnTo>
                  <a:lnTo>
                    <a:pt x="8176" y="7190"/>
                  </a:lnTo>
                  <a:lnTo>
                    <a:pt x="8317" y="7401"/>
                  </a:lnTo>
                  <a:lnTo>
                    <a:pt x="8317" y="7613"/>
                  </a:lnTo>
                  <a:lnTo>
                    <a:pt x="8247" y="7824"/>
                  </a:lnTo>
                  <a:lnTo>
                    <a:pt x="8035" y="8036"/>
                  </a:lnTo>
                  <a:lnTo>
                    <a:pt x="7683" y="8318"/>
                  </a:lnTo>
                  <a:lnTo>
                    <a:pt x="7260" y="8529"/>
                  </a:lnTo>
                  <a:lnTo>
                    <a:pt x="6837" y="8670"/>
                  </a:lnTo>
                  <a:lnTo>
                    <a:pt x="6414" y="8741"/>
                  </a:lnTo>
                  <a:lnTo>
                    <a:pt x="5991" y="8741"/>
                  </a:lnTo>
                  <a:lnTo>
                    <a:pt x="5639" y="8670"/>
                  </a:lnTo>
                  <a:lnTo>
                    <a:pt x="5286" y="8529"/>
                  </a:lnTo>
                  <a:lnTo>
                    <a:pt x="4934" y="8388"/>
                  </a:lnTo>
                  <a:lnTo>
                    <a:pt x="4652" y="8177"/>
                  </a:lnTo>
                  <a:lnTo>
                    <a:pt x="4441" y="7965"/>
                  </a:lnTo>
                  <a:lnTo>
                    <a:pt x="4300" y="7683"/>
                  </a:lnTo>
                  <a:lnTo>
                    <a:pt x="4229" y="7401"/>
                  </a:lnTo>
                  <a:lnTo>
                    <a:pt x="4300" y="7119"/>
                  </a:lnTo>
                  <a:lnTo>
                    <a:pt x="4370" y="6767"/>
                  </a:lnTo>
                  <a:lnTo>
                    <a:pt x="4652" y="6415"/>
                  </a:lnTo>
                  <a:lnTo>
                    <a:pt x="5004" y="6062"/>
                  </a:lnTo>
                  <a:lnTo>
                    <a:pt x="5145" y="5992"/>
                  </a:lnTo>
                  <a:close/>
                  <a:moveTo>
                    <a:pt x="4229" y="5498"/>
                  </a:moveTo>
                  <a:lnTo>
                    <a:pt x="3877" y="6767"/>
                  </a:lnTo>
                  <a:lnTo>
                    <a:pt x="3313" y="7965"/>
                  </a:lnTo>
                  <a:lnTo>
                    <a:pt x="3031" y="8459"/>
                  </a:lnTo>
                  <a:lnTo>
                    <a:pt x="2608" y="8670"/>
                  </a:lnTo>
                  <a:lnTo>
                    <a:pt x="2256" y="8811"/>
                  </a:lnTo>
                  <a:lnTo>
                    <a:pt x="1903" y="8811"/>
                  </a:lnTo>
                  <a:lnTo>
                    <a:pt x="1551" y="8600"/>
                  </a:lnTo>
                  <a:lnTo>
                    <a:pt x="1269" y="8318"/>
                  </a:lnTo>
                  <a:lnTo>
                    <a:pt x="1057" y="7895"/>
                  </a:lnTo>
                  <a:lnTo>
                    <a:pt x="916" y="7401"/>
                  </a:lnTo>
                  <a:lnTo>
                    <a:pt x="916" y="6978"/>
                  </a:lnTo>
                  <a:lnTo>
                    <a:pt x="987" y="6697"/>
                  </a:lnTo>
                  <a:lnTo>
                    <a:pt x="1057" y="6415"/>
                  </a:lnTo>
                  <a:lnTo>
                    <a:pt x="1128" y="6203"/>
                  </a:lnTo>
                  <a:lnTo>
                    <a:pt x="1339" y="5992"/>
                  </a:lnTo>
                  <a:lnTo>
                    <a:pt x="1480" y="5851"/>
                  </a:lnTo>
                  <a:lnTo>
                    <a:pt x="1974" y="5639"/>
                  </a:lnTo>
                  <a:lnTo>
                    <a:pt x="2538" y="5498"/>
                  </a:lnTo>
                  <a:close/>
                  <a:moveTo>
                    <a:pt x="4652" y="0"/>
                  </a:moveTo>
                  <a:lnTo>
                    <a:pt x="4018" y="141"/>
                  </a:lnTo>
                  <a:lnTo>
                    <a:pt x="3383" y="423"/>
                  </a:lnTo>
                  <a:lnTo>
                    <a:pt x="2749" y="776"/>
                  </a:lnTo>
                  <a:lnTo>
                    <a:pt x="2185" y="1269"/>
                  </a:lnTo>
                  <a:lnTo>
                    <a:pt x="1833" y="1833"/>
                  </a:lnTo>
                  <a:lnTo>
                    <a:pt x="1692" y="2115"/>
                  </a:lnTo>
                  <a:lnTo>
                    <a:pt x="1551" y="2397"/>
                  </a:lnTo>
                  <a:lnTo>
                    <a:pt x="1551" y="2679"/>
                  </a:lnTo>
                  <a:lnTo>
                    <a:pt x="1551" y="3031"/>
                  </a:lnTo>
                  <a:lnTo>
                    <a:pt x="1692" y="3313"/>
                  </a:lnTo>
                  <a:lnTo>
                    <a:pt x="1833" y="3595"/>
                  </a:lnTo>
                  <a:lnTo>
                    <a:pt x="2044" y="3877"/>
                  </a:lnTo>
                  <a:lnTo>
                    <a:pt x="2397" y="4089"/>
                  </a:lnTo>
                  <a:lnTo>
                    <a:pt x="2820" y="4371"/>
                  </a:lnTo>
                  <a:lnTo>
                    <a:pt x="3313" y="4582"/>
                  </a:lnTo>
                  <a:lnTo>
                    <a:pt x="3947" y="4793"/>
                  </a:lnTo>
                  <a:lnTo>
                    <a:pt x="4652" y="4934"/>
                  </a:lnTo>
                  <a:lnTo>
                    <a:pt x="4511" y="5075"/>
                  </a:lnTo>
                  <a:lnTo>
                    <a:pt x="4300" y="5146"/>
                  </a:lnTo>
                  <a:lnTo>
                    <a:pt x="3736" y="5146"/>
                  </a:lnTo>
                  <a:lnTo>
                    <a:pt x="3031" y="5005"/>
                  </a:lnTo>
                  <a:lnTo>
                    <a:pt x="2256" y="4864"/>
                  </a:lnTo>
                  <a:lnTo>
                    <a:pt x="1480" y="4864"/>
                  </a:lnTo>
                  <a:lnTo>
                    <a:pt x="1128" y="5005"/>
                  </a:lnTo>
                  <a:lnTo>
                    <a:pt x="846" y="5146"/>
                  </a:lnTo>
                  <a:lnTo>
                    <a:pt x="564" y="5357"/>
                  </a:lnTo>
                  <a:lnTo>
                    <a:pt x="282" y="5710"/>
                  </a:lnTo>
                  <a:lnTo>
                    <a:pt x="141" y="6203"/>
                  </a:lnTo>
                  <a:lnTo>
                    <a:pt x="0" y="6767"/>
                  </a:lnTo>
                  <a:lnTo>
                    <a:pt x="0" y="7260"/>
                  </a:lnTo>
                  <a:lnTo>
                    <a:pt x="71" y="7683"/>
                  </a:lnTo>
                  <a:lnTo>
                    <a:pt x="141" y="8106"/>
                  </a:lnTo>
                  <a:lnTo>
                    <a:pt x="282" y="8459"/>
                  </a:lnTo>
                  <a:lnTo>
                    <a:pt x="494" y="8811"/>
                  </a:lnTo>
                  <a:lnTo>
                    <a:pt x="705" y="9093"/>
                  </a:lnTo>
                  <a:lnTo>
                    <a:pt x="987" y="9375"/>
                  </a:lnTo>
                  <a:lnTo>
                    <a:pt x="1269" y="9586"/>
                  </a:lnTo>
                  <a:lnTo>
                    <a:pt x="1621" y="9727"/>
                  </a:lnTo>
                  <a:lnTo>
                    <a:pt x="1974" y="9798"/>
                  </a:lnTo>
                  <a:lnTo>
                    <a:pt x="2326" y="9868"/>
                  </a:lnTo>
                  <a:lnTo>
                    <a:pt x="2679" y="9798"/>
                  </a:lnTo>
                  <a:lnTo>
                    <a:pt x="3031" y="9657"/>
                  </a:lnTo>
                  <a:lnTo>
                    <a:pt x="3383" y="9445"/>
                  </a:lnTo>
                  <a:lnTo>
                    <a:pt x="3736" y="9163"/>
                  </a:lnTo>
                  <a:lnTo>
                    <a:pt x="4018" y="8741"/>
                  </a:lnTo>
                  <a:lnTo>
                    <a:pt x="4018" y="8952"/>
                  </a:lnTo>
                  <a:lnTo>
                    <a:pt x="4088" y="9163"/>
                  </a:lnTo>
                  <a:lnTo>
                    <a:pt x="4229" y="9375"/>
                  </a:lnTo>
                  <a:lnTo>
                    <a:pt x="4300" y="9516"/>
                  </a:lnTo>
                  <a:lnTo>
                    <a:pt x="4723" y="9727"/>
                  </a:lnTo>
                  <a:lnTo>
                    <a:pt x="5145" y="9798"/>
                  </a:lnTo>
                  <a:lnTo>
                    <a:pt x="5709" y="9798"/>
                  </a:lnTo>
                  <a:lnTo>
                    <a:pt x="6273" y="9727"/>
                  </a:lnTo>
                  <a:lnTo>
                    <a:pt x="6837" y="9586"/>
                  </a:lnTo>
                  <a:lnTo>
                    <a:pt x="7401" y="9375"/>
                  </a:lnTo>
                  <a:lnTo>
                    <a:pt x="7965" y="9093"/>
                  </a:lnTo>
                  <a:lnTo>
                    <a:pt x="8458" y="8741"/>
                  </a:lnTo>
                  <a:lnTo>
                    <a:pt x="8811" y="8388"/>
                  </a:lnTo>
                  <a:lnTo>
                    <a:pt x="9093" y="7965"/>
                  </a:lnTo>
                  <a:lnTo>
                    <a:pt x="9234" y="7542"/>
                  </a:lnTo>
                  <a:lnTo>
                    <a:pt x="9234" y="7331"/>
                  </a:lnTo>
                  <a:lnTo>
                    <a:pt x="9163" y="7190"/>
                  </a:lnTo>
                  <a:lnTo>
                    <a:pt x="9093" y="6978"/>
                  </a:lnTo>
                  <a:lnTo>
                    <a:pt x="8952" y="6767"/>
                  </a:lnTo>
                  <a:lnTo>
                    <a:pt x="8740" y="6556"/>
                  </a:lnTo>
                  <a:lnTo>
                    <a:pt x="8458" y="6344"/>
                  </a:lnTo>
                  <a:lnTo>
                    <a:pt x="8811" y="6203"/>
                  </a:lnTo>
                  <a:lnTo>
                    <a:pt x="9093" y="5992"/>
                  </a:lnTo>
                  <a:lnTo>
                    <a:pt x="9374" y="5710"/>
                  </a:lnTo>
                  <a:lnTo>
                    <a:pt x="9515" y="5357"/>
                  </a:lnTo>
                  <a:lnTo>
                    <a:pt x="9656" y="5005"/>
                  </a:lnTo>
                  <a:lnTo>
                    <a:pt x="9727" y="4652"/>
                  </a:lnTo>
                  <a:lnTo>
                    <a:pt x="9797" y="4230"/>
                  </a:lnTo>
                  <a:lnTo>
                    <a:pt x="9797" y="3877"/>
                  </a:lnTo>
                  <a:lnTo>
                    <a:pt x="9727" y="3525"/>
                  </a:lnTo>
                  <a:lnTo>
                    <a:pt x="9656" y="3172"/>
                  </a:lnTo>
                  <a:lnTo>
                    <a:pt x="9515" y="2890"/>
                  </a:lnTo>
                  <a:lnTo>
                    <a:pt x="9374" y="2679"/>
                  </a:lnTo>
                  <a:lnTo>
                    <a:pt x="9163" y="2467"/>
                  </a:lnTo>
                  <a:lnTo>
                    <a:pt x="8952" y="2256"/>
                  </a:lnTo>
                  <a:lnTo>
                    <a:pt x="8740" y="2186"/>
                  </a:lnTo>
                  <a:lnTo>
                    <a:pt x="8458" y="2045"/>
                  </a:lnTo>
                  <a:lnTo>
                    <a:pt x="7965" y="1974"/>
                  </a:lnTo>
                  <a:lnTo>
                    <a:pt x="7401" y="2115"/>
                  </a:lnTo>
                  <a:lnTo>
                    <a:pt x="6837" y="2397"/>
                  </a:lnTo>
                  <a:lnTo>
                    <a:pt x="6273" y="2749"/>
                  </a:lnTo>
                  <a:lnTo>
                    <a:pt x="6344" y="2186"/>
                  </a:lnTo>
                  <a:lnTo>
                    <a:pt x="6344" y="1692"/>
                  </a:lnTo>
                  <a:lnTo>
                    <a:pt x="6273" y="1269"/>
                  </a:lnTo>
                  <a:lnTo>
                    <a:pt x="6132" y="917"/>
                  </a:lnTo>
                  <a:lnTo>
                    <a:pt x="5991" y="635"/>
                  </a:lnTo>
                  <a:lnTo>
                    <a:pt x="5780" y="353"/>
                  </a:lnTo>
                  <a:lnTo>
                    <a:pt x="5498" y="212"/>
                  </a:lnTo>
                  <a:lnTo>
                    <a:pt x="5286" y="71"/>
                  </a:lnTo>
                  <a:lnTo>
                    <a:pt x="4934" y="71"/>
                  </a:lnTo>
                  <a:lnTo>
                    <a:pt x="4652" y="0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Shape 259"/>
            <p:cNvSpPr>
              <a:spLocks/>
            </p:cNvSpPr>
            <p:nvPr/>
          </p:nvSpPr>
          <p:spPr bwMode="auto">
            <a:xfrm>
              <a:off x="971907" y="3707967"/>
              <a:ext cx="219937" cy="341451"/>
            </a:xfrm>
            <a:custGeom>
              <a:avLst/>
              <a:gdLst>
                <a:gd name="T0" fmla="*/ 0 w 8811"/>
                <a:gd name="T1" fmla="*/ 0 h 13675"/>
                <a:gd name="T2" fmla="*/ 8811 w 8811"/>
                <a:gd name="T3" fmla="*/ 13675 h 13675"/>
              </a:gdLst>
              <a:ahLst/>
              <a:cxnLst>
                <a:cxn ang="0">
                  <a:pos x="5921" y="7261"/>
                </a:cxn>
                <a:cxn ang="0">
                  <a:pos x="7330" y="8177"/>
                </a:cxn>
                <a:cxn ang="0">
                  <a:pos x="8035" y="8952"/>
                </a:cxn>
                <a:cxn ang="0">
                  <a:pos x="8247" y="9375"/>
                </a:cxn>
                <a:cxn ang="0">
                  <a:pos x="6485" y="8318"/>
                </a:cxn>
                <a:cxn ang="0">
                  <a:pos x="5709" y="7684"/>
                </a:cxn>
                <a:cxn ang="0">
                  <a:pos x="5075" y="6838"/>
                </a:cxn>
                <a:cxn ang="0">
                  <a:pos x="4370" y="10009"/>
                </a:cxn>
                <a:cxn ang="0">
                  <a:pos x="4722" y="12406"/>
                </a:cxn>
                <a:cxn ang="0">
                  <a:pos x="3947" y="9657"/>
                </a:cxn>
                <a:cxn ang="0">
                  <a:pos x="3383" y="1"/>
                </a:cxn>
                <a:cxn ang="0">
                  <a:pos x="3172" y="212"/>
                </a:cxn>
                <a:cxn ang="0">
                  <a:pos x="2960" y="1199"/>
                </a:cxn>
                <a:cxn ang="0">
                  <a:pos x="2749" y="4018"/>
                </a:cxn>
                <a:cxn ang="0">
                  <a:pos x="2678" y="6133"/>
                </a:cxn>
                <a:cxn ang="0">
                  <a:pos x="2608" y="8177"/>
                </a:cxn>
                <a:cxn ang="0">
                  <a:pos x="2326" y="10432"/>
                </a:cxn>
                <a:cxn ang="0">
                  <a:pos x="2044" y="11419"/>
                </a:cxn>
                <a:cxn ang="0">
                  <a:pos x="1551" y="12265"/>
                </a:cxn>
                <a:cxn ang="0">
                  <a:pos x="916" y="12829"/>
                </a:cxn>
                <a:cxn ang="0">
                  <a:pos x="916" y="12547"/>
                </a:cxn>
                <a:cxn ang="0">
                  <a:pos x="1551" y="9375"/>
                </a:cxn>
                <a:cxn ang="0">
                  <a:pos x="2256" y="7049"/>
                </a:cxn>
                <a:cxn ang="0">
                  <a:pos x="2678" y="6062"/>
                </a:cxn>
                <a:cxn ang="0">
                  <a:pos x="2185" y="6767"/>
                </a:cxn>
                <a:cxn ang="0">
                  <a:pos x="1339" y="8600"/>
                </a:cxn>
                <a:cxn ang="0">
                  <a:pos x="71" y="11631"/>
                </a:cxn>
                <a:cxn ang="0">
                  <a:pos x="0" y="12899"/>
                </a:cxn>
                <a:cxn ang="0">
                  <a:pos x="141" y="13534"/>
                </a:cxn>
                <a:cxn ang="0">
                  <a:pos x="493" y="13675"/>
                </a:cxn>
                <a:cxn ang="0">
                  <a:pos x="987" y="13393"/>
                </a:cxn>
                <a:cxn ang="0">
                  <a:pos x="2115" y="12124"/>
                </a:cxn>
                <a:cxn ang="0">
                  <a:pos x="2960" y="10432"/>
                </a:cxn>
                <a:cxn ang="0">
                  <a:pos x="3242" y="12124"/>
                </a:cxn>
                <a:cxn ang="0">
                  <a:pos x="3736" y="13252"/>
                </a:cxn>
                <a:cxn ang="0">
                  <a:pos x="4159" y="13604"/>
                </a:cxn>
                <a:cxn ang="0">
                  <a:pos x="4582" y="13675"/>
                </a:cxn>
                <a:cxn ang="0">
                  <a:pos x="5145" y="13393"/>
                </a:cxn>
                <a:cxn ang="0">
                  <a:pos x="5498" y="12970"/>
                </a:cxn>
                <a:cxn ang="0">
                  <a:pos x="5639" y="12476"/>
                </a:cxn>
                <a:cxn ang="0">
                  <a:pos x="5639" y="11067"/>
                </a:cxn>
                <a:cxn ang="0">
                  <a:pos x="5145" y="8600"/>
                </a:cxn>
                <a:cxn ang="0">
                  <a:pos x="5921" y="9093"/>
                </a:cxn>
                <a:cxn ang="0">
                  <a:pos x="7471" y="9939"/>
                </a:cxn>
                <a:cxn ang="0">
                  <a:pos x="8176" y="10503"/>
                </a:cxn>
                <a:cxn ang="0">
                  <a:pos x="8458" y="10714"/>
                </a:cxn>
                <a:cxn ang="0">
                  <a:pos x="8670" y="10644"/>
                </a:cxn>
                <a:cxn ang="0">
                  <a:pos x="8811" y="10009"/>
                </a:cxn>
                <a:cxn ang="0">
                  <a:pos x="8670" y="8388"/>
                </a:cxn>
                <a:cxn ang="0">
                  <a:pos x="8317" y="7895"/>
                </a:cxn>
                <a:cxn ang="0">
                  <a:pos x="7330" y="7049"/>
                </a:cxn>
                <a:cxn ang="0">
                  <a:pos x="5498" y="6062"/>
                </a:cxn>
                <a:cxn ang="0">
                  <a:pos x="4582" y="5287"/>
                </a:cxn>
                <a:cxn ang="0">
                  <a:pos x="4300" y="4794"/>
                </a:cxn>
                <a:cxn ang="0">
                  <a:pos x="4229" y="3384"/>
                </a:cxn>
                <a:cxn ang="0">
                  <a:pos x="4229" y="1904"/>
                </a:cxn>
                <a:cxn ang="0">
                  <a:pos x="4088" y="847"/>
                </a:cxn>
                <a:cxn ang="0">
                  <a:pos x="3736" y="283"/>
                </a:cxn>
                <a:cxn ang="0">
                  <a:pos x="3383" y="1"/>
                </a:cxn>
              </a:cxnLst>
              <a:rect l="T0" t="T1" r="T2" b="T3"/>
              <a:pathLst>
                <a:path w="8811" h="13675" extrusionOk="0">
                  <a:moveTo>
                    <a:pt x="5075" y="6838"/>
                  </a:moveTo>
                  <a:lnTo>
                    <a:pt x="5921" y="7261"/>
                  </a:lnTo>
                  <a:lnTo>
                    <a:pt x="6907" y="7824"/>
                  </a:lnTo>
                  <a:lnTo>
                    <a:pt x="7330" y="8177"/>
                  </a:lnTo>
                  <a:lnTo>
                    <a:pt x="7683" y="8529"/>
                  </a:lnTo>
                  <a:lnTo>
                    <a:pt x="8035" y="8952"/>
                  </a:lnTo>
                  <a:lnTo>
                    <a:pt x="8247" y="9375"/>
                  </a:lnTo>
                  <a:lnTo>
                    <a:pt x="7330" y="8811"/>
                  </a:lnTo>
                  <a:lnTo>
                    <a:pt x="6485" y="8318"/>
                  </a:lnTo>
                  <a:lnTo>
                    <a:pt x="6132" y="8036"/>
                  </a:lnTo>
                  <a:lnTo>
                    <a:pt x="5709" y="7684"/>
                  </a:lnTo>
                  <a:lnTo>
                    <a:pt x="5357" y="7331"/>
                  </a:lnTo>
                  <a:lnTo>
                    <a:pt x="5075" y="6838"/>
                  </a:lnTo>
                  <a:close/>
                  <a:moveTo>
                    <a:pt x="3877" y="7261"/>
                  </a:moveTo>
                  <a:lnTo>
                    <a:pt x="4370" y="10009"/>
                  </a:lnTo>
                  <a:lnTo>
                    <a:pt x="4652" y="11701"/>
                  </a:lnTo>
                  <a:lnTo>
                    <a:pt x="4722" y="12406"/>
                  </a:lnTo>
                  <a:lnTo>
                    <a:pt x="4159" y="11983"/>
                  </a:lnTo>
                  <a:lnTo>
                    <a:pt x="3947" y="9657"/>
                  </a:lnTo>
                  <a:lnTo>
                    <a:pt x="3877" y="7261"/>
                  </a:lnTo>
                  <a:close/>
                  <a:moveTo>
                    <a:pt x="3383" y="1"/>
                  </a:moveTo>
                  <a:lnTo>
                    <a:pt x="3242" y="71"/>
                  </a:lnTo>
                  <a:lnTo>
                    <a:pt x="3172" y="212"/>
                  </a:lnTo>
                  <a:lnTo>
                    <a:pt x="3101" y="494"/>
                  </a:lnTo>
                  <a:lnTo>
                    <a:pt x="2960" y="1199"/>
                  </a:lnTo>
                  <a:lnTo>
                    <a:pt x="2890" y="2115"/>
                  </a:lnTo>
                  <a:lnTo>
                    <a:pt x="2749" y="4018"/>
                  </a:lnTo>
                  <a:lnTo>
                    <a:pt x="2678" y="5358"/>
                  </a:lnTo>
                  <a:lnTo>
                    <a:pt x="2678" y="6133"/>
                  </a:lnTo>
                  <a:lnTo>
                    <a:pt x="2608" y="7120"/>
                  </a:lnTo>
                  <a:lnTo>
                    <a:pt x="2608" y="8177"/>
                  </a:lnTo>
                  <a:lnTo>
                    <a:pt x="2537" y="9305"/>
                  </a:lnTo>
                  <a:lnTo>
                    <a:pt x="2326" y="10432"/>
                  </a:lnTo>
                  <a:lnTo>
                    <a:pt x="2185" y="10926"/>
                  </a:lnTo>
                  <a:lnTo>
                    <a:pt x="2044" y="11419"/>
                  </a:lnTo>
                  <a:lnTo>
                    <a:pt x="1833" y="11842"/>
                  </a:lnTo>
                  <a:lnTo>
                    <a:pt x="1551" y="12265"/>
                  </a:lnTo>
                  <a:lnTo>
                    <a:pt x="1269" y="12547"/>
                  </a:lnTo>
                  <a:lnTo>
                    <a:pt x="916" y="12829"/>
                  </a:lnTo>
                  <a:lnTo>
                    <a:pt x="916" y="12758"/>
                  </a:lnTo>
                  <a:lnTo>
                    <a:pt x="916" y="12547"/>
                  </a:lnTo>
                  <a:lnTo>
                    <a:pt x="1057" y="11772"/>
                  </a:lnTo>
                  <a:lnTo>
                    <a:pt x="1551" y="9375"/>
                  </a:lnTo>
                  <a:lnTo>
                    <a:pt x="1903" y="8106"/>
                  </a:lnTo>
                  <a:lnTo>
                    <a:pt x="2256" y="7049"/>
                  </a:lnTo>
                  <a:lnTo>
                    <a:pt x="2537" y="6274"/>
                  </a:lnTo>
                  <a:lnTo>
                    <a:pt x="2678" y="6062"/>
                  </a:lnTo>
                  <a:lnTo>
                    <a:pt x="2537" y="6203"/>
                  </a:lnTo>
                  <a:lnTo>
                    <a:pt x="2185" y="6767"/>
                  </a:lnTo>
                  <a:lnTo>
                    <a:pt x="1762" y="7613"/>
                  </a:lnTo>
                  <a:lnTo>
                    <a:pt x="1339" y="8600"/>
                  </a:lnTo>
                  <a:lnTo>
                    <a:pt x="493" y="10573"/>
                  </a:lnTo>
                  <a:lnTo>
                    <a:pt x="71" y="11631"/>
                  </a:lnTo>
                  <a:lnTo>
                    <a:pt x="0" y="12335"/>
                  </a:lnTo>
                  <a:lnTo>
                    <a:pt x="0" y="12899"/>
                  </a:lnTo>
                  <a:lnTo>
                    <a:pt x="0" y="13252"/>
                  </a:lnTo>
                  <a:lnTo>
                    <a:pt x="141" y="13534"/>
                  </a:lnTo>
                  <a:lnTo>
                    <a:pt x="282" y="13604"/>
                  </a:lnTo>
                  <a:lnTo>
                    <a:pt x="493" y="13675"/>
                  </a:lnTo>
                  <a:lnTo>
                    <a:pt x="705" y="13604"/>
                  </a:lnTo>
                  <a:lnTo>
                    <a:pt x="987" y="13393"/>
                  </a:lnTo>
                  <a:lnTo>
                    <a:pt x="1551" y="12899"/>
                  </a:lnTo>
                  <a:lnTo>
                    <a:pt x="2115" y="12124"/>
                  </a:lnTo>
                  <a:lnTo>
                    <a:pt x="2608" y="11278"/>
                  </a:lnTo>
                  <a:lnTo>
                    <a:pt x="2960" y="10432"/>
                  </a:lnTo>
                  <a:lnTo>
                    <a:pt x="3101" y="11419"/>
                  </a:lnTo>
                  <a:lnTo>
                    <a:pt x="3242" y="12124"/>
                  </a:lnTo>
                  <a:lnTo>
                    <a:pt x="3454" y="12758"/>
                  </a:lnTo>
                  <a:lnTo>
                    <a:pt x="3736" y="13252"/>
                  </a:lnTo>
                  <a:lnTo>
                    <a:pt x="3947" y="13463"/>
                  </a:lnTo>
                  <a:lnTo>
                    <a:pt x="4159" y="13604"/>
                  </a:lnTo>
                  <a:lnTo>
                    <a:pt x="4370" y="13675"/>
                  </a:lnTo>
                  <a:lnTo>
                    <a:pt x="4582" y="13675"/>
                  </a:lnTo>
                  <a:lnTo>
                    <a:pt x="4863" y="13604"/>
                  </a:lnTo>
                  <a:lnTo>
                    <a:pt x="5145" y="13393"/>
                  </a:lnTo>
                  <a:lnTo>
                    <a:pt x="5357" y="13252"/>
                  </a:lnTo>
                  <a:lnTo>
                    <a:pt x="5498" y="12970"/>
                  </a:lnTo>
                  <a:lnTo>
                    <a:pt x="5568" y="12758"/>
                  </a:lnTo>
                  <a:lnTo>
                    <a:pt x="5639" y="12476"/>
                  </a:lnTo>
                  <a:lnTo>
                    <a:pt x="5639" y="11772"/>
                  </a:lnTo>
                  <a:lnTo>
                    <a:pt x="5639" y="11067"/>
                  </a:lnTo>
                  <a:lnTo>
                    <a:pt x="5357" y="9657"/>
                  </a:lnTo>
                  <a:lnTo>
                    <a:pt x="5145" y="8600"/>
                  </a:lnTo>
                  <a:lnTo>
                    <a:pt x="5498" y="8882"/>
                  </a:lnTo>
                  <a:lnTo>
                    <a:pt x="5921" y="9093"/>
                  </a:lnTo>
                  <a:lnTo>
                    <a:pt x="6696" y="9516"/>
                  </a:lnTo>
                  <a:lnTo>
                    <a:pt x="7471" y="9939"/>
                  </a:lnTo>
                  <a:lnTo>
                    <a:pt x="7894" y="10221"/>
                  </a:lnTo>
                  <a:lnTo>
                    <a:pt x="8176" y="10503"/>
                  </a:lnTo>
                  <a:lnTo>
                    <a:pt x="8317" y="10644"/>
                  </a:lnTo>
                  <a:lnTo>
                    <a:pt x="8458" y="10714"/>
                  </a:lnTo>
                  <a:lnTo>
                    <a:pt x="8599" y="10714"/>
                  </a:lnTo>
                  <a:lnTo>
                    <a:pt x="8670" y="10644"/>
                  </a:lnTo>
                  <a:lnTo>
                    <a:pt x="8740" y="10362"/>
                  </a:lnTo>
                  <a:lnTo>
                    <a:pt x="8811" y="10009"/>
                  </a:lnTo>
                  <a:lnTo>
                    <a:pt x="8811" y="9023"/>
                  </a:lnTo>
                  <a:lnTo>
                    <a:pt x="8670" y="8388"/>
                  </a:lnTo>
                  <a:lnTo>
                    <a:pt x="8529" y="8106"/>
                  </a:lnTo>
                  <a:lnTo>
                    <a:pt x="8317" y="7895"/>
                  </a:lnTo>
                  <a:lnTo>
                    <a:pt x="7894" y="7402"/>
                  </a:lnTo>
                  <a:lnTo>
                    <a:pt x="7330" y="7049"/>
                  </a:lnTo>
                  <a:lnTo>
                    <a:pt x="6696" y="6697"/>
                  </a:lnTo>
                  <a:lnTo>
                    <a:pt x="5498" y="6062"/>
                  </a:lnTo>
                  <a:lnTo>
                    <a:pt x="5004" y="5710"/>
                  </a:lnTo>
                  <a:lnTo>
                    <a:pt x="4582" y="5287"/>
                  </a:lnTo>
                  <a:lnTo>
                    <a:pt x="4441" y="5076"/>
                  </a:lnTo>
                  <a:lnTo>
                    <a:pt x="4300" y="4794"/>
                  </a:lnTo>
                  <a:lnTo>
                    <a:pt x="4229" y="4159"/>
                  </a:lnTo>
                  <a:lnTo>
                    <a:pt x="4229" y="3384"/>
                  </a:lnTo>
                  <a:lnTo>
                    <a:pt x="4229" y="2609"/>
                  </a:lnTo>
                  <a:lnTo>
                    <a:pt x="4229" y="1904"/>
                  </a:lnTo>
                  <a:lnTo>
                    <a:pt x="4159" y="1199"/>
                  </a:lnTo>
                  <a:lnTo>
                    <a:pt x="4088" y="847"/>
                  </a:lnTo>
                  <a:lnTo>
                    <a:pt x="3947" y="565"/>
                  </a:lnTo>
                  <a:lnTo>
                    <a:pt x="3736" y="283"/>
                  </a:lnTo>
                  <a:lnTo>
                    <a:pt x="3524" y="71"/>
                  </a:lnTo>
                  <a:lnTo>
                    <a:pt x="3383" y="1"/>
                  </a:lnTo>
                  <a:close/>
                </a:path>
              </a:pathLst>
            </a:custGeom>
            <a:solidFill>
              <a:srgbClr val="F7CA0F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Shape 260"/>
            <p:cNvSpPr>
              <a:spLocks/>
            </p:cNvSpPr>
            <p:nvPr/>
          </p:nvSpPr>
          <p:spPr bwMode="auto">
            <a:xfrm>
              <a:off x="2016215" y="4890400"/>
              <a:ext cx="120254" cy="586475"/>
            </a:xfrm>
            <a:custGeom>
              <a:avLst/>
              <a:gdLst>
                <a:gd name="T0" fmla="*/ 0 w 4794"/>
                <a:gd name="T1" fmla="*/ 0 h 23472"/>
                <a:gd name="T2" fmla="*/ 4794 w 4794"/>
                <a:gd name="T3" fmla="*/ 23472 h 23472"/>
              </a:gdLst>
              <a:ahLst/>
              <a:cxnLst>
                <a:cxn ang="0">
                  <a:pos x="3173" y="8177"/>
                </a:cxn>
                <a:cxn ang="0">
                  <a:pos x="3666" y="11208"/>
                </a:cxn>
                <a:cxn ang="0">
                  <a:pos x="3666" y="14239"/>
                </a:cxn>
                <a:cxn ang="0">
                  <a:pos x="3102" y="17340"/>
                </a:cxn>
                <a:cxn ang="0">
                  <a:pos x="2115" y="17481"/>
                </a:cxn>
                <a:cxn ang="0">
                  <a:pos x="1411" y="14802"/>
                </a:cxn>
                <a:cxn ang="0">
                  <a:pos x="1199" y="12195"/>
                </a:cxn>
                <a:cxn ang="0">
                  <a:pos x="1622" y="9516"/>
                </a:cxn>
                <a:cxn ang="0">
                  <a:pos x="1974" y="9939"/>
                </a:cxn>
                <a:cxn ang="0">
                  <a:pos x="1904" y="14450"/>
                </a:cxn>
                <a:cxn ang="0">
                  <a:pos x="2045" y="16142"/>
                </a:cxn>
                <a:cxn ang="0">
                  <a:pos x="2327" y="16635"/>
                </a:cxn>
                <a:cxn ang="0">
                  <a:pos x="2679" y="16424"/>
                </a:cxn>
                <a:cxn ang="0">
                  <a:pos x="2961" y="15507"/>
                </a:cxn>
                <a:cxn ang="0">
                  <a:pos x="3173" y="13463"/>
                </a:cxn>
                <a:cxn ang="0">
                  <a:pos x="3102" y="10221"/>
                </a:cxn>
                <a:cxn ang="0">
                  <a:pos x="2750" y="6626"/>
                </a:cxn>
                <a:cxn ang="0">
                  <a:pos x="2115" y="776"/>
                </a:cxn>
                <a:cxn ang="0">
                  <a:pos x="2045" y="2961"/>
                </a:cxn>
                <a:cxn ang="0">
                  <a:pos x="1974" y="5076"/>
                </a:cxn>
                <a:cxn ang="0">
                  <a:pos x="1692" y="6697"/>
                </a:cxn>
                <a:cxn ang="0">
                  <a:pos x="776" y="9093"/>
                </a:cxn>
                <a:cxn ang="0">
                  <a:pos x="283" y="10644"/>
                </a:cxn>
                <a:cxn ang="0">
                  <a:pos x="1" y="12406"/>
                </a:cxn>
                <a:cxn ang="0">
                  <a:pos x="71" y="13886"/>
                </a:cxn>
                <a:cxn ang="0">
                  <a:pos x="353" y="15366"/>
                </a:cxn>
                <a:cxn ang="0">
                  <a:pos x="1270" y="18256"/>
                </a:cxn>
                <a:cxn ang="0">
                  <a:pos x="1833" y="19736"/>
                </a:cxn>
                <a:cxn ang="0">
                  <a:pos x="1833" y="20371"/>
                </a:cxn>
                <a:cxn ang="0">
                  <a:pos x="1551" y="21357"/>
                </a:cxn>
                <a:cxn ang="0">
                  <a:pos x="988" y="22274"/>
                </a:cxn>
                <a:cxn ang="0">
                  <a:pos x="494" y="23049"/>
                </a:cxn>
                <a:cxn ang="0">
                  <a:pos x="635" y="23402"/>
                </a:cxn>
                <a:cxn ang="0">
                  <a:pos x="776" y="23472"/>
                </a:cxn>
                <a:cxn ang="0">
                  <a:pos x="1129" y="23261"/>
                </a:cxn>
                <a:cxn ang="0">
                  <a:pos x="2045" y="21992"/>
                </a:cxn>
                <a:cxn ang="0">
                  <a:pos x="3243" y="19454"/>
                </a:cxn>
                <a:cxn ang="0">
                  <a:pos x="4371" y="16635"/>
                </a:cxn>
                <a:cxn ang="0">
                  <a:pos x="4794" y="13463"/>
                </a:cxn>
                <a:cxn ang="0">
                  <a:pos x="4653" y="10362"/>
                </a:cxn>
                <a:cxn ang="0">
                  <a:pos x="4089" y="7331"/>
                </a:cxn>
                <a:cxn ang="0">
                  <a:pos x="3243" y="4300"/>
                </a:cxn>
                <a:cxn ang="0">
                  <a:pos x="3173" y="3173"/>
                </a:cxn>
                <a:cxn ang="0">
                  <a:pos x="2468" y="424"/>
                </a:cxn>
                <a:cxn ang="0">
                  <a:pos x="2256" y="1"/>
                </a:cxn>
              </a:cxnLst>
              <a:rect l="T0" t="T1" r="T2" b="T3"/>
              <a:pathLst>
                <a:path w="4794" h="23472" extrusionOk="0">
                  <a:moveTo>
                    <a:pt x="2750" y="6626"/>
                  </a:moveTo>
                  <a:lnTo>
                    <a:pt x="3173" y="8177"/>
                  </a:lnTo>
                  <a:lnTo>
                    <a:pt x="3455" y="9728"/>
                  </a:lnTo>
                  <a:lnTo>
                    <a:pt x="3666" y="11208"/>
                  </a:lnTo>
                  <a:lnTo>
                    <a:pt x="3736" y="12758"/>
                  </a:lnTo>
                  <a:lnTo>
                    <a:pt x="3666" y="14239"/>
                  </a:lnTo>
                  <a:lnTo>
                    <a:pt x="3455" y="15789"/>
                  </a:lnTo>
                  <a:lnTo>
                    <a:pt x="3102" y="17340"/>
                  </a:lnTo>
                  <a:lnTo>
                    <a:pt x="2609" y="18891"/>
                  </a:lnTo>
                  <a:lnTo>
                    <a:pt x="2115" y="17481"/>
                  </a:lnTo>
                  <a:lnTo>
                    <a:pt x="1692" y="16142"/>
                  </a:lnTo>
                  <a:lnTo>
                    <a:pt x="1411" y="14802"/>
                  </a:lnTo>
                  <a:lnTo>
                    <a:pt x="1199" y="13534"/>
                  </a:lnTo>
                  <a:lnTo>
                    <a:pt x="1199" y="12195"/>
                  </a:lnTo>
                  <a:lnTo>
                    <a:pt x="1340" y="10855"/>
                  </a:lnTo>
                  <a:lnTo>
                    <a:pt x="1622" y="9516"/>
                  </a:lnTo>
                  <a:lnTo>
                    <a:pt x="2115" y="8036"/>
                  </a:lnTo>
                  <a:lnTo>
                    <a:pt x="1974" y="9939"/>
                  </a:lnTo>
                  <a:lnTo>
                    <a:pt x="1904" y="12970"/>
                  </a:lnTo>
                  <a:lnTo>
                    <a:pt x="1904" y="14450"/>
                  </a:lnTo>
                  <a:lnTo>
                    <a:pt x="1974" y="15719"/>
                  </a:lnTo>
                  <a:lnTo>
                    <a:pt x="2045" y="16142"/>
                  </a:lnTo>
                  <a:lnTo>
                    <a:pt x="2186" y="16494"/>
                  </a:lnTo>
                  <a:lnTo>
                    <a:pt x="2327" y="16635"/>
                  </a:lnTo>
                  <a:lnTo>
                    <a:pt x="2468" y="16635"/>
                  </a:lnTo>
                  <a:lnTo>
                    <a:pt x="2679" y="16424"/>
                  </a:lnTo>
                  <a:lnTo>
                    <a:pt x="2820" y="16001"/>
                  </a:lnTo>
                  <a:lnTo>
                    <a:pt x="2961" y="15507"/>
                  </a:lnTo>
                  <a:lnTo>
                    <a:pt x="3102" y="14943"/>
                  </a:lnTo>
                  <a:lnTo>
                    <a:pt x="3173" y="13463"/>
                  </a:lnTo>
                  <a:lnTo>
                    <a:pt x="3173" y="11842"/>
                  </a:lnTo>
                  <a:lnTo>
                    <a:pt x="3102" y="10221"/>
                  </a:lnTo>
                  <a:lnTo>
                    <a:pt x="2961" y="8670"/>
                  </a:lnTo>
                  <a:lnTo>
                    <a:pt x="2750" y="6626"/>
                  </a:lnTo>
                  <a:close/>
                  <a:moveTo>
                    <a:pt x="2256" y="1"/>
                  </a:moveTo>
                  <a:lnTo>
                    <a:pt x="2115" y="776"/>
                  </a:lnTo>
                  <a:lnTo>
                    <a:pt x="2045" y="1481"/>
                  </a:lnTo>
                  <a:lnTo>
                    <a:pt x="2045" y="2961"/>
                  </a:lnTo>
                  <a:lnTo>
                    <a:pt x="2045" y="4371"/>
                  </a:lnTo>
                  <a:lnTo>
                    <a:pt x="1974" y="5076"/>
                  </a:lnTo>
                  <a:lnTo>
                    <a:pt x="1904" y="5851"/>
                  </a:lnTo>
                  <a:lnTo>
                    <a:pt x="1692" y="6697"/>
                  </a:lnTo>
                  <a:lnTo>
                    <a:pt x="1411" y="7472"/>
                  </a:lnTo>
                  <a:lnTo>
                    <a:pt x="776" y="9093"/>
                  </a:lnTo>
                  <a:lnTo>
                    <a:pt x="494" y="9869"/>
                  </a:lnTo>
                  <a:lnTo>
                    <a:pt x="283" y="10644"/>
                  </a:lnTo>
                  <a:lnTo>
                    <a:pt x="71" y="11490"/>
                  </a:lnTo>
                  <a:lnTo>
                    <a:pt x="1" y="12406"/>
                  </a:lnTo>
                  <a:lnTo>
                    <a:pt x="1" y="13181"/>
                  </a:lnTo>
                  <a:lnTo>
                    <a:pt x="71" y="13886"/>
                  </a:lnTo>
                  <a:lnTo>
                    <a:pt x="142" y="14661"/>
                  </a:lnTo>
                  <a:lnTo>
                    <a:pt x="353" y="15366"/>
                  </a:lnTo>
                  <a:lnTo>
                    <a:pt x="776" y="16846"/>
                  </a:lnTo>
                  <a:lnTo>
                    <a:pt x="1270" y="18256"/>
                  </a:lnTo>
                  <a:lnTo>
                    <a:pt x="1622" y="19102"/>
                  </a:lnTo>
                  <a:lnTo>
                    <a:pt x="1833" y="19736"/>
                  </a:lnTo>
                  <a:lnTo>
                    <a:pt x="1833" y="20018"/>
                  </a:lnTo>
                  <a:lnTo>
                    <a:pt x="1833" y="20371"/>
                  </a:lnTo>
                  <a:lnTo>
                    <a:pt x="1622" y="21146"/>
                  </a:lnTo>
                  <a:lnTo>
                    <a:pt x="1551" y="21357"/>
                  </a:lnTo>
                  <a:lnTo>
                    <a:pt x="1411" y="21639"/>
                  </a:lnTo>
                  <a:lnTo>
                    <a:pt x="988" y="22274"/>
                  </a:lnTo>
                  <a:lnTo>
                    <a:pt x="565" y="22838"/>
                  </a:lnTo>
                  <a:lnTo>
                    <a:pt x="494" y="23049"/>
                  </a:lnTo>
                  <a:lnTo>
                    <a:pt x="494" y="23261"/>
                  </a:lnTo>
                  <a:lnTo>
                    <a:pt x="635" y="23402"/>
                  </a:lnTo>
                  <a:lnTo>
                    <a:pt x="706" y="23402"/>
                  </a:lnTo>
                  <a:lnTo>
                    <a:pt x="776" y="23472"/>
                  </a:lnTo>
                  <a:lnTo>
                    <a:pt x="917" y="23402"/>
                  </a:lnTo>
                  <a:lnTo>
                    <a:pt x="1129" y="23261"/>
                  </a:lnTo>
                  <a:lnTo>
                    <a:pt x="1411" y="22979"/>
                  </a:lnTo>
                  <a:lnTo>
                    <a:pt x="2045" y="21992"/>
                  </a:lnTo>
                  <a:lnTo>
                    <a:pt x="2679" y="20794"/>
                  </a:lnTo>
                  <a:lnTo>
                    <a:pt x="3243" y="19454"/>
                  </a:lnTo>
                  <a:lnTo>
                    <a:pt x="3736" y="18256"/>
                  </a:lnTo>
                  <a:lnTo>
                    <a:pt x="4371" y="16635"/>
                  </a:lnTo>
                  <a:lnTo>
                    <a:pt x="4653" y="15014"/>
                  </a:lnTo>
                  <a:lnTo>
                    <a:pt x="4794" y="13463"/>
                  </a:lnTo>
                  <a:lnTo>
                    <a:pt x="4794" y="11913"/>
                  </a:lnTo>
                  <a:lnTo>
                    <a:pt x="4653" y="10362"/>
                  </a:lnTo>
                  <a:lnTo>
                    <a:pt x="4441" y="8882"/>
                  </a:lnTo>
                  <a:lnTo>
                    <a:pt x="4089" y="7331"/>
                  </a:lnTo>
                  <a:lnTo>
                    <a:pt x="3666" y="5851"/>
                  </a:lnTo>
                  <a:lnTo>
                    <a:pt x="3243" y="4300"/>
                  </a:lnTo>
                  <a:lnTo>
                    <a:pt x="3243" y="3807"/>
                  </a:lnTo>
                  <a:lnTo>
                    <a:pt x="3173" y="3173"/>
                  </a:lnTo>
                  <a:lnTo>
                    <a:pt x="2820" y="1692"/>
                  </a:lnTo>
                  <a:lnTo>
                    <a:pt x="2468" y="424"/>
                  </a:lnTo>
                  <a:lnTo>
                    <a:pt x="2327" y="71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Shape 261"/>
            <p:cNvGrpSpPr>
              <a:grpSpLocks/>
            </p:cNvGrpSpPr>
            <p:nvPr/>
          </p:nvGrpSpPr>
          <p:grpSpPr bwMode="auto">
            <a:xfrm>
              <a:off x="1217161" y="5035833"/>
              <a:ext cx="169305" cy="270316"/>
              <a:chOff x="3510936" y="5035833"/>
              <a:chExt cx="169305" cy="270316"/>
            </a:xfrm>
          </p:grpSpPr>
          <p:sp>
            <p:nvSpPr>
              <p:cNvPr id="21" name="Shape 262"/>
              <p:cNvSpPr>
                <a:spLocks/>
              </p:cNvSpPr>
              <p:nvPr/>
            </p:nvSpPr>
            <p:spPr bwMode="auto">
              <a:xfrm>
                <a:off x="3510936" y="5105388"/>
                <a:ext cx="87026" cy="77459"/>
              </a:xfrm>
              <a:custGeom>
                <a:avLst/>
                <a:gdLst>
                  <a:gd name="T0" fmla="*/ 0 w 3454"/>
                  <a:gd name="T1" fmla="*/ 0 h 3103"/>
                  <a:gd name="T2" fmla="*/ 3454 w 3454"/>
                  <a:gd name="T3" fmla="*/ 3103 h 3103"/>
                </a:gdLst>
                <a:ahLst/>
                <a:cxnLst>
                  <a:cxn ang="0">
                    <a:pos x="2185" y="1"/>
                  </a:cxn>
                  <a:cxn ang="0">
                    <a:pos x="1762" y="142"/>
                  </a:cxn>
                  <a:cxn ang="0">
                    <a:pos x="1269" y="424"/>
                  </a:cxn>
                  <a:cxn ang="0">
                    <a:pos x="846" y="706"/>
                  </a:cxn>
                  <a:cxn ang="0">
                    <a:pos x="494" y="1129"/>
                  </a:cxn>
                  <a:cxn ang="0">
                    <a:pos x="212" y="1551"/>
                  </a:cxn>
                  <a:cxn ang="0">
                    <a:pos x="71" y="1904"/>
                  </a:cxn>
                  <a:cxn ang="0">
                    <a:pos x="0" y="2327"/>
                  </a:cxn>
                  <a:cxn ang="0">
                    <a:pos x="71" y="2468"/>
                  </a:cxn>
                  <a:cxn ang="0">
                    <a:pos x="141" y="2679"/>
                  </a:cxn>
                  <a:cxn ang="0">
                    <a:pos x="282" y="2820"/>
                  </a:cxn>
                  <a:cxn ang="0">
                    <a:pos x="494" y="2891"/>
                  </a:cxn>
                  <a:cxn ang="0">
                    <a:pos x="705" y="3032"/>
                  </a:cxn>
                  <a:cxn ang="0">
                    <a:pos x="1058" y="3102"/>
                  </a:cxn>
                  <a:cxn ang="0">
                    <a:pos x="2256" y="3102"/>
                  </a:cxn>
                  <a:cxn ang="0">
                    <a:pos x="2538" y="2961"/>
                  </a:cxn>
                  <a:cxn ang="0">
                    <a:pos x="2820" y="2750"/>
                  </a:cxn>
                  <a:cxn ang="0">
                    <a:pos x="3031" y="2468"/>
                  </a:cxn>
                  <a:cxn ang="0">
                    <a:pos x="3313" y="1974"/>
                  </a:cxn>
                  <a:cxn ang="0">
                    <a:pos x="3454" y="1622"/>
                  </a:cxn>
                  <a:cxn ang="0">
                    <a:pos x="3384" y="917"/>
                  </a:cxn>
                  <a:cxn ang="0">
                    <a:pos x="3313" y="635"/>
                  </a:cxn>
                  <a:cxn ang="0">
                    <a:pos x="3243" y="424"/>
                  </a:cxn>
                  <a:cxn ang="0">
                    <a:pos x="3102" y="212"/>
                  </a:cxn>
                  <a:cxn ang="0">
                    <a:pos x="2961" y="142"/>
                  </a:cxn>
                  <a:cxn ang="0">
                    <a:pos x="2820" y="1"/>
                  </a:cxn>
                </a:cxnLst>
                <a:rect l="T0" t="T1" r="T2" b="T3"/>
                <a:pathLst>
                  <a:path w="3454" h="3103" extrusionOk="0">
                    <a:moveTo>
                      <a:pt x="2185" y="1"/>
                    </a:moveTo>
                    <a:lnTo>
                      <a:pt x="1762" y="142"/>
                    </a:lnTo>
                    <a:lnTo>
                      <a:pt x="1269" y="424"/>
                    </a:lnTo>
                    <a:lnTo>
                      <a:pt x="846" y="706"/>
                    </a:lnTo>
                    <a:lnTo>
                      <a:pt x="494" y="1129"/>
                    </a:lnTo>
                    <a:lnTo>
                      <a:pt x="212" y="1551"/>
                    </a:lnTo>
                    <a:lnTo>
                      <a:pt x="71" y="1904"/>
                    </a:lnTo>
                    <a:lnTo>
                      <a:pt x="0" y="2327"/>
                    </a:lnTo>
                    <a:lnTo>
                      <a:pt x="71" y="2468"/>
                    </a:lnTo>
                    <a:lnTo>
                      <a:pt x="141" y="2679"/>
                    </a:lnTo>
                    <a:lnTo>
                      <a:pt x="282" y="2820"/>
                    </a:lnTo>
                    <a:lnTo>
                      <a:pt x="494" y="2891"/>
                    </a:lnTo>
                    <a:lnTo>
                      <a:pt x="705" y="3032"/>
                    </a:lnTo>
                    <a:lnTo>
                      <a:pt x="1058" y="3102"/>
                    </a:lnTo>
                    <a:lnTo>
                      <a:pt x="2256" y="3102"/>
                    </a:lnTo>
                    <a:lnTo>
                      <a:pt x="2538" y="2961"/>
                    </a:lnTo>
                    <a:lnTo>
                      <a:pt x="2820" y="2750"/>
                    </a:lnTo>
                    <a:lnTo>
                      <a:pt x="3031" y="2468"/>
                    </a:lnTo>
                    <a:lnTo>
                      <a:pt x="3313" y="1974"/>
                    </a:lnTo>
                    <a:lnTo>
                      <a:pt x="3454" y="1622"/>
                    </a:lnTo>
                    <a:lnTo>
                      <a:pt x="3384" y="917"/>
                    </a:lnTo>
                    <a:lnTo>
                      <a:pt x="3313" y="635"/>
                    </a:lnTo>
                    <a:lnTo>
                      <a:pt x="3243" y="424"/>
                    </a:lnTo>
                    <a:lnTo>
                      <a:pt x="3102" y="212"/>
                    </a:lnTo>
                    <a:lnTo>
                      <a:pt x="2961" y="142"/>
                    </a:lnTo>
                    <a:lnTo>
                      <a:pt x="2820" y="1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Shape 263"/>
              <p:cNvSpPr>
                <a:spLocks/>
              </p:cNvSpPr>
              <p:nvPr/>
            </p:nvSpPr>
            <p:spPr bwMode="auto">
              <a:xfrm>
                <a:off x="3602709" y="5157555"/>
                <a:ext cx="66456" cy="63232"/>
              </a:xfrm>
              <a:custGeom>
                <a:avLst/>
                <a:gdLst>
                  <a:gd name="T0" fmla="*/ 0 w 2679"/>
                  <a:gd name="T1" fmla="*/ 0 h 2538"/>
                  <a:gd name="T2" fmla="*/ 2679 w 2679"/>
                  <a:gd name="T3" fmla="*/ 2538 h 2538"/>
                </a:gdLst>
                <a:ahLst/>
                <a:cxnLst>
                  <a:cxn ang="0">
                    <a:pos x="1269" y="0"/>
                  </a:cxn>
                  <a:cxn ang="0">
                    <a:pos x="846" y="71"/>
                  </a:cxn>
                  <a:cxn ang="0">
                    <a:pos x="423" y="353"/>
                  </a:cxn>
                  <a:cxn ang="0">
                    <a:pos x="141" y="705"/>
                  </a:cxn>
                  <a:cxn ang="0">
                    <a:pos x="71" y="917"/>
                  </a:cxn>
                  <a:cxn ang="0">
                    <a:pos x="0" y="1128"/>
                  </a:cxn>
                  <a:cxn ang="0">
                    <a:pos x="0" y="1410"/>
                  </a:cxn>
                  <a:cxn ang="0">
                    <a:pos x="71" y="1692"/>
                  </a:cxn>
                  <a:cxn ang="0">
                    <a:pos x="212" y="1974"/>
                  </a:cxn>
                  <a:cxn ang="0">
                    <a:pos x="353" y="2185"/>
                  </a:cxn>
                  <a:cxn ang="0">
                    <a:pos x="564" y="2397"/>
                  </a:cxn>
                  <a:cxn ang="0">
                    <a:pos x="846" y="2467"/>
                  </a:cxn>
                  <a:cxn ang="0">
                    <a:pos x="1058" y="2538"/>
                  </a:cxn>
                  <a:cxn ang="0">
                    <a:pos x="1551" y="2538"/>
                  </a:cxn>
                  <a:cxn ang="0">
                    <a:pos x="1833" y="2467"/>
                  </a:cxn>
                  <a:cxn ang="0">
                    <a:pos x="2044" y="2326"/>
                  </a:cxn>
                  <a:cxn ang="0">
                    <a:pos x="2256" y="2185"/>
                  </a:cxn>
                  <a:cxn ang="0">
                    <a:pos x="2397" y="1974"/>
                  </a:cxn>
                  <a:cxn ang="0">
                    <a:pos x="2538" y="1762"/>
                  </a:cxn>
                  <a:cxn ang="0">
                    <a:pos x="2608" y="1481"/>
                  </a:cxn>
                  <a:cxn ang="0">
                    <a:pos x="2679" y="1199"/>
                  </a:cxn>
                  <a:cxn ang="0">
                    <a:pos x="2608" y="917"/>
                  </a:cxn>
                  <a:cxn ang="0">
                    <a:pos x="2467" y="564"/>
                  </a:cxn>
                  <a:cxn ang="0">
                    <a:pos x="2326" y="353"/>
                  </a:cxn>
                  <a:cxn ang="0">
                    <a:pos x="2115" y="212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2679" h="2538" extrusionOk="0">
                    <a:moveTo>
                      <a:pt x="1269" y="0"/>
                    </a:moveTo>
                    <a:lnTo>
                      <a:pt x="846" y="71"/>
                    </a:lnTo>
                    <a:lnTo>
                      <a:pt x="423" y="353"/>
                    </a:lnTo>
                    <a:lnTo>
                      <a:pt x="141" y="705"/>
                    </a:lnTo>
                    <a:lnTo>
                      <a:pt x="71" y="917"/>
                    </a:lnTo>
                    <a:lnTo>
                      <a:pt x="0" y="1128"/>
                    </a:lnTo>
                    <a:lnTo>
                      <a:pt x="0" y="1410"/>
                    </a:lnTo>
                    <a:lnTo>
                      <a:pt x="71" y="1692"/>
                    </a:lnTo>
                    <a:lnTo>
                      <a:pt x="212" y="1974"/>
                    </a:lnTo>
                    <a:lnTo>
                      <a:pt x="353" y="2185"/>
                    </a:lnTo>
                    <a:lnTo>
                      <a:pt x="564" y="2397"/>
                    </a:lnTo>
                    <a:lnTo>
                      <a:pt x="846" y="2467"/>
                    </a:lnTo>
                    <a:lnTo>
                      <a:pt x="1058" y="2538"/>
                    </a:lnTo>
                    <a:lnTo>
                      <a:pt x="1551" y="2538"/>
                    </a:lnTo>
                    <a:lnTo>
                      <a:pt x="1833" y="2467"/>
                    </a:lnTo>
                    <a:lnTo>
                      <a:pt x="2044" y="2326"/>
                    </a:lnTo>
                    <a:lnTo>
                      <a:pt x="2256" y="2185"/>
                    </a:lnTo>
                    <a:lnTo>
                      <a:pt x="2397" y="1974"/>
                    </a:lnTo>
                    <a:lnTo>
                      <a:pt x="2538" y="1762"/>
                    </a:lnTo>
                    <a:lnTo>
                      <a:pt x="2608" y="1481"/>
                    </a:lnTo>
                    <a:lnTo>
                      <a:pt x="2679" y="1199"/>
                    </a:lnTo>
                    <a:lnTo>
                      <a:pt x="2608" y="917"/>
                    </a:lnTo>
                    <a:lnTo>
                      <a:pt x="2467" y="564"/>
                    </a:lnTo>
                    <a:lnTo>
                      <a:pt x="2326" y="353"/>
                    </a:lnTo>
                    <a:lnTo>
                      <a:pt x="2115" y="212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Shape 264"/>
              <p:cNvSpPr>
                <a:spLocks/>
              </p:cNvSpPr>
              <p:nvPr/>
            </p:nvSpPr>
            <p:spPr bwMode="auto">
              <a:xfrm>
                <a:off x="3539417" y="5220786"/>
                <a:ext cx="82279" cy="85363"/>
              </a:xfrm>
              <a:custGeom>
                <a:avLst/>
                <a:gdLst>
                  <a:gd name="T0" fmla="*/ 0 w 3313"/>
                  <a:gd name="T1" fmla="*/ 0 h 3385"/>
                  <a:gd name="T2" fmla="*/ 3313 w 3313"/>
                  <a:gd name="T3" fmla="*/ 3385 h 3385"/>
                </a:gdLst>
                <a:ahLst/>
                <a:cxnLst>
                  <a:cxn ang="0">
                    <a:pos x="1621" y="1"/>
                  </a:cxn>
                  <a:cxn ang="0">
                    <a:pos x="1269" y="71"/>
                  </a:cxn>
                  <a:cxn ang="0">
                    <a:pos x="987" y="212"/>
                  </a:cxn>
                  <a:cxn ang="0">
                    <a:pos x="775" y="424"/>
                  </a:cxn>
                  <a:cxn ang="0">
                    <a:pos x="493" y="635"/>
                  </a:cxn>
                  <a:cxn ang="0">
                    <a:pos x="352" y="847"/>
                  </a:cxn>
                  <a:cxn ang="0">
                    <a:pos x="141" y="1129"/>
                  </a:cxn>
                  <a:cxn ang="0">
                    <a:pos x="71" y="1410"/>
                  </a:cxn>
                  <a:cxn ang="0">
                    <a:pos x="0" y="1763"/>
                  </a:cxn>
                  <a:cxn ang="0">
                    <a:pos x="0" y="2045"/>
                  </a:cxn>
                  <a:cxn ang="0">
                    <a:pos x="71" y="2327"/>
                  </a:cxn>
                  <a:cxn ang="0">
                    <a:pos x="211" y="2679"/>
                  </a:cxn>
                  <a:cxn ang="0">
                    <a:pos x="423" y="2891"/>
                  </a:cxn>
                  <a:cxn ang="0">
                    <a:pos x="705" y="3173"/>
                  </a:cxn>
                  <a:cxn ang="0">
                    <a:pos x="987" y="3314"/>
                  </a:cxn>
                  <a:cxn ang="0">
                    <a:pos x="1339" y="3384"/>
                  </a:cxn>
                  <a:cxn ang="0">
                    <a:pos x="1974" y="3384"/>
                  </a:cxn>
                  <a:cxn ang="0">
                    <a:pos x="2256" y="3243"/>
                  </a:cxn>
                  <a:cxn ang="0">
                    <a:pos x="2537" y="3032"/>
                  </a:cxn>
                  <a:cxn ang="0">
                    <a:pos x="2749" y="2820"/>
                  </a:cxn>
                  <a:cxn ang="0">
                    <a:pos x="2960" y="2538"/>
                  </a:cxn>
                  <a:cxn ang="0">
                    <a:pos x="3172" y="2256"/>
                  </a:cxn>
                  <a:cxn ang="0">
                    <a:pos x="3242" y="1974"/>
                  </a:cxn>
                  <a:cxn ang="0">
                    <a:pos x="3313" y="1692"/>
                  </a:cxn>
                  <a:cxn ang="0">
                    <a:pos x="3313" y="1340"/>
                  </a:cxn>
                  <a:cxn ang="0">
                    <a:pos x="3313" y="1058"/>
                  </a:cxn>
                  <a:cxn ang="0">
                    <a:pos x="3172" y="776"/>
                  </a:cxn>
                  <a:cxn ang="0">
                    <a:pos x="2960" y="494"/>
                  </a:cxn>
                  <a:cxn ang="0">
                    <a:pos x="2608" y="283"/>
                  </a:cxn>
                  <a:cxn ang="0">
                    <a:pos x="2256" y="142"/>
                  </a:cxn>
                  <a:cxn ang="0">
                    <a:pos x="1974" y="1"/>
                  </a:cxn>
                </a:cxnLst>
                <a:rect l="T0" t="T1" r="T2" b="T3"/>
                <a:pathLst>
                  <a:path w="3313" h="3385" extrusionOk="0">
                    <a:moveTo>
                      <a:pt x="1621" y="1"/>
                    </a:moveTo>
                    <a:lnTo>
                      <a:pt x="1269" y="71"/>
                    </a:lnTo>
                    <a:lnTo>
                      <a:pt x="987" y="212"/>
                    </a:lnTo>
                    <a:lnTo>
                      <a:pt x="775" y="424"/>
                    </a:lnTo>
                    <a:lnTo>
                      <a:pt x="493" y="635"/>
                    </a:lnTo>
                    <a:lnTo>
                      <a:pt x="352" y="847"/>
                    </a:lnTo>
                    <a:lnTo>
                      <a:pt x="141" y="1129"/>
                    </a:lnTo>
                    <a:lnTo>
                      <a:pt x="71" y="1410"/>
                    </a:lnTo>
                    <a:lnTo>
                      <a:pt x="0" y="1763"/>
                    </a:lnTo>
                    <a:lnTo>
                      <a:pt x="0" y="2045"/>
                    </a:lnTo>
                    <a:lnTo>
                      <a:pt x="71" y="2327"/>
                    </a:lnTo>
                    <a:lnTo>
                      <a:pt x="211" y="2679"/>
                    </a:lnTo>
                    <a:lnTo>
                      <a:pt x="423" y="2891"/>
                    </a:lnTo>
                    <a:lnTo>
                      <a:pt x="705" y="3173"/>
                    </a:lnTo>
                    <a:lnTo>
                      <a:pt x="987" y="3314"/>
                    </a:lnTo>
                    <a:lnTo>
                      <a:pt x="1339" y="3384"/>
                    </a:lnTo>
                    <a:lnTo>
                      <a:pt x="1974" y="3384"/>
                    </a:lnTo>
                    <a:lnTo>
                      <a:pt x="2256" y="3243"/>
                    </a:lnTo>
                    <a:lnTo>
                      <a:pt x="2537" y="3032"/>
                    </a:lnTo>
                    <a:lnTo>
                      <a:pt x="2749" y="2820"/>
                    </a:lnTo>
                    <a:lnTo>
                      <a:pt x="2960" y="2538"/>
                    </a:lnTo>
                    <a:lnTo>
                      <a:pt x="3172" y="2256"/>
                    </a:lnTo>
                    <a:lnTo>
                      <a:pt x="3242" y="1974"/>
                    </a:lnTo>
                    <a:lnTo>
                      <a:pt x="3313" y="1692"/>
                    </a:lnTo>
                    <a:lnTo>
                      <a:pt x="3313" y="1340"/>
                    </a:lnTo>
                    <a:lnTo>
                      <a:pt x="3313" y="1058"/>
                    </a:lnTo>
                    <a:lnTo>
                      <a:pt x="3172" y="776"/>
                    </a:lnTo>
                    <a:lnTo>
                      <a:pt x="2960" y="494"/>
                    </a:lnTo>
                    <a:lnTo>
                      <a:pt x="2608" y="283"/>
                    </a:lnTo>
                    <a:lnTo>
                      <a:pt x="2256" y="142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Shape 265"/>
              <p:cNvSpPr>
                <a:spLocks/>
              </p:cNvSpPr>
              <p:nvPr/>
            </p:nvSpPr>
            <p:spPr bwMode="auto">
              <a:xfrm>
                <a:off x="3640683" y="5035833"/>
                <a:ext cx="39558" cy="42682"/>
              </a:xfrm>
              <a:custGeom>
                <a:avLst/>
                <a:gdLst>
                  <a:gd name="T0" fmla="*/ 0 w 1551"/>
                  <a:gd name="T1" fmla="*/ 0 h 1693"/>
                  <a:gd name="T2" fmla="*/ 1551 w 1551"/>
                  <a:gd name="T3" fmla="*/ 1693 h 1693"/>
                </a:gdLst>
                <a:ahLst/>
                <a:cxnLst>
                  <a:cxn ang="0">
                    <a:pos x="493" y="1"/>
                  </a:cxn>
                  <a:cxn ang="0">
                    <a:pos x="282" y="71"/>
                  </a:cxn>
                  <a:cxn ang="0">
                    <a:pos x="141" y="142"/>
                  </a:cxn>
                  <a:cxn ang="0">
                    <a:pos x="71" y="283"/>
                  </a:cxn>
                  <a:cxn ang="0">
                    <a:pos x="0" y="635"/>
                  </a:cxn>
                  <a:cxn ang="0">
                    <a:pos x="0" y="988"/>
                  </a:cxn>
                  <a:cxn ang="0">
                    <a:pos x="141" y="1270"/>
                  </a:cxn>
                  <a:cxn ang="0">
                    <a:pos x="353" y="1552"/>
                  </a:cxn>
                  <a:cxn ang="0">
                    <a:pos x="564" y="1693"/>
                  </a:cxn>
                  <a:cxn ang="0">
                    <a:pos x="705" y="1693"/>
                  </a:cxn>
                  <a:cxn ang="0">
                    <a:pos x="775" y="1622"/>
                  </a:cxn>
                  <a:cxn ang="0">
                    <a:pos x="987" y="1481"/>
                  </a:cxn>
                  <a:cxn ang="0">
                    <a:pos x="1269" y="1199"/>
                  </a:cxn>
                  <a:cxn ang="0">
                    <a:pos x="1410" y="917"/>
                  </a:cxn>
                  <a:cxn ang="0">
                    <a:pos x="1551" y="635"/>
                  </a:cxn>
                  <a:cxn ang="0">
                    <a:pos x="1551" y="353"/>
                  </a:cxn>
                  <a:cxn ang="0">
                    <a:pos x="1410" y="142"/>
                  </a:cxn>
                  <a:cxn ang="0">
                    <a:pos x="1198" y="1"/>
                  </a:cxn>
                </a:cxnLst>
                <a:rect l="T0" t="T1" r="T2" b="T3"/>
                <a:pathLst>
                  <a:path w="1551" h="1693" extrusionOk="0">
                    <a:moveTo>
                      <a:pt x="493" y="1"/>
                    </a:moveTo>
                    <a:lnTo>
                      <a:pt x="282" y="71"/>
                    </a:lnTo>
                    <a:lnTo>
                      <a:pt x="141" y="142"/>
                    </a:lnTo>
                    <a:lnTo>
                      <a:pt x="71" y="283"/>
                    </a:lnTo>
                    <a:lnTo>
                      <a:pt x="0" y="635"/>
                    </a:lnTo>
                    <a:lnTo>
                      <a:pt x="0" y="988"/>
                    </a:lnTo>
                    <a:lnTo>
                      <a:pt x="141" y="1270"/>
                    </a:lnTo>
                    <a:lnTo>
                      <a:pt x="353" y="1552"/>
                    </a:lnTo>
                    <a:lnTo>
                      <a:pt x="564" y="1693"/>
                    </a:lnTo>
                    <a:lnTo>
                      <a:pt x="705" y="1693"/>
                    </a:lnTo>
                    <a:lnTo>
                      <a:pt x="775" y="1622"/>
                    </a:lnTo>
                    <a:lnTo>
                      <a:pt x="987" y="1481"/>
                    </a:lnTo>
                    <a:lnTo>
                      <a:pt x="1269" y="1199"/>
                    </a:lnTo>
                    <a:lnTo>
                      <a:pt x="1410" y="917"/>
                    </a:lnTo>
                    <a:lnTo>
                      <a:pt x="1551" y="635"/>
                    </a:lnTo>
                    <a:lnTo>
                      <a:pt x="1551" y="353"/>
                    </a:lnTo>
                    <a:lnTo>
                      <a:pt x="1410" y="142"/>
                    </a:lnTo>
                    <a:lnTo>
                      <a:pt x="1198" y="1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61" name="Shape 266"/>
          <p:cNvGrpSpPr>
            <a:grpSpLocks/>
          </p:cNvGrpSpPr>
          <p:nvPr/>
        </p:nvGrpSpPr>
        <p:grpSpPr bwMode="auto">
          <a:xfrm rot="-9319279">
            <a:off x="452438" y="792163"/>
            <a:ext cx="292100" cy="361950"/>
            <a:chOff x="4217025" y="773800"/>
            <a:chExt cx="290750" cy="361250"/>
          </a:xfrm>
        </p:grpSpPr>
        <p:sp>
          <p:nvSpPr>
            <p:cNvPr id="62" name="Shape 267"/>
            <p:cNvSpPr>
              <a:spLocks/>
            </p:cNvSpPr>
            <p:nvPr/>
          </p:nvSpPr>
          <p:spPr bwMode="auto">
            <a:xfrm>
              <a:off x="4241438" y="775477"/>
              <a:ext cx="56886" cy="136261"/>
            </a:xfrm>
            <a:custGeom>
              <a:avLst/>
              <a:gdLst>
                <a:gd name="T0" fmla="*/ 0 w 2256"/>
                <a:gd name="T1" fmla="*/ 0 h 5428"/>
                <a:gd name="T2" fmla="*/ 2256 w 2256"/>
                <a:gd name="T3" fmla="*/ 5428 h 5428"/>
              </a:gdLst>
              <a:ahLst/>
              <a:cxnLst>
                <a:cxn ang="0">
                  <a:pos x="423" y="1128"/>
                </a:cxn>
                <a:cxn ang="0">
                  <a:pos x="846" y="1762"/>
                </a:cxn>
                <a:cxn ang="0">
                  <a:pos x="1057" y="2397"/>
                </a:cxn>
                <a:cxn ang="0">
                  <a:pos x="1198" y="3102"/>
                </a:cxn>
                <a:cxn ang="0">
                  <a:pos x="1198" y="3806"/>
                </a:cxn>
                <a:cxn ang="0">
                  <a:pos x="987" y="3524"/>
                </a:cxn>
                <a:cxn ang="0">
                  <a:pos x="775" y="3243"/>
                </a:cxn>
                <a:cxn ang="0">
                  <a:pos x="634" y="2961"/>
                </a:cxn>
                <a:cxn ang="0">
                  <a:pos x="493" y="2608"/>
                </a:cxn>
                <a:cxn ang="0">
                  <a:pos x="423" y="1903"/>
                </a:cxn>
                <a:cxn ang="0">
                  <a:pos x="423" y="1128"/>
                </a:cxn>
                <a:cxn ang="0">
                  <a:pos x="0" y="0"/>
                </a:cxn>
                <a:cxn ang="0">
                  <a:pos x="0" y="776"/>
                </a:cxn>
                <a:cxn ang="0">
                  <a:pos x="71" y="2467"/>
                </a:cxn>
                <a:cxn ang="0">
                  <a:pos x="212" y="3454"/>
                </a:cxn>
                <a:cxn ang="0">
                  <a:pos x="353" y="4300"/>
                </a:cxn>
                <a:cxn ang="0">
                  <a:pos x="493" y="4652"/>
                </a:cxn>
                <a:cxn ang="0">
                  <a:pos x="705" y="5005"/>
                </a:cxn>
                <a:cxn ang="0">
                  <a:pos x="916" y="5216"/>
                </a:cxn>
                <a:cxn ang="0">
                  <a:pos x="1128" y="5357"/>
                </a:cxn>
                <a:cxn ang="0">
                  <a:pos x="1480" y="5428"/>
                </a:cxn>
                <a:cxn ang="0">
                  <a:pos x="1762" y="5357"/>
                </a:cxn>
                <a:cxn ang="0">
                  <a:pos x="1974" y="5216"/>
                </a:cxn>
                <a:cxn ang="0">
                  <a:pos x="2115" y="4934"/>
                </a:cxn>
                <a:cxn ang="0">
                  <a:pos x="2185" y="4582"/>
                </a:cxn>
                <a:cxn ang="0">
                  <a:pos x="2256" y="4229"/>
                </a:cxn>
                <a:cxn ang="0">
                  <a:pos x="2185" y="3736"/>
                </a:cxn>
                <a:cxn ang="0">
                  <a:pos x="2115" y="3243"/>
                </a:cxn>
                <a:cxn ang="0">
                  <a:pos x="1974" y="2749"/>
                </a:cxn>
                <a:cxn ang="0">
                  <a:pos x="1833" y="2185"/>
                </a:cxn>
                <a:cxn ang="0">
                  <a:pos x="1621" y="1692"/>
                </a:cxn>
                <a:cxn ang="0">
                  <a:pos x="1339" y="1269"/>
                </a:cxn>
                <a:cxn ang="0">
                  <a:pos x="1057" y="846"/>
                </a:cxn>
                <a:cxn ang="0">
                  <a:pos x="705" y="423"/>
                </a:cxn>
                <a:cxn ang="0">
                  <a:pos x="353" y="141"/>
                </a:cxn>
                <a:cxn ang="0">
                  <a:pos x="0" y="0"/>
                </a:cxn>
              </a:cxnLst>
              <a:rect l="T0" t="T1" r="T2" b="T3"/>
              <a:pathLst>
                <a:path w="2256" h="5428" extrusionOk="0">
                  <a:moveTo>
                    <a:pt x="423" y="1128"/>
                  </a:moveTo>
                  <a:lnTo>
                    <a:pt x="846" y="1762"/>
                  </a:lnTo>
                  <a:lnTo>
                    <a:pt x="1057" y="2397"/>
                  </a:lnTo>
                  <a:lnTo>
                    <a:pt x="1198" y="3102"/>
                  </a:lnTo>
                  <a:lnTo>
                    <a:pt x="1198" y="3806"/>
                  </a:lnTo>
                  <a:lnTo>
                    <a:pt x="987" y="3524"/>
                  </a:lnTo>
                  <a:lnTo>
                    <a:pt x="775" y="3243"/>
                  </a:lnTo>
                  <a:lnTo>
                    <a:pt x="634" y="2961"/>
                  </a:lnTo>
                  <a:lnTo>
                    <a:pt x="493" y="2608"/>
                  </a:lnTo>
                  <a:lnTo>
                    <a:pt x="423" y="1903"/>
                  </a:lnTo>
                  <a:lnTo>
                    <a:pt x="423" y="1128"/>
                  </a:lnTo>
                  <a:close/>
                  <a:moveTo>
                    <a:pt x="0" y="0"/>
                  </a:moveTo>
                  <a:lnTo>
                    <a:pt x="0" y="776"/>
                  </a:lnTo>
                  <a:lnTo>
                    <a:pt x="71" y="2467"/>
                  </a:lnTo>
                  <a:lnTo>
                    <a:pt x="212" y="3454"/>
                  </a:lnTo>
                  <a:lnTo>
                    <a:pt x="353" y="4300"/>
                  </a:lnTo>
                  <a:lnTo>
                    <a:pt x="493" y="4652"/>
                  </a:lnTo>
                  <a:lnTo>
                    <a:pt x="705" y="5005"/>
                  </a:lnTo>
                  <a:lnTo>
                    <a:pt x="916" y="5216"/>
                  </a:lnTo>
                  <a:lnTo>
                    <a:pt x="1128" y="5357"/>
                  </a:lnTo>
                  <a:lnTo>
                    <a:pt x="1480" y="5428"/>
                  </a:lnTo>
                  <a:lnTo>
                    <a:pt x="1762" y="5357"/>
                  </a:lnTo>
                  <a:lnTo>
                    <a:pt x="1974" y="5216"/>
                  </a:lnTo>
                  <a:lnTo>
                    <a:pt x="2115" y="4934"/>
                  </a:lnTo>
                  <a:lnTo>
                    <a:pt x="2185" y="4582"/>
                  </a:lnTo>
                  <a:lnTo>
                    <a:pt x="2256" y="4229"/>
                  </a:lnTo>
                  <a:lnTo>
                    <a:pt x="2185" y="3736"/>
                  </a:lnTo>
                  <a:lnTo>
                    <a:pt x="2115" y="3243"/>
                  </a:lnTo>
                  <a:lnTo>
                    <a:pt x="1974" y="2749"/>
                  </a:lnTo>
                  <a:lnTo>
                    <a:pt x="1833" y="2185"/>
                  </a:lnTo>
                  <a:lnTo>
                    <a:pt x="1621" y="1692"/>
                  </a:lnTo>
                  <a:lnTo>
                    <a:pt x="1339" y="1269"/>
                  </a:lnTo>
                  <a:lnTo>
                    <a:pt x="1057" y="846"/>
                  </a:lnTo>
                  <a:lnTo>
                    <a:pt x="705" y="423"/>
                  </a:lnTo>
                  <a:lnTo>
                    <a:pt x="353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Shape 268"/>
            <p:cNvSpPr>
              <a:spLocks/>
            </p:cNvSpPr>
            <p:nvPr/>
          </p:nvSpPr>
          <p:spPr bwMode="auto">
            <a:xfrm>
              <a:off x="4312097" y="868709"/>
              <a:ext cx="216482" cy="109325"/>
            </a:xfrm>
            <a:custGeom>
              <a:avLst/>
              <a:gdLst>
                <a:gd name="T0" fmla="*/ 0 w 8670"/>
                <a:gd name="T1" fmla="*/ 0 h 4371"/>
                <a:gd name="T2" fmla="*/ 8670 w 8670"/>
                <a:gd name="T3" fmla="*/ 4371 h 4371"/>
              </a:gdLst>
              <a:ahLst/>
              <a:cxnLst>
                <a:cxn ang="0">
                  <a:pos x="5851" y="1904"/>
                </a:cxn>
                <a:cxn ang="0">
                  <a:pos x="5075" y="2397"/>
                </a:cxn>
                <a:cxn ang="0">
                  <a:pos x="4300" y="2820"/>
                </a:cxn>
                <a:cxn ang="0">
                  <a:pos x="3525" y="3102"/>
                </a:cxn>
                <a:cxn ang="0">
                  <a:pos x="2749" y="3313"/>
                </a:cxn>
                <a:cxn ang="0">
                  <a:pos x="1199" y="3595"/>
                </a:cxn>
                <a:cxn ang="0">
                  <a:pos x="2326" y="3031"/>
                </a:cxn>
                <a:cxn ang="0">
                  <a:pos x="3454" y="2608"/>
                </a:cxn>
                <a:cxn ang="0">
                  <a:pos x="4652" y="2186"/>
                </a:cxn>
                <a:cxn ang="0">
                  <a:pos x="5851" y="1904"/>
                </a:cxn>
                <a:cxn ang="0">
                  <a:pos x="8388" y="0"/>
                </a:cxn>
                <a:cxn ang="0">
                  <a:pos x="8177" y="141"/>
                </a:cxn>
                <a:cxn ang="0">
                  <a:pos x="7472" y="423"/>
                </a:cxn>
                <a:cxn ang="0">
                  <a:pos x="6344" y="776"/>
                </a:cxn>
                <a:cxn ang="0">
                  <a:pos x="3454" y="1833"/>
                </a:cxn>
                <a:cxn ang="0">
                  <a:pos x="2045" y="2397"/>
                </a:cxn>
                <a:cxn ang="0">
                  <a:pos x="1410" y="2679"/>
                </a:cxn>
                <a:cxn ang="0">
                  <a:pos x="846" y="2961"/>
                </a:cxn>
                <a:cxn ang="0">
                  <a:pos x="423" y="3243"/>
                </a:cxn>
                <a:cxn ang="0">
                  <a:pos x="141" y="3595"/>
                </a:cxn>
                <a:cxn ang="0">
                  <a:pos x="1" y="3877"/>
                </a:cxn>
                <a:cxn ang="0">
                  <a:pos x="1" y="4018"/>
                </a:cxn>
                <a:cxn ang="0">
                  <a:pos x="1" y="4159"/>
                </a:cxn>
                <a:cxn ang="0">
                  <a:pos x="71" y="4230"/>
                </a:cxn>
                <a:cxn ang="0">
                  <a:pos x="282" y="4300"/>
                </a:cxn>
                <a:cxn ang="0">
                  <a:pos x="776" y="4371"/>
                </a:cxn>
                <a:cxn ang="0">
                  <a:pos x="1481" y="4300"/>
                </a:cxn>
                <a:cxn ang="0">
                  <a:pos x="2256" y="4230"/>
                </a:cxn>
                <a:cxn ang="0">
                  <a:pos x="3807" y="3877"/>
                </a:cxn>
                <a:cxn ang="0">
                  <a:pos x="4793" y="3525"/>
                </a:cxn>
                <a:cxn ang="0">
                  <a:pos x="5498" y="3313"/>
                </a:cxn>
                <a:cxn ang="0">
                  <a:pos x="6203" y="2961"/>
                </a:cxn>
                <a:cxn ang="0">
                  <a:pos x="6908" y="2608"/>
                </a:cxn>
                <a:cxn ang="0">
                  <a:pos x="7542" y="2186"/>
                </a:cxn>
                <a:cxn ang="0">
                  <a:pos x="7895" y="1692"/>
                </a:cxn>
                <a:cxn ang="0">
                  <a:pos x="8459" y="776"/>
                </a:cxn>
                <a:cxn ang="0">
                  <a:pos x="8600" y="423"/>
                </a:cxn>
                <a:cxn ang="0">
                  <a:pos x="8670" y="141"/>
                </a:cxn>
                <a:cxn ang="0">
                  <a:pos x="8600" y="0"/>
                </a:cxn>
              </a:cxnLst>
              <a:rect l="T0" t="T1" r="T2" b="T3"/>
              <a:pathLst>
                <a:path w="8670" h="4371" extrusionOk="0">
                  <a:moveTo>
                    <a:pt x="5851" y="1904"/>
                  </a:moveTo>
                  <a:lnTo>
                    <a:pt x="5075" y="2397"/>
                  </a:lnTo>
                  <a:lnTo>
                    <a:pt x="4300" y="2820"/>
                  </a:lnTo>
                  <a:lnTo>
                    <a:pt x="3525" y="3102"/>
                  </a:lnTo>
                  <a:lnTo>
                    <a:pt x="2749" y="3313"/>
                  </a:lnTo>
                  <a:lnTo>
                    <a:pt x="1199" y="3595"/>
                  </a:lnTo>
                  <a:lnTo>
                    <a:pt x="2326" y="3031"/>
                  </a:lnTo>
                  <a:lnTo>
                    <a:pt x="3454" y="2608"/>
                  </a:lnTo>
                  <a:lnTo>
                    <a:pt x="4652" y="2186"/>
                  </a:lnTo>
                  <a:lnTo>
                    <a:pt x="5851" y="1904"/>
                  </a:lnTo>
                  <a:close/>
                  <a:moveTo>
                    <a:pt x="8388" y="0"/>
                  </a:moveTo>
                  <a:lnTo>
                    <a:pt x="8177" y="141"/>
                  </a:lnTo>
                  <a:lnTo>
                    <a:pt x="7472" y="423"/>
                  </a:lnTo>
                  <a:lnTo>
                    <a:pt x="6344" y="776"/>
                  </a:lnTo>
                  <a:lnTo>
                    <a:pt x="3454" y="1833"/>
                  </a:lnTo>
                  <a:lnTo>
                    <a:pt x="2045" y="2397"/>
                  </a:lnTo>
                  <a:lnTo>
                    <a:pt x="1410" y="2679"/>
                  </a:lnTo>
                  <a:lnTo>
                    <a:pt x="846" y="2961"/>
                  </a:lnTo>
                  <a:lnTo>
                    <a:pt x="423" y="3243"/>
                  </a:lnTo>
                  <a:lnTo>
                    <a:pt x="141" y="3595"/>
                  </a:lnTo>
                  <a:lnTo>
                    <a:pt x="1" y="3877"/>
                  </a:lnTo>
                  <a:lnTo>
                    <a:pt x="1" y="4018"/>
                  </a:lnTo>
                  <a:lnTo>
                    <a:pt x="1" y="4159"/>
                  </a:lnTo>
                  <a:lnTo>
                    <a:pt x="71" y="4230"/>
                  </a:lnTo>
                  <a:lnTo>
                    <a:pt x="282" y="4300"/>
                  </a:lnTo>
                  <a:lnTo>
                    <a:pt x="776" y="4371"/>
                  </a:lnTo>
                  <a:lnTo>
                    <a:pt x="1481" y="4300"/>
                  </a:lnTo>
                  <a:lnTo>
                    <a:pt x="2256" y="4230"/>
                  </a:lnTo>
                  <a:lnTo>
                    <a:pt x="3807" y="3877"/>
                  </a:lnTo>
                  <a:lnTo>
                    <a:pt x="4793" y="3525"/>
                  </a:lnTo>
                  <a:lnTo>
                    <a:pt x="5498" y="3313"/>
                  </a:lnTo>
                  <a:lnTo>
                    <a:pt x="6203" y="2961"/>
                  </a:lnTo>
                  <a:lnTo>
                    <a:pt x="6908" y="2608"/>
                  </a:lnTo>
                  <a:lnTo>
                    <a:pt x="7542" y="2186"/>
                  </a:lnTo>
                  <a:lnTo>
                    <a:pt x="7895" y="1692"/>
                  </a:lnTo>
                  <a:lnTo>
                    <a:pt x="8459" y="776"/>
                  </a:lnTo>
                  <a:lnTo>
                    <a:pt x="8600" y="423"/>
                  </a:lnTo>
                  <a:lnTo>
                    <a:pt x="8670" y="141"/>
                  </a:lnTo>
                  <a:lnTo>
                    <a:pt x="860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Shape 269"/>
            <p:cNvSpPr>
              <a:spLocks/>
            </p:cNvSpPr>
            <p:nvPr/>
          </p:nvSpPr>
          <p:spPr bwMode="auto">
            <a:xfrm>
              <a:off x="4221814" y="1011455"/>
              <a:ext cx="69527" cy="129923"/>
            </a:xfrm>
            <a:custGeom>
              <a:avLst/>
              <a:gdLst>
                <a:gd name="T0" fmla="*/ 0 w 2750"/>
                <a:gd name="T1" fmla="*/ 0 h 5217"/>
                <a:gd name="T2" fmla="*/ 2750 w 2750"/>
                <a:gd name="T3" fmla="*/ 5217 h 5217"/>
              </a:gdLst>
              <a:ahLst/>
              <a:cxnLst>
                <a:cxn ang="0">
                  <a:pos x="1974" y="1"/>
                </a:cxn>
                <a:cxn ang="0">
                  <a:pos x="2115" y="142"/>
                </a:cxn>
                <a:cxn ang="0">
                  <a:pos x="2044" y="565"/>
                </a:cxn>
                <a:cxn ang="0">
                  <a:pos x="1833" y="1551"/>
                </a:cxn>
                <a:cxn ang="0">
                  <a:pos x="1480" y="2679"/>
                </a:cxn>
                <a:cxn ang="0">
                  <a:pos x="1269" y="3172"/>
                </a:cxn>
                <a:cxn ang="0">
                  <a:pos x="1057" y="3525"/>
                </a:cxn>
                <a:cxn ang="0">
                  <a:pos x="987" y="2891"/>
                </a:cxn>
                <a:cxn ang="0">
                  <a:pos x="1057" y="1833"/>
                </a:cxn>
                <a:cxn ang="0">
                  <a:pos x="1128" y="1340"/>
                </a:cxn>
                <a:cxn ang="0">
                  <a:pos x="1269" y="847"/>
                </a:cxn>
                <a:cxn ang="0">
                  <a:pos x="1410" y="494"/>
                </a:cxn>
                <a:cxn ang="0">
                  <a:pos x="1551" y="424"/>
                </a:cxn>
                <a:cxn ang="0">
                  <a:pos x="1621" y="353"/>
                </a:cxn>
                <a:cxn ang="0">
                  <a:pos x="1621" y="353"/>
                </a:cxn>
                <a:cxn ang="0">
                  <a:pos x="1410" y="424"/>
                </a:cxn>
                <a:cxn ang="0">
                  <a:pos x="1198" y="565"/>
                </a:cxn>
                <a:cxn ang="0">
                  <a:pos x="987" y="847"/>
                </a:cxn>
                <a:cxn ang="0">
                  <a:pos x="776" y="1128"/>
                </a:cxn>
                <a:cxn ang="0">
                  <a:pos x="423" y="1763"/>
                </a:cxn>
                <a:cxn ang="0">
                  <a:pos x="141" y="2538"/>
                </a:cxn>
                <a:cxn ang="0">
                  <a:pos x="0" y="3313"/>
                </a:cxn>
                <a:cxn ang="0">
                  <a:pos x="0" y="4018"/>
                </a:cxn>
                <a:cxn ang="0">
                  <a:pos x="0" y="4371"/>
                </a:cxn>
                <a:cxn ang="0">
                  <a:pos x="71" y="4653"/>
                </a:cxn>
                <a:cxn ang="0">
                  <a:pos x="212" y="4864"/>
                </a:cxn>
                <a:cxn ang="0">
                  <a:pos x="353" y="5005"/>
                </a:cxn>
                <a:cxn ang="0">
                  <a:pos x="705" y="5146"/>
                </a:cxn>
                <a:cxn ang="0">
                  <a:pos x="987" y="5217"/>
                </a:cxn>
                <a:cxn ang="0">
                  <a:pos x="1269" y="5076"/>
                </a:cxn>
                <a:cxn ang="0">
                  <a:pos x="1551" y="4935"/>
                </a:cxn>
                <a:cxn ang="0">
                  <a:pos x="1833" y="4653"/>
                </a:cxn>
                <a:cxn ang="0">
                  <a:pos x="2044" y="4300"/>
                </a:cxn>
                <a:cxn ang="0">
                  <a:pos x="2326" y="3877"/>
                </a:cxn>
                <a:cxn ang="0">
                  <a:pos x="2467" y="3454"/>
                </a:cxn>
                <a:cxn ang="0">
                  <a:pos x="2608" y="2961"/>
                </a:cxn>
                <a:cxn ang="0">
                  <a:pos x="2749" y="2468"/>
                </a:cxn>
                <a:cxn ang="0">
                  <a:pos x="2749" y="1974"/>
                </a:cxn>
                <a:cxn ang="0">
                  <a:pos x="2749" y="1481"/>
                </a:cxn>
                <a:cxn ang="0">
                  <a:pos x="2679" y="1058"/>
                </a:cxn>
                <a:cxn ang="0">
                  <a:pos x="2538" y="635"/>
                </a:cxn>
                <a:cxn ang="0">
                  <a:pos x="2326" y="283"/>
                </a:cxn>
                <a:cxn ang="0">
                  <a:pos x="1974" y="1"/>
                </a:cxn>
              </a:cxnLst>
              <a:rect l="T0" t="T1" r="T2" b="T3"/>
              <a:pathLst>
                <a:path w="2750" h="5217" extrusionOk="0">
                  <a:moveTo>
                    <a:pt x="1974" y="1"/>
                  </a:moveTo>
                  <a:lnTo>
                    <a:pt x="2115" y="142"/>
                  </a:lnTo>
                  <a:lnTo>
                    <a:pt x="2044" y="565"/>
                  </a:lnTo>
                  <a:lnTo>
                    <a:pt x="1833" y="1551"/>
                  </a:lnTo>
                  <a:lnTo>
                    <a:pt x="1480" y="2679"/>
                  </a:lnTo>
                  <a:lnTo>
                    <a:pt x="1269" y="3172"/>
                  </a:lnTo>
                  <a:lnTo>
                    <a:pt x="1057" y="3525"/>
                  </a:lnTo>
                  <a:lnTo>
                    <a:pt x="987" y="2891"/>
                  </a:lnTo>
                  <a:lnTo>
                    <a:pt x="1057" y="1833"/>
                  </a:lnTo>
                  <a:lnTo>
                    <a:pt x="1128" y="1340"/>
                  </a:lnTo>
                  <a:lnTo>
                    <a:pt x="1269" y="847"/>
                  </a:lnTo>
                  <a:lnTo>
                    <a:pt x="1410" y="494"/>
                  </a:lnTo>
                  <a:lnTo>
                    <a:pt x="1551" y="424"/>
                  </a:lnTo>
                  <a:lnTo>
                    <a:pt x="1621" y="353"/>
                  </a:lnTo>
                  <a:lnTo>
                    <a:pt x="1410" y="424"/>
                  </a:lnTo>
                  <a:lnTo>
                    <a:pt x="1198" y="565"/>
                  </a:lnTo>
                  <a:lnTo>
                    <a:pt x="987" y="847"/>
                  </a:lnTo>
                  <a:lnTo>
                    <a:pt x="776" y="1128"/>
                  </a:lnTo>
                  <a:lnTo>
                    <a:pt x="423" y="1763"/>
                  </a:lnTo>
                  <a:lnTo>
                    <a:pt x="141" y="2538"/>
                  </a:lnTo>
                  <a:lnTo>
                    <a:pt x="0" y="3313"/>
                  </a:lnTo>
                  <a:lnTo>
                    <a:pt x="0" y="4018"/>
                  </a:lnTo>
                  <a:lnTo>
                    <a:pt x="0" y="4371"/>
                  </a:lnTo>
                  <a:lnTo>
                    <a:pt x="71" y="4653"/>
                  </a:lnTo>
                  <a:lnTo>
                    <a:pt x="212" y="4864"/>
                  </a:lnTo>
                  <a:lnTo>
                    <a:pt x="353" y="5005"/>
                  </a:lnTo>
                  <a:lnTo>
                    <a:pt x="705" y="5146"/>
                  </a:lnTo>
                  <a:lnTo>
                    <a:pt x="987" y="5217"/>
                  </a:lnTo>
                  <a:lnTo>
                    <a:pt x="1269" y="5076"/>
                  </a:lnTo>
                  <a:lnTo>
                    <a:pt x="1551" y="4935"/>
                  </a:lnTo>
                  <a:lnTo>
                    <a:pt x="1833" y="4653"/>
                  </a:lnTo>
                  <a:lnTo>
                    <a:pt x="2044" y="4300"/>
                  </a:lnTo>
                  <a:lnTo>
                    <a:pt x="2326" y="3877"/>
                  </a:lnTo>
                  <a:lnTo>
                    <a:pt x="2467" y="3454"/>
                  </a:lnTo>
                  <a:lnTo>
                    <a:pt x="2608" y="2961"/>
                  </a:lnTo>
                  <a:lnTo>
                    <a:pt x="2749" y="2468"/>
                  </a:lnTo>
                  <a:lnTo>
                    <a:pt x="2749" y="1974"/>
                  </a:lnTo>
                  <a:lnTo>
                    <a:pt x="2749" y="1481"/>
                  </a:lnTo>
                  <a:lnTo>
                    <a:pt x="2679" y="1058"/>
                  </a:lnTo>
                  <a:lnTo>
                    <a:pt x="2538" y="635"/>
                  </a:lnTo>
                  <a:lnTo>
                    <a:pt x="2326" y="283"/>
                  </a:lnTo>
                  <a:lnTo>
                    <a:pt x="1974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628975" y="586975"/>
            <a:ext cx="6009600" cy="8574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28975" y="1504950"/>
            <a:ext cx="6009600" cy="3255600"/>
          </a:xfrm>
          <a:prstGeom prst="rect">
            <a:avLst/>
          </a:prstGeom>
        </p:spPr>
        <p:txBody>
          <a:bodyPr spcFirstLastPara="1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✢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9pPr>
          </a:lstStyle>
          <a:p>
            <a:endParaRPr/>
          </a:p>
        </p:txBody>
      </p:sp>
      <p:sp>
        <p:nvSpPr>
          <p:cNvPr id="65" name="TextBox 5"/>
          <p:cNvSpPr txBox="1"/>
          <p:nvPr userDrawn="1"/>
        </p:nvSpPr>
        <p:spPr>
          <a:xfrm>
            <a:off x="0" y="488189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340"/>
          <p:cNvGrpSpPr>
            <a:grpSpLocks/>
          </p:cNvGrpSpPr>
          <p:nvPr/>
        </p:nvGrpSpPr>
        <p:grpSpPr bwMode="auto">
          <a:xfrm>
            <a:off x="7108825" y="-58738"/>
            <a:ext cx="1400175" cy="5260976"/>
            <a:chOff x="818425" y="238125"/>
            <a:chExt cx="1395575" cy="5238750"/>
          </a:xfrm>
        </p:grpSpPr>
        <p:sp>
          <p:nvSpPr>
            <p:cNvPr id="7" name="Shape 341"/>
            <p:cNvSpPr>
              <a:spLocks/>
            </p:cNvSpPr>
            <p:nvPr/>
          </p:nvSpPr>
          <p:spPr bwMode="auto">
            <a:xfrm>
              <a:off x="1253554" y="244448"/>
              <a:ext cx="731015" cy="1179273"/>
            </a:xfrm>
            <a:custGeom>
              <a:avLst/>
              <a:gdLst>
                <a:gd name="T0" fmla="*/ 0 w 29252"/>
                <a:gd name="T1" fmla="*/ 0 h 47155"/>
                <a:gd name="T2" fmla="*/ 29252 w 29252"/>
                <a:gd name="T3" fmla="*/ 47155 h 47155"/>
              </a:gdLst>
              <a:ahLst/>
              <a:cxnLst>
                <a:cxn ang="0">
                  <a:pos x="10573" y="10010"/>
                </a:cxn>
                <a:cxn ang="0">
                  <a:pos x="21709" y="3455"/>
                </a:cxn>
                <a:cxn ang="0">
                  <a:pos x="26079" y="7331"/>
                </a:cxn>
                <a:cxn ang="0">
                  <a:pos x="26996" y="10856"/>
                </a:cxn>
                <a:cxn ang="0">
                  <a:pos x="20864" y="3666"/>
                </a:cxn>
                <a:cxn ang="0">
                  <a:pos x="15084" y="11560"/>
                </a:cxn>
                <a:cxn ang="0">
                  <a:pos x="4018" y="12829"/>
                </a:cxn>
                <a:cxn ang="0">
                  <a:pos x="12124" y="11278"/>
                </a:cxn>
                <a:cxn ang="0">
                  <a:pos x="23824" y="8248"/>
                </a:cxn>
                <a:cxn ang="0">
                  <a:pos x="24035" y="10574"/>
                </a:cxn>
                <a:cxn ang="0">
                  <a:pos x="12194" y="25657"/>
                </a:cxn>
                <a:cxn ang="0">
                  <a:pos x="6978" y="26996"/>
                </a:cxn>
                <a:cxn ang="0">
                  <a:pos x="9234" y="29181"/>
                </a:cxn>
                <a:cxn ang="0">
                  <a:pos x="1763" y="31578"/>
                </a:cxn>
                <a:cxn ang="0">
                  <a:pos x="12194" y="26855"/>
                </a:cxn>
                <a:cxn ang="0">
                  <a:pos x="23190" y="33129"/>
                </a:cxn>
                <a:cxn ang="0">
                  <a:pos x="18467" y="27842"/>
                </a:cxn>
                <a:cxn ang="0">
                  <a:pos x="17480" y="20723"/>
                </a:cxn>
                <a:cxn ang="0">
                  <a:pos x="19524" y="29393"/>
                </a:cxn>
                <a:cxn ang="0">
                  <a:pos x="20723" y="29393"/>
                </a:cxn>
                <a:cxn ang="0">
                  <a:pos x="9304" y="39261"/>
                </a:cxn>
                <a:cxn ang="0">
                  <a:pos x="9868" y="40459"/>
                </a:cxn>
                <a:cxn ang="0">
                  <a:pos x="12547" y="38626"/>
                </a:cxn>
                <a:cxn ang="0">
                  <a:pos x="11207" y="42433"/>
                </a:cxn>
                <a:cxn ang="0">
                  <a:pos x="5498" y="46521"/>
                </a:cxn>
                <a:cxn ang="0">
                  <a:pos x="7754" y="39049"/>
                </a:cxn>
                <a:cxn ang="0">
                  <a:pos x="19806" y="1552"/>
                </a:cxn>
                <a:cxn ang="0">
                  <a:pos x="18397" y="7331"/>
                </a:cxn>
                <a:cxn ang="0">
                  <a:pos x="8881" y="9305"/>
                </a:cxn>
                <a:cxn ang="0">
                  <a:pos x="3031" y="12900"/>
                </a:cxn>
                <a:cxn ang="0">
                  <a:pos x="11912" y="13463"/>
                </a:cxn>
                <a:cxn ang="0">
                  <a:pos x="17974" y="14098"/>
                </a:cxn>
                <a:cxn ang="0">
                  <a:pos x="15013" y="24389"/>
                </a:cxn>
                <a:cxn ang="0">
                  <a:pos x="8670" y="25516"/>
                </a:cxn>
                <a:cxn ang="0">
                  <a:pos x="1481" y="29816"/>
                </a:cxn>
                <a:cxn ang="0">
                  <a:pos x="635" y="32001"/>
                </a:cxn>
                <a:cxn ang="0">
                  <a:pos x="7824" y="30873"/>
                </a:cxn>
                <a:cxn ang="0">
                  <a:pos x="12899" y="31507"/>
                </a:cxn>
                <a:cxn ang="0">
                  <a:pos x="8740" y="36864"/>
                </a:cxn>
                <a:cxn ang="0">
                  <a:pos x="4511" y="43490"/>
                </a:cxn>
                <a:cxn ang="0">
                  <a:pos x="4723" y="46944"/>
                </a:cxn>
                <a:cxn ang="0">
                  <a:pos x="9093" y="45745"/>
                </a:cxn>
                <a:cxn ang="0">
                  <a:pos x="13392" y="40741"/>
                </a:cxn>
                <a:cxn ang="0">
                  <a:pos x="12335" y="36300"/>
                </a:cxn>
                <a:cxn ang="0">
                  <a:pos x="15295" y="27560"/>
                </a:cxn>
                <a:cxn ang="0">
                  <a:pos x="17480" y="27983"/>
                </a:cxn>
                <a:cxn ang="0">
                  <a:pos x="21216" y="32847"/>
                </a:cxn>
                <a:cxn ang="0">
                  <a:pos x="24458" y="33833"/>
                </a:cxn>
                <a:cxn ang="0">
                  <a:pos x="21780" y="25798"/>
                </a:cxn>
                <a:cxn ang="0">
                  <a:pos x="18115" y="19032"/>
                </a:cxn>
                <a:cxn ang="0">
                  <a:pos x="20018" y="5640"/>
                </a:cxn>
                <a:cxn ang="0">
                  <a:pos x="25868" y="14239"/>
                </a:cxn>
                <a:cxn ang="0">
                  <a:pos x="28687" y="15578"/>
                </a:cxn>
                <a:cxn ang="0">
                  <a:pos x="28617" y="10080"/>
                </a:cxn>
                <a:cxn ang="0">
                  <a:pos x="23753" y="3102"/>
                </a:cxn>
                <a:cxn ang="0">
                  <a:pos x="20088" y="1129"/>
                </a:cxn>
              </a:cxnLst>
              <a:rect l="T0" t="T1" r="T2" b="T3"/>
              <a:pathLst>
                <a:path w="29252" h="47155" extrusionOk="0">
                  <a:moveTo>
                    <a:pt x="17692" y="8600"/>
                  </a:moveTo>
                  <a:lnTo>
                    <a:pt x="14872" y="9305"/>
                  </a:lnTo>
                  <a:lnTo>
                    <a:pt x="11771" y="10080"/>
                  </a:lnTo>
                  <a:lnTo>
                    <a:pt x="8811" y="10856"/>
                  </a:lnTo>
                  <a:lnTo>
                    <a:pt x="7542" y="11278"/>
                  </a:lnTo>
                  <a:lnTo>
                    <a:pt x="6485" y="11631"/>
                  </a:lnTo>
                  <a:lnTo>
                    <a:pt x="9234" y="10503"/>
                  </a:lnTo>
                  <a:lnTo>
                    <a:pt x="10573" y="10010"/>
                  </a:lnTo>
                  <a:lnTo>
                    <a:pt x="11983" y="9587"/>
                  </a:lnTo>
                  <a:lnTo>
                    <a:pt x="13392" y="9164"/>
                  </a:lnTo>
                  <a:lnTo>
                    <a:pt x="14802" y="8882"/>
                  </a:lnTo>
                  <a:lnTo>
                    <a:pt x="16282" y="8671"/>
                  </a:lnTo>
                  <a:lnTo>
                    <a:pt x="17692" y="8600"/>
                  </a:lnTo>
                  <a:close/>
                  <a:moveTo>
                    <a:pt x="20652" y="3102"/>
                  </a:moveTo>
                  <a:lnTo>
                    <a:pt x="20934" y="3173"/>
                  </a:lnTo>
                  <a:lnTo>
                    <a:pt x="21709" y="3455"/>
                  </a:lnTo>
                  <a:lnTo>
                    <a:pt x="22414" y="3807"/>
                  </a:lnTo>
                  <a:lnTo>
                    <a:pt x="23049" y="4160"/>
                  </a:lnTo>
                  <a:lnTo>
                    <a:pt x="23683" y="4582"/>
                  </a:lnTo>
                  <a:lnTo>
                    <a:pt x="24247" y="5076"/>
                  </a:lnTo>
                  <a:lnTo>
                    <a:pt x="24740" y="5569"/>
                  </a:lnTo>
                  <a:lnTo>
                    <a:pt x="25234" y="6133"/>
                  </a:lnTo>
                  <a:lnTo>
                    <a:pt x="25656" y="6697"/>
                  </a:lnTo>
                  <a:lnTo>
                    <a:pt x="26079" y="7331"/>
                  </a:lnTo>
                  <a:lnTo>
                    <a:pt x="26432" y="7966"/>
                  </a:lnTo>
                  <a:lnTo>
                    <a:pt x="26714" y="8671"/>
                  </a:lnTo>
                  <a:lnTo>
                    <a:pt x="26996" y="9305"/>
                  </a:lnTo>
                  <a:lnTo>
                    <a:pt x="27278" y="10080"/>
                  </a:lnTo>
                  <a:lnTo>
                    <a:pt x="27489" y="10856"/>
                  </a:lnTo>
                  <a:lnTo>
                    <a:pt x="27771" y="12406"/>
                  </a:lnTo>
                  <a:lnTo>
                    <a:pt x="27348" y="11631"/>
                  </a:lnTo>
                  <a:lnTo>
                    <a:pt x="26996" y="10856"/>
                  </a:lnTo>
                  <a:lnTo>
                    <a:pt x="26502" y="10151"/>
                  </a:lnTo>
                  <a:lnTo>
                    <a:pt x="26009" y="9516"/>
                  </a:lnTo>
                  <a:lnTo>
                    <a:pt x="25022" y="8177"/>
                  </a:lnTo>
                  <a:lnTo>
                    <a:pt x="23894" y="6908"/>
                  </a:lnTo>
                  <a:lnTo>
                    <a:pt x="22837" y="5851"/>
                  </a:lnTo>
                  <a:lnTo>
                    <a:pt x="21850" y="4723"/>
                  </a:lnTo>
                  <a:lnTo>
                    <a:pt x="21427" y="4300"/>
                  </a:lnTo>
                  <a:lnTo>
                    <a:pt x="20864" y="3666"/>
                  </a:lnTo>
                  <a:lnTo>
                    <a:pt x="20652" y="3384"/>
                  </a:lnTo>
                  <a:lnTo>
                    <a:pt x="20511" y="3173"/>
                  </a:lnTo>
                  <a:lnTo>
                    <a:pt x="20582" y="3102"/>
                  </a:lnTo>
                  <a:close/>
                  <a:moveTo>
                    <a:pt x="18185" y="9516"/>
                  </a:moveTo>
                  <a:lnTo>
                    <a:pt x="17480" y="10151"/>
                  </a:lnTo>
                  <a:lnTo>
                    <a:pt x="16776" y="10715"/>
                  </a:lnTo>
                  <a:lnTo>
                    <a:pt x="15930" y="11208"/>
                  </a:lnTo>
                  <a:lnTo>
                    <a:pt x="15084" y="11560"/>
                  </a:lnTo>
                  <a:lnTo>
                    <a:pt x="14238" y="11913"/>
                  </a:lnTo>
                  <a:lnTo>
                    <a:pt x="13322" y="12124"/>
                  </a:lnTo>
                  <a:lnTo>
                    <a:pt x="12406" y="12336"/>
                  </a:lnTo>
                  <a:lnTo>
                    <a:pt x="11489" y="12477"/>
                  </a:lnTo>
                  <a:lnTo>
                    <a:pt x="9586" y="12688"/>
                  </a:lnTo>
                  <a:lnTo>
                    <a:pt x="7754" y="12759"/>
                  </a:lnTo>
                  <a:lnTo>
                    <a:pt x="5851" y="12759"/>
                  </a:lnTo>
                  <a:lnTo>
                    <a:pt x="4018" y="12829"/>
                  </a:lnTo>
                  <a:lnTo>
                    <a:pt x="4582" y="12547"/>
                  </a:lnTo>
                  <a:lnTo>
                    <a:pt x="5287" y="12336"/>
                  </a:lnTo>
                  <a:lnTo>
                    <a:pt x="6062" y="12195"/>
                  </a:lnTo>
                  <a:lnTo>
                    <a:pt x="6978" y="12054"/>
                  </a:lnTo>
                  <a:lnTo>
                    <a:pt x="8670" y="11913"/>
                  </a:lnTo>
                  <a:lnTo>
                    <a:pt x="9445" y="11842"/>
                  </a:lnTo>
                  <a:lnTo>
                    <a:pt x="10150" y="11701"/>
                  </a:lnTo>
                  <a:lnTo>
                    <a:pt x="12124" y="11278"/>
                  </a:lnTo>
                  <a:lnTo>
                    <a:pt x="14168" y="10715"/>
                  </a:lnTo>
                  <a:lnTo>
                    <a:pt x="16212" y="10151"/>
                  </a:lnTo>
                  <a:lnTo>
                    <a:pt x="18185" y="9516"/>
                  </a:lnTo>
                  <a:close/>
                  <a:moveTo>
                    <a:pt x="20511" y="3948"/>
                  </a:moveTo>
                  <a:lnTo>
                    <a:pt x="20864" y="4512"/>
                  </a:lnTo>
                  <a:lnTo>
                    <a:pt x="21216" y="5146"/>
                  </a:lnTo>
                  <a:lnTo>
                    <a:pt x="22062" y="6204"/>
                  </a:lnTo>
                  <a:lnTo>
                    <a:pt x="23824" y="8248"/>
                  </a:lnTo>
                  <a:lnTo>
                    <a:pt x="24881" y="9587"/>
                  </a:lnTo>
                  <a:lnTo>
                    <a:pt x="25797" y="10996"/>
                  </a:lnTo>
                  <a:lnTo>
                    <a:pt x="26220" y="11701"/>
                  </a:lnTo>
                  <a:lnTo>
                    <a:pt x="26573" y="12477"/>
                  </a:lnTo>
                  <a:lnTo>
                    <a:pt x="26925" y="13252"/>
                  </a:lnTo>
                  <a:lnTo>
                    <a:pt x="27207" y="14027"/>
                  </a:lnTo>
                  <a:lnTo>
                    <a:pt x="25022" y="11701"/>
                  </a:lnTo>
                  <a:lnTo>
                    <a:pt x="24035" y="10574"/>
                  </a:lnTo>
                  <a:lnTo>
                    <a:pt x="23119" y="9375"/>
                  </a:lnTo>
                  <a:lnTo>
                    <a:pt x="22344" y="8177"/>
                  </a:lnTo>
                  <a:lnTo>
                    <a:pt x="21568" y="6908"/>
                  </a:lnTo>
                  <a:lnTo>
                    <a:pt x="21286" y="6204"/>
                  </a:lnTo>
                  <a:lnTo>
                    <a:pt x="21005" y="5499"/>
                  </a:lnTo>
                  <a:lnTo>
                    <a:pt x="20723" y="4723"/>
                  </a:lnTo>
                  <a:lnTo>
                    <a:pt x="20511" y="3948"/>
                  </a:lnTo>
                  <a:close/>
                  <a:moveTo>
                    <a:pt x="12194" y="25657"/>
                  </a:moveTo>
                  <a:lnTo>
                    <a:pt x="9375" y="26855"/>
                  </a:lnTo>
                  <a:lnTo>
                    <a:pt x="6485" y="28195"/>
                  </a:lnTo>
                  <a:lnTo>
                    <a:pt x="4441" y="29181"/>
                  </a:lnTo>
                  <a:lnTo>
                    <a:pt x="2467" y="30098"/>
                  </a:lnTo>
                  <a:lnTo>
                    <a:pt x="3525" y="29252"/>
                  </a:lnTo>
                  <a:lnTo>
                    <a:pt x="4582" y="28406"/>
                  </a:lnTo>
                  <a:lnTo>
                    <a:pt x="5780" y="27701"/>
                  </a:lnTo>
                  <a:lnTo>
                    <a:pt x="6978" y="26996"/>
                  </a:lnTo>
                  <a:lnTo>
                    <a:pt x="8177" y="26503"/>
                  </a:lnTo>
                  <a:lnTo>
                    <a:pt x="9516" y="26080"/>
                  </a:lnTo>
                  <a:lnTo>
                    <a:pt x="10855" y="25798"/>
                  </a:lnTo>
                  <a:lnTo>
                    <a:pt x="12194" y="25657"/>
                  </a:lnTo>
                  <a:close/>
                  <a:moveTo>
                    <a:pt x="12194" y="26855"/>
                  </a:moveTo>
                  <a:lnTo>
                    <a:pt x="11207" y="27701"/>
                  </a:lnTo>
                  <a:lnTo>
                    <a:pt x="10221" y="28477"/>
                  </a:lnTo>
                  <a:lnTo>
                    <a:pt x="9234" y="29181"/>
                  </a:lnTo>
                  <a:lnTo>
                    <a:pt x="8106" y="29816"/>
                  </a:lnTo>
                  <a:lnTo>
                    <a:pt x="7260" y="30239"/>
                  </a:lnTo>
                  <a:lnTo>
                    <a:pt x="6414" y="30591"/>
                  </a:lnTo>
                  <a:lnTo>
                    <a:pt x="5498" y="30873"/>
                  </a:lnTo>
                  <a:lnTo>
                    <a:pt x="4582" y="31155"/>
                  </a:lnTo>
                  <a:lnTo>
                    <a:pt x="3666" y="31296"/>
                  </a:lnTo>
                  <a:lnTo>
                    <a:pt x="2679" y="31437"/>
                  </a:lnTo>
                  <a:lnTo>
                    <a:pt x="1763" y="31578"/>
                  </a:lnTo>
                  <a:lnTo>
                    <a:pt x="846" y="31578"/>
                  </a:lnTo>
                  <a:lnTo>
                    <a:pt x="1269" y="31296"/>
                  </a:lnTo>
                  <a:lnTo>
                    <a:pt x="1833" y="31014"/>
                  </a:lnTo>
                  <a:lnTo>
                    <a:pt x="3172" y="30521"/>
                  </a:lnTo>
                  <a:lnTo>
                    <a:pt x="4652" y="30027"/>
                  </a:lnTo>
                  <a:lnTo>
                    <a:pt x="5780" y="29675"/>
                  </a:lnTo>
                  <a:lnTo>
                    <a:pt x="9022" y="28265"/>
                  </a:lnTo>
                  <a:lnTo>
                    <a:pt x="12194" y="26855"/>
                  </a:lnTo>
                  <a:close/>
                  <a:moveTo>
                    <a:pt x="17762" y="20300"/>
                  </a:moveTo>
                  <a:lnTo>
                    <a:pt x="18608" y="21851"/>
                  </a:lnTo>
                  <a:lnTo>
                    <a:pt x="19383" y="23402"/>
                  </a:lnTo>
                  <a:lnTo>
                    <a:pt x="20018" y="25023"/>
                  </a:lnTo>
                  <a:lnTo>
                    <a:pt x="20652" y="26644"/>
                  </a:lnTo>
                  <a:lnTo>
                    <a:pt x="21780" y="29886"/>
                  </a:lnTo>
                  <a:lnTo>
                    <a:pt x="22485" y="31507"/>
                  </a:lnTo>
                  <a:lnTo>
                    <a:pt x="23190" y="33129"/>
                  </a:lnTo>
                  <a:lnTo>
                    <a:pt x="22414" y="32565"/>
                  </a:lnTo>
                  <a:lnTo>
                    <a:pt x="21639" y="31930"/>
                  </a:lnTo>
                  <a:lnTo>
                    <a:pt x="21005" y="31296"/>
                  </a:lnTo>
                  <a:lnTo>
                    <a:pt x="20370" y="30662"/>
                  </a:lnTo>
                  <a:lnTo>
                    <a:pt x="19806" y="29957"/>
                  </a:lnTo>
                  <a:lnTo>
                    <a:pt x="19313" y="29322"/>
                  </a:lnTo>
                  <a:lnTo>
                    <a:pt x="18890" y="28547"/>
                  </a:lnTo>
                  <a:lnTo>
                    <a:pt x="18467" y="27842"/>
                  </a:lnTo>
                  <a:lnTo>
                    <a:pt x="18115" y="26996"/>
                  </a:lnTo>
                  <a:lnTo>
                    <a:pt x="17833" y="26221"/>
                  </a:lnTo>
                  <a:lnTo>
                    <a:pt x="17621" y="25375"/>
                  </a:lnTo>
                  <a:lnTo>
                    <a:pt x="17480" y="24529"/>
                  </a:lnTo>
                  <a:lnTo>
                    <a:pt x="17410" y="23613"/>
                  </a:lnTo>
                  <a:lnTo>
                    <a:pt x="17339" y="22697"/>
                  </a:lnTo>
                  <a:lnTo>
                    <a:pt x="17339" y="21710"/>
                  </a:lnTo>
                  <a:lnTo>
                    <a:pt x="17480" y="20723"/>
                  </a:lnTo>
                  <a:lnTo>
                    <a:pt x="17480" y="21569"/>
                  </a:lnTo>
                  <a:lnTo>
                    <a:pt x="17480" y="22415"/>
                  </a:lnTo>
                  <a:lnTo>
                    <a:pt x="17551" y="23190"/>
                  </a:lnTo>
                  <a:lnTo>
                    <a:pt x="17692" y="24036"/>
                  </a:lnTo>
                  <a:lnTo>
                    <a:pt x="18115" y="25587"/>
                  </a:lnTo>
                  <a:lnTo>
                    <a:pt x="18608" y="27137"/>
                  </a:lnTo>
                  <a:lnTo>
                    <a:pt x="19172" y="28618"/>
                  </a:lnTo>
                  <a:lnTo>
                    <a:pt x="19524" y="29393"/>
                  </a:lnTo>
                  <a:lnTo>
                    <a:pt x="19736" y="29675"/>
                  </a:lnTo>
                  <a:lnTo>
                    <a:pt x="19877" y="29745"/>
                  </a:lnTo>
                  <a:lnTo>
                    <a:pt x="20159" y="29816"/>
                  </a:lnTo>
                  <a:lnTo>
                    <a:pt x="20511" y="29886"/>
                  </a:lnTo>
                  <a:lnTo>
                    <a:pt x="20652" y="29886"/>
                  </a:lnTo>
                  <a:lnTo>
                    <a:pt x="20723" y="29745"/>
                  </a:lnTo>
                  <a:lnTo>
                    <a:pt x="20793" y="29604"/>
                  </a:lnTo>
                  <a:lnTo>
                    <a:pt x="20723" y="29393"/>
                  </a:lnTo>
                  <a:lnTo>
                    <a:pt x="19806" y="27137"/>
                  </a:lnTo>
                  <a:lnTo>
                    <a:pt x="19031" y="24882"/>
                  </a:lnTo>
                  <a:lnTo>
                    <a:pt x="18397" y="22626"/>
                  </a:lnTo>
                  <a:lnTo>
                    <a:pt x="17762" y="20300"/>
                  </a:lnTo>
                  <a:close/>
                  <a:moveTo>
                    <a:pt x="10503" y="36723"/>
                  </a:moveTo>
                  <a:lnTo>
                    <a:pt x="10080" y="37569"/>
                  </a:lnTo>
                  <a:lnTo>
                    <a:pt x="9516" y="38697"/>
                  </a:lnTo>
                  <a:lnTo>
                    <a:pt x="9304" y="39261"/>
                  </a:lnTo>
                  <a:lnTo>
                    <a:pt x="9163" y="39825"/>
                  </a:lnTo>
                  <a:lnTo>
                    <a:pt x="9093" y="40036"/>
                  </a:lnTo>
                  <a:lnTo>
                    <a:pt x="9163" y="40248"/>
                  </a:lnTo>
                  <a:lnTo>
                    <a:pt x="9234" y="40388"/>
                  </a:lnTo>
                  <a:lnTo>
                    <a:pt x="9304" y="40529"/>
                  </a:lnTo>
                  <a:lnTo>
                    <a:pt x="9516" y="40600"/>
                  </a:lnTo>
                  <a:lnTo>
                    <a:pt x="9657" y="40529"/>
                  </a:lnTo>
                  <a:lnTo>
                    <a:pt x="9868" y="40459"/>
                  </a:lnTo>
                  <a:lnTo>
                    <a:pt x="10009" y="40248"/>
                  </a:lnTo>
                  <a:lnTo>
                    <a:pt x="10362" y="39754"/>
                  </a:lnTo>
                  <a:lnTo>
                    <a:pt x="10714" y="39120"/>
                  </a:lnTo>
                  <a:lnTo>
                    <a:pt x="11278" y="37851"/>
                  </a:lnTo>
                  <a:lnTo>
                    <a:pt x="11630" y="37005"/>
                  </a:lnTo>
                  <a:lnTo>
                    <a:pt x="12053" y="37569"/>
                  </a:lnTo>
                  <a:lnTo>
                    <a:pt x="12406" y="38274"/>
                  </a:lnTo>
                  <a:lnTo>
                    <a:pt x="12547" y="38626"/>
                  </a:lnTo>
                  <a:lnTo>
                    <a:pt x="12617" y="38979"/>
                  </a:lnTo>
                  <a:lnTo>
                    <a:pt x="12617" y="39331"/>
                  </a:lnTo>
                  <a:lnTo>
                    <a:pt x="12617" y="39684"/>
                  </a:lnTo>
                  <a:lnTo>
                    <a:pt x="12476" y="40248"/>
                  </a:lnTo>
                  <a:lnTo>
                    <a:pt x="12265" y="40741"/>
                  </a:lnTo>
                  <a:lnTo>
                    <a:pt x="11983" y="41305"/>
                  </a:lnTo>
                  <a:lnTo>
                    <a:pt x="11630" y="41869"/>
                  </a:lnTo>
                  <a:lnTo>
                    <a:pt x="11207" y="42433"/>
                  </a:lnTo>
                  <a:lnTo>
                    <a:pt x="10714" y="42996"/>
                  </a:lnTo>
                  <a:lnTo>
                    <a:pt x="9657" y="44054"/>
                  </a:lnTo>
                  <a:lnTo>
                    <a:pt x="8458" y="45040"/>
                  </a:lnTo>
                  <a:lnTo>
                    <a:pt x="7824" y="45463"/>
                  </a:lnTo>
                  <a:lnTo>
                    <a:pt x="7260" y="45816"/>
                  </a:lnTo>
                  <a:lnTo>
                    <a:pt x="6626" y="46098"/>
                  </a:lnTo>
                  <a:lnTo>
                    <a:pt x="6062" y="46380"/>
                  </a:lnTo>
                  <a:lnTo>
                    <a:pt x="5498" y="46521"/>
                  </a:lnTo>
                  <a:lnTo>
                    <a:pt x="5005" y="46591"/>
                  </a:lnTo>
                  <a:lnTo>
                    <a:pt x="5287" y="45181"/>
                  </a:lnTo>
                  <a:lnTo>
                    <a:pt x="5639" y="43772"/>
                  </a:lnTo>
                  <a:lnTo>
                    <a:pt x="6062" y="42292"/>
                  </a:lnTo>
                  <a:lnTo>
                    <a:pt x="6626" y="40952"/>
                  </a:lnTo>
                  <a:lnTo>
                    <a:pt x="6978" y="40248"/>
                  </a:lnTo>
                  <a:lnTo>
                    <a:pt x="7331" y="39613"/>
                  </a:lnTo>
                  <a:lnTo>
                    <a:pt x="7754" y="39049"/>
                  </a:lnTo>
                  <a:lnTo>
                    <a:pt x="8177" y="38485"/>
                  </a:lnTo>
                  <a:lnTo>
                    <a:pt x="8670" y="37992"/>
                  </a:lnTo>
                  <a:lnTo>
                    <a:pt x="9234" y="37499"/>
                  </a:lnTo>
                  <a:lnTo>
                    <a:pt x="9868" y="37076"/>
                  </a:lnTo>
                  <a:lnTo>
                    <a:pt x="10503" y="36723"/>
                  </a:lnTo>
                  <a:close/>
                  <a:moveTo>
                    <a:pt x="19947" y="1"/>
                  </a:moveTo>
                  <a:lnTo>
                    <a:pt x="19877" y="706"/>
                  </a:lnTo>
                  <a:lnTo>
                    <a:pt x="19806" y="1552"/>
                  </a:lnTo>
                  <a:lnTo>
                    <a:pt x="19665" y="3455"/>
                  </a:lnTo>
                  <a:lnTo>
                    <a:pt x="19595" y="4441"/>
                  </a:lnTo>
                  <a:lnTo>
                    <a:pt x="19454" y="5358"/>
                  </a:lnTo>
                  <a:lnTo>
                    <a:pt x="19242" y="6133"/>
                  </a:lnTo>
                  <a:lnTo>
                    <a:pt x="19102" y="6485"/>
                  </a:lnTo>
                  <a:lnTo>
                    <a:pt x="18961" y="6767"/>
                  </a:lnTo>
                  <a:lnTo>
                    <a:pt x="18679" y="7120"/>
                  </a:lnTo>
                  <a:lnTo>
                    <a:pt x="18397" y="7331"/>
                  </a:lnTo>
                  <a:lnTo>
                    <a:pt x="18115" y="7472"/>
                  </a:lnTo>
                  <a:lnTo>
                    <a:pt x="17833" y="7543"/>
                  </a:lnTo>
                  <a:lnTo>
                    <a:pt x="16071" y="7543"/>
                  </a:lnTo>
                  <a:lnTo>
                    <a:pt x="15225" y="7613"/>
                  </a:lnTo>
                  <a:lnTo>
                    <a:pt x="14379" y="7754"/>
                  </a:lnTo>
                  <a:lnTo>
                    <a:pt x="12687" y="8177"/>
                  </a:lnTo>
                  <a:lnTo>
                    <a:pt x="10362" y="8882"/>
                  </a:lnTo>
                  <a:lnTo>
                    <a:pt x="8881" y="9305"/>
                  </a:lnTo>
                  <a:lnTo>
                    <a:pt x="7472" y="9869"/>
                  </a:lnTo>
                  <a:lnTo>
                    <a:pt x="6062" y="10503"/>
                  </a:lnTo>
                  <a:lnTo>
                    <a:pt x="5357" y="10856"/>
                  </a:lnTo>
                  <a:lnTo>
                    <a:pt x="4793" y="11208"/>
                  </a:lnTo>
                  <a:lnTo>
                    <a:pt x="4229" y="11631"/>
                  </a:lnTo>
                  <a:lnTo>
                    <a:pt x="3736" y="12054"/>
                  </a:lnTo>
                  <a:lnTo>
                    <a:pt x="3313" y="12477"/>
                  </a:lnTo>
                  <a:lnTo>
                    <a:pt x="3031" y="12900"/>
                  </a:lnTo>
                  <a:lnTo>
                    <a:pt x="2820" y="12970"/>
                  </a:lnTo>
                  <a:lnTo>
                    <a:pt x="2749" y="13182"/>
                  </a:lnTo>
                  <a:lnTo>
                    <a:pt x="2820" y="13675"/>
                  </a:lnTo>
                  <a:lnTo>
                    <a:pt x="3031" y="13604"/>
                  </a:lnTo>
                  <a:lnTo>
                    <a:pt x="5921" y="13604"/>
                  </a:lnTo>
                  <a:lnTo>
                    <a:pt x="9586" y="13675"/>
                  </a:lnTo>
                  <a:lnTo>
                    <a:pt x="10714" y="13604"/>
                  </a:lnTo>
                  <a:lnTo>
                    <a:pt x="11912" y="13463"/>
                  </a:lnTo>
                  <a:lnTo>
                    <a:pt x="13110" y="13252"/>
                  </a:lnTo>
                  <a:lnTo>
                    <a:pt x="14238" y="12970"/>
                  </a:lnTo>
                  <a:lnTo>
                    <a:pt x="15366" y="12618"/>
                  </a:lnTo>
                  <a:lnTo>
                    <a:pt x="16494" y="12124"/>
                  </a:lnTo>
                  <a:lnTo>
                    <a:pt x="17480" y="11490"/>
                  </a:lnTo>
                  <a:lnTo>
                    <a:pt x="17974" y="11137"/>
                  </a:lnTo>
                  <a:lnTo>
                    <a:pt x="18397" y="10785"/>
                  </a:lnTo>
                  <a:lnTo>
                    <a:pt x="17974" y="14098"/>
                  </a:lnTo>
                  <a:lnTo>
                    <a:pt x="17621" y="16212"/>
                  </a:lnTo>
                  <a:lnTo>
                    <a:pt x="17269" y="18327"/>
                  </a:lnTo>
                  <a:lnTo>
                    <a:pt x="16776" y="20441"/>
                  </a:lnTo>
                  <a:lnTo>
                    <a:pt x="16494" y="21428"/>
                  </a:lnTo>
                  <a:lnTo>
                    <a:pt x="16212" y="22274"/>
                  </a:lnTo>
                  <a:lnTo>
                    <a:pt x="15859" y="23120"/>
                  </a:lnTo>
                  <a:lnTo>
                    <a:pt x="15436" y="23825"/>
                  </a:lnTo>
                  <a:lnTo>
                    <a:pt x="15013" y="24389"/>
                  </a:lnTo>
                  <a:lnTo>
                    <a:pt x="14591" y="24811"/>
                  </a:lnTo>
                  <a:lnTo>
                    <a:pt x="14309" y="24952"/>
                  </a:lnTo>
                  <a:lnTo>
                    <a:pt x="14027" y="25093"/>
                  </a:lnTo>
                  <a:lnTo>
                    <a:pt x="13322" y="25234"/>
                  </a:lnTo>
                  <a:lnTo>
                    <a:pt x="12617" y="25305"/>
                  </a:lnTo>
                  <a:lnTo>
                    <a:pt x="10150" y="25305"/>
                  </a:lnTo>
                  <a:lnTo>
                    <a:pt x="9375" y="25375"/>
                  </a:lnTo>
                  <a:lnTo>
                    <a:pt x="8670" y="25516"/>
                  </a:lnTo>
                  <a:lnTo>
                    <a:pt x="7824" y="25798"/>
                  </a:lnTo>
                  <a:lnTo>
                    <a:pt x="6978" y="26151"/>
                  </a:lnTo>
                  <a:lnTo>
                    <a:pt x="6203" y="26503"/>
                  </a:lnTo>
                  <a:lnTo>
                    <a:pt x="5428" y="26926"/>
                  </a:lnTo>
                  <a:lnTo>
                    <a:pt x="4652" y="27349"/>
                  </a:lnTo>
                  <a:lnTo>
                    <a:pt x="3948" y="27842"/>
                  </a:lnTo>
                  <a:lnTo>
                    <a:pt x="2538" y="28970"/>
                  </a:lnTo>
                  <a:lnTo>
                    <a:pt x="1481" y="29816"/>
                  </a:lnTo>
                  <a:lnTo>
                    <a:pt x="705" y="30521"/>
                  </a:lnTo>
                  <a:lnTo>
                    <a:pt x="212" y="31085"/>
                  </a:lnTo>
                  <a:lnTo>
                    <a:pt x="71" y="31366"/>
                  </a:lnTo>
                  <a:lnTo>
                    <a:pt x="0" y="31507"/>
                  </a:lnTo>
                  <a:lnTo>
                    <a:pt x="0" y="31648"/>
                  </a:lnTo>
                  <a:lnTo>
                    <a:pt x="141" y="31789"/>
                  </a:lnTo>
                  <a:lnTo>
                    <a:pt x="353" y="31930"/>
                  </a:lnTo>
                  <a:lnTo>
                    <a:pt x="635" y="32001"/>
                  </a:lnTo>
                  <a:lnTo>
                    <a:pt x="1622" y="32071"/>
                  </a:lnTo>
                  <a:lnTo>
                    <a:pt x="2961" y="32001"/>
                  </a:lnTo>
                  <a:lnTo>
                    <a:pt x="3807" y="31930"/>
                  </a:lnTo>
                  <a:lnTo>
                    <a:pt x="4652" y="31860"/>
                  </a:lnTo>
                  <a:lnTo>
                    <a:pt x="5498" y="31648"/>
                  </a:lnTo>
                  <a:lnTo>
                    <a:pt x="6273" y="31437"/>
                  </a:lnTo>
                  <a:lnTo>
                    <a:pt x="7049" y="31226"/>
                  </a:lnTo>
                  <a:lnTo>
                    <a:pt x="7824" y="30873"/>
                  </a:lnTo>
                  <a:lnTo>
                    <a:pt x="9304" y="30168"/>
                  </a:lnTo>
                  <a:lnTo>
                    <a:pt x="10784" y="29322"/>
                  </a:lnTo>
                  <a:lnTo>
                    <a:pt x="12124" y="28336"/>
                  </a:lnTo>
                  <a:lnTo>
                    <a:pt x="13392" y="27278"/>
                  </a:lnTo>
                  <a:lnTo>
                    <a:pt x="14661" y="26151"/>
                  </a:lnTo>
                  <a:lnTo>
                    <a:pt x="13956" y="28265"/>
                  </a:lnTo>
                  <a:lnTo>
                    <a:pt x="13322" y="30450"/>
                  </a:lnTo>
                  <a:lnTo>
                    <a:pt x="12899" y="31507"/>
                  </a:lnTo>
                  <a:lnTo>
                    <a:pt x="12476" y="32565"/>
                  </a:lnTo>
                  <a:lnTo>
                    <a:pt x="12053" y="33551"/>
                  </a:lnTo>
                  <a:lnTo>
                    <a:pt x="11489" y="34468"/>
                  </a:lnTo>
                  <a:lnTo>
                    <a:pt x="11137" y="35032"/>
                  </a:lnTo>
                  <a:lnTo>
                    <a:pt x="10714" y="35455"/>
                  </a:lnTo>
                  <a:lnTo>
                    <a:pt x="10221" y="35877"/>
                  </a:lnTo>
                  <a:lnTo>
                    <a:pt x="9727" y="36159"/>
                  </a:lnTo>
                  <a:lnTo>
                    <a:pt x="8740" y="36864"/>
                  </a:lnTo>
                  <a:lnTo>
                    <a:pt x="8247" y="37287"/>
                  </a:lnTo>
                  <a:lnTo>
                    <a:pt x="7683" y="37781"/>
                  </a:lnTo>
                  <a:lnTo>
                    <a:pt x="7331" y="38133"/>
                  </a:lnTo>
                  <a:lnTo>
                    <a:pt x="6978" y="38697"/>
                  </a:lnTo>
                  <a:lnTo>
                    <a:pt x="6133" y="40107"/>
                  </a:lnTo>
                  <a:lnTo>
                    <a:pt x="5216" y="41798"/>
                  </a:lnTo>
                  <a:lnTo>
                    <a:pt x="4864" y="42644"/>
                  </a:lnTo>
                  <a:lnTo>
                    <a:pt x="4511" y="43490"/>
                  </a:lnTo>
                  <a:lnTo>
                    <a:pt x="4300" y="44336"/>
                  </a:lnTo>
                  <a:lnTo>
                    <a:pt x="4159" y="45111"/>
                  </a:lnTo>
                  <a:lnTo>
                    <a:pt x="4159" y="45816"/>
                  </a:lnTo>
                  <a:lnTo>
                    <a:pt x="4159" y="46098"/>
                  </a:lnTo>
                  <a:lnTo>
                    <a:pt x="4229" y="46380"/>
                  </a:lnTo>
                  <a:lnTo>
                    <a:pt x="4370" y="46591"/>
                  </a:lnTo>
                  <a:lnTo>
                    <a:pt x="4511" y="46803"/>
                  </a:lnTo>
                  <a:lnTo>
                    <a:pt x="4723" y="46944"/>
                  </a:lnTo>
                  <a:lnTo>
                    <a:pt x="4934" y="47084"/>
                  </a:lnTo>
                  <a:lnTo>
                    <a:pt x="5216" y="47155"/>
                  </a:lnTo>
                  <a:lnTo>
                    <a:pt x="5992" y="47155"/>
                  </a:lnTo>
                  <a:lnTo>
                    <a:pt x="6414" y="47014"/>
                  </a:lnTo>
                  <a:lnTo>
                    <a:pt x="7049" y="46803"/>
                  </a:lnTo>
                  <a:lnTo>
                    <a:pt x="7683" y="46521"/>
                  </a:lnTo>
                  <a:lnTo>
                    <a:pt x="8388" y="46168"/>
                  </a:lnTo>
                  <a:lnTo>
                    <a:pt x="9093" y="45745"/>
                  </a:lnTo>
                  <a:lnTo>
                    <a:pt x="9798" y="45252"/>
                  </a:lnTo>
                  <a:lnTo>
                    <a:pt x="10432" y="44688"/>
                  </a:lnTo>
                  <a:lnTo>
                    <a:pt x="11066" y="44124"/>
                  </a:lnTo>
                  <a:lnTo>
                    <a:pt x="11630" y="43490"/>
                  </a:lnTo>
                  <a:lnTo>
                    <a:pt x="12194" y="42855"/>
                  </a:lnTo>
                  <a:lnTo>
                    <a:pt x="12687" y="42151"/>
                  </a:lnTo>
                  <a:lnTo>
                    <a:pt x="13040" y="41446"/>
                  </a:lnTo>
                  <a:lnTo>
                    <a:pt x="13392" y="40741"/>
                  </a:lnTo>
                  <a:lnTo>
                    <a:pt x="13604" y="40036"/>
                  </a:lnTo>
                  <a:lnTo>
                    <a:pt x="13674" y="39261"/>
                  </a:lnTo>
                  <a:lnTo>
                    <a:pt x="13674" y="38556"/>
                  </a:lnTo>
                  <a:lnTo>
                    <a:pt x="13533" y="37851"/>
                  </a:lnTo>
                  <a:lnTo>
                    <a:pt x="13392" y="37640"/>
                  </a:lnTo>
                  <a:lnTo>
                    <a:pt x="13181" y="37358"/>
                  </a:lnTo>
                  <a:lnTo>
                    <a:pt x="12758" y="36794"/>
                  </a:lnTo>
                  <a:lnTo>
                    <a:pt x="12335" y="36300"/>
                  </a:lnTo>
                  <a:lnTo>
                    <a:pt x="12194" y="36018"/>
                  </a:lnTo>
                  <a:lnTo>
                    <a:pt x="12124" y="35807"/>
                  </a:lnTo>
                  <a:lnTo>
                    <a:pt x="12194" y="35455"/>
                  </a:lnTo>
                  <a:lnTo>
                    <a:pt x="12335" y="34961"/>
                  </a:lnTo>
                  <a:lnTo>
                    <a:pt x="12828" y="33763"/>
                  </a:lnTo>
                  <a:lnTo>
                    <a:pt x="13815" y="31719"/>
                  </a:lnTo>
                  <a:lnTo>
                    <a:pt x="14591" y="29675"/>
                  </a:lnTo>
                  <a:lnTo>
                    <a:pt x="15295" y="27560"/>
                  </a:lnTo>
                  <a:lnTo>
                    <a:pt x="16000" y="25516"/>
                  </a:lnTo>
                  <a:lnTo>
                    <a:pt x="16635" y="23402"/>
                  </a:lnTo>
                  <a:lnTo>
                    <a:pt x="16635" y="24177"/>
                  </a:lnTo>
                  <a:lnTo>
                    <a:pt x="16705" y="24952"/>
                  </a:lnTo>
                  <a:lnTo>
                    <a:pt x="16846" y="25728"/>
                  </a:lnTo>
                  <a:lnTo>
                    <a:pt x="16987" y="26503"/>
                  </a:lnTo>
                  <a:lnTo>
                    <a:pt x="17198" y="27208"/>
                  </a:lnTo>
                  <a:lnTo>
                    <a:pt x="17480" y="27983"/>
                  </a:lnTo>
                  <a:lnTo>
                    <a:pt x="17762" y="28688"/>
                  </a:lnTo>
                  <a:lnTo>
                    <a:pt x="18115" y="29393"/>
                  </a:lnTo>
                  <a:lnTo>
                    <a:pt x="18538" y="30027"/>
                  </a:lnTo>
                  <a:lnTo>
                    <a:pt x="18961" y="30662"/>
                  </a:lnTo>
                  <a:lnTo>
                    <a:pt x="19454" y="31296"/>
                  </a:lnTo>
                  <a:lnTo>
                    <a:pt x="20018" y="31860"/>
                  </a:lnTo>
                  <a:lnTo>
                    <a:pt x="20582" y="32353"/>
                  </a:lnTo>
                  <a:lnTo>
                    <a:pt x="21216" y="32847"/>
                  </a:lnTo>
                  <a:lnTo>
                    <a:pt x="21850" y="33270"/>
                  </a:lnTo>
                  <a:lnTo>
                    <a:pt x="22555" y="33622"/>
                  </a:lnTo>
                  <a:lnTo>
                    <a:pt x="23049" y="33904"/>
                  </a:lnTo>
                  <a:lnTo>
                    <a:pt x="23612" y="34045"/>
                  </a:lnTo>
                  <a:lnTo>
                    <a:pt x="23894" y="34115"/>
                  </a:lnTo>
                  <a:lnTo>
                    <a:pt x="24106" y="34115"/>
                  </a:lnTo>
                  <a:lnTo>
                    <a:pt x="24317" y="34045"/>
                  </a:lnTo>
                  <a:lnTo>
                    <a:pt x="24458" y="33833"/>
                  </a:lnTo>
                  <a:lnTo>
                    <a:pt x="24458" y="33692"/>
                  </a:lnTo>
                  <a:lnTo>
                    <a:pt x="24458" y="33411"/>
                  </a:lnTo>
                  <a:lnTo>
                    <a:pt x="24247" y="32635"/>
                  </a:lnTo>
                  <a:lnTo>
                    <a:pt x="23965" y="31719"/>
                  </a:lnTo>
                  <a:lnTo>
                    <a:pt x="23542" y="30591"/>
                  </a:lnTo>
                  <a:lnTo>
                    <a:pt x="22767" y="28547"/>
                  </a:lnTo>
                  <a:lnTo>
                    <a:pt x="22203" y="27137"/>
                  </a:lnTo>
                  <a:lnTo>
                    <a:pt x="21780" y="25798"/>
                  </a:lnTo>
                  <a:lnTo>
                    <a:pt x="21216" y="24389"/>
                  </a:lnTo>
                  <a:lnTo>
                    <a:pt x="20652" y="23120"/>
                  </a:lnTo>
                  <a:lnTo>
                    <a:pt x="19877" y="21851"/>
                  </a:lnTo>
                  <a:lnTo>
                    <a:pt x="19454" y="21146"/>
                  </a:lnTo>
                  <a:lnTo>
                    <a:pt x="19102" y="20653"/>
                  </a:lnTo>
                  <a:lnTo>
                    <a:pt x="18467" y="19878"/>
                  </a:lnTo>
                  <a:lnTo>
                    <a:pt x="18256" y="19455"/>
                  </a:lnTo>
                  <a:lnTo>
                    <a:pt x="18115" y="19032"/>
                  </a:lnTo>
                  <a:lnTo>
                    <a:pt x="18044" y="18468"/>
                  </a:lnTo>
                  <a:lnTo>
                    <a:pt x="18044" y="17763"/>
                  </a:lnTo>
                  <a:lnTo>
                    <a:pt x="18185" y="16283"/>
                  </a:lnTo>
                  <a:lnTo>
                    <a:pt x="18397" y="14732"/>
                  </a:lnTo>
                  <a:lnTo>
                    <a:pt x="19031" y="11701"/>
                  </a:lnTo>
                  <a:lnTo>
                    <a:pt x="19595" y="8671"/>
                  </a:lnTo>
                  <a:lnTo>
                    <a:pt x="19877" y="7120"/>
                  </a:lnTo>
                  <a:lnTo>
                    <a:pt x="20018" y="5640"/>
                  </a:lnTo>
                  <a:lnTo>
                    <a:pt x="20370" y="6767"/>
                  </a:lnTo>
                  <a:lnTo>
                    <a:pt x="20793" y="7825"/>
                  </a:lnTo>
                  <a:lnTo>
                    <a:pt x="21286" y="8741"/>
                  </a:lnTo>
                  <a:lnTo>
                    <a:pt x="21921" y="9587"/>
                  </a:lnTo>
                  <a:lnTo>
                    <a:pt x="22555" y="10433"/>
                  </a:lnTo>
                  <a:lnTo>
                    <a:pt x="23331" y="11278"/>
                  </a:lnTo>
                  <a:lnTo>
                    <a:pt x="24811" y="12900"/>
                  </a:lnTo>
                  <a:lnTo>
                    <a:pt x="25868" y="14239"/>
                  </a:lnTo>
                  <a:lnTo>
                    <a:pt x="26432" y="14944"/>
                  </a:lnTo>
                  <a:lnTo>
                    <a:pt x="27066" y="15507"/>
                  </a:lnTo>
                  <a:lnTo>
                    <a:pt x="27348" y="15789"/>
                  </a:lnTo>
                  <a:lnTo>
                    <a:pt x="27701" y="15930"/>
                  </a:lnTo>
                  <a:lnTo>
                    <a:pt x="27982" y="16001"/>
                  </a:lnTo>
                  <a:lnTo>
                    <a:pt x="28194" y="15930"/>
                  </a:lnTo>
                  <a:lnTo>
                    <a:pt x="28476" y="15860"/>
                  </a:lnTo>
                  <a:lnTo>
                    <a:pt x="28687" y="15578"/>
                  </a:lnTo>
                  <a:lnTo>
                    <a:pt x="28899" y="15226"/>
                  </a:lnTo>
                  <a:lnTo>
                    <a:pt x="29110" y="14662"/>
                  </a:lnTo>
                  <a:lnTo>
                    <a:pt x="29181" y="14168"/>
                  </a:lnTo>
                  <a:lnTo>
                    <a:pt x="29251" y="13675"/>
                  </a:lnTo>
                  <a:lnTo>
                    <a:pt x="29251" y="13111"/>
                  </a:lnTo>
                  <a:lnTo>
                    <a:pt x="29181" y="12477"/>
                  </a:lnTo>
                  <a:lnTo>
                    <a:pt x="28969" y="11278"/>
                  </a:lnTo>
                  <a:lnTo>
                    <a:pt x="28617" y="10080"/>
                  </a:lnTo>
                  <a:lnTo>
                    <a:pt x="28123" y="8811"/>
                  </a:lnTo>
                  <a:lnTo>
                    <a:pt x="27630" y="7684"/>
                  </a:lnTo>
                  <a:lnTo>
                    <a:pt x="27066" y="6626"/>
                  </a:lnTo>
                  <a:lnTo>
                    <a:pt x="26573" y="5781"/>
                  </a:lnTo>
                  <a:lnTo>
                    <a:pt x="26150" y="5217"/>
                  </a:lnTo>
                  <a:lnTo>
                    <a:pt x="25516" y="4512"/>
                  </a:lnTo>
                  <a:lnTo>
                    <a:pt x="24670" y="3807"/>
                  </a:lnTo>
                  <a:lnTo>
                    <a:pt x="23753" y="3102"/>
                  </a:lnTo>
                  <a:lnTo>
                    <a:pt x="22767" y="2538"/>
                  </a:lnTo>
                  <a:lnTo>
                    <a:pt x="22273" y="2256"/>
                  </a:lnTo>
                  <a:lnTo>
                    <a:pt x="21780" y="2115"/>
                  </a:lnTo>
                  <a:lnTo>
                    <a:pt x="21357" y="2045"/>
                  </a:lnTo>
                  <a:lnTo>
                    <a:pt x="20934" y="2045"/>
                  </a:lnTo>
                  <a:lnTo>
                    <a:pt x="20511" y="2186"/>
                  </a:lnTo>
                  <a:lnTo>
                    <a:pt x="20229" y="2397"/>
                  </a:lnTo>
                  <a:lnTo>
                    <a:pt x="20088" y="1129"/>
                  </a:lnTo>
                  <a:lnTo>
                    <a:pt x="19947" y="1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Shape 342"/>
            <p:cNvGrpSpPr>
              <a:grpSpLocks/>
            </p:cNvGrpSpPr>
            <p:nvPr/>
          </p:nvGrpSpPr>
          <p:grpSpPr bwMode="auto">
            <a:xfrm>
              <a:off x="818425" y="1333615"/>
              <a:ext cx="925637" cy="1372129"/>
              <a:chOff x="3112200" y="1333615"/>
              <a:chExt cx="925637" cy="1372129"/>
            </a:xfrm>
          </p:grpSpPr>
          <p:sp>
            <p:nvSpPr>
              <p:cNvPr id="44" name="Shape 343"/>
              <p:cNvSpPr>
                <a:spLocks/>
              </p:cNvSpPr>
              <p:nvPr/>
            </p:nvSpPr>
            <p:spPr bwMode="auto">
              <a:xfrm>
                <a:off x="3173910" y="1333615"/>
                <a:ext cx="819623" cy="1280443"/>
              </a:xfrm>
              <a:custGeom>
                <a:avLst/>
                <a:gdLst>
                  <a:gd name="T0" fmla="*/ 0 w 32776"/>
                  <a:gd name="T1" fmla="*/ 0 h 51172"/>
                  <a:gd name="T2" fmla="*/ 32776 w 32776"/>
                  <a:gd name="T3" fmla="*/ 51172 h 51172"/>
                </a:gdLst>
                <a:ahLst/>
                <a:cxnLst>
                  <a:cxn ang="0">
                    <a:pos x="14873" y="635"/>
                  </a:cxn>
                  <a:cxn ang="0">
                    <a:pos x="13040" y="5146"/>
                  </a:cxn>
                  <a:cxn ang="0">
                    <a:pos x="13816" y="12124"/>
                  </a:cxn>
                  <a:cxn ang="0">
                    <a:pos x="14591" y="17692"/>
                  </a:cxn>
                  <a:cxn ang="0">
                    <a:pos x="12829" y="19595"/>
                  </a:cxn>
                  <a:cxn ang="0">
                    <a:pos x="2468" y="22696"/>
                  </a:cxn>
                  <a:cxn ang="0">
                    <a:pos x="1" y="24106"/>
                  </a:cxn>
                  <a:cxn ang="0">
                    <a:pos x="11490" y="23331"/>
                  </a:cxn>
                  <a:cxn ang="0">
                    <a:pos x="8670" y="32353"/>
                  </a:cxn>
                  <a:cxn ang="0">
                    <a:pos x="9446" y="32071"/>
                  </a:cxn>
                  <a:cxn ang="0">
                    <a:pos x="12758" y="30379"/>
                  </a:cxn>
                  <a:cxn ang="0">
                    <a:pos x="12899" y="33339"/>
                  </a:cxn>
                  <a:cxn ang="0">
                    <a:pos x="13957" y="33621"/>
                  </a:cxn>
                  <a:cxn ang="0">
                    <a:pos x="14309" y="30802"/>
                  </a:cxn>
                  <a:cxn ang="0">
                    <a:pos x="12124" y="26220"/>
                  </a:cxn>
                  <a:cxn ang="0">
                    <a:pos x="12829" y="22908"/>
                  </a:cxn>
                  <a:cxn ang="0">
                    <a:pos x="17974" y="24670"/>
                  </a:cxn>
                  <a:cxn ang="0">
                    <a:pos x="21569" y="34538"/>
                  </a:cxn>
                  <a:cxn ang="0">
                    <a:pos x="19384" y="39119"/>
                  </a:cxn>
                  <a:cxn ang="0">
                    <a:pos x="14521" y="41586"/>
                  </a:cxn>
                  <a:cxn ang="0">
                    <a:pos x="12758" y="41798"/>
                  </a:cxn>
                  <a:cxn ang="0">
                    <a:pos x="13604" y="43137"/>
                  </a:cxn>
                  <a:cxn ang="0">
                    <a:pos x="18468" y="41093"/>
                  </a:cxn>
                  <a:cxn ang="0">
                    <a:pos x="18327" y="45181"/>
                  </a:cxn>
                  <a:cxn ang="0">
                    <a:pos x="17128" y="47084"/>
                  </a:cxn>
                  <a:cxn ang="0">
                    <a:pos x="17551" y="48846"/>
                  </a:cxn>
                  <a:cxn ang="0">
                    <a:pos x="20018" y="47507"/>
                  </a:cxn>
                  <a:cxn ang="0">
                    <a:pos x="19807" y="45745"/>
                  </a:cxn>
                  <a:cxn ang="0">
                    <a:pos x="20794" y="38767"/>
                  </a:cxn>
                  <a:cxn ang="0">
                    <a:pos x="25446" y="42925"/>
                  </a:cxn>
                  <a:cxn ang="0">
                    <a:pos x="26432" y="50819"/>
                  </a:cxn>
                  <a:cxn ang="0">
                    <a:pos x="27630" y="50608"/>
                  </a:cxn>
                  <a:cxn ang="0">
                    <a:pos x="27208" y="44828"/>
                  </a:cxn>
                  <a:cxn ang="0">
                    <a:pos x="25586" y="37075"/>
                  </a:cxn>
                  <a:cxn ang="0">
                    <a:pos x="29252" y="38626"/>
                  </a:cxn>
                  <a:cxn ang="0">
                    <a:pos x="31719" y="40458"/>
                  </a:cxn>
                  <a:cxn ang="0">
                    <a:pos x="32635" y="39542"/>
                  </a:cxn>
                  <a:cxn ang="0">
                    <a:pos x="32212" y="38273"/>
                  </a:cxn>
                  <a:cxn ang="0">
                    <a:pos x="30097" y="38062"/>
                  </a:cxn>
                  <a:cxn ang="0">
                    <a:pos x="26080" y="36511"/>
                  </a:cxn>
                  <a:cxn ang="0">
                    <a:pos x="24177" y="35031"/>
                  </a:cxn>
                  <a:cxn ang="0">
                    <a:pos x="21428" y="22132"/>
                  </a:cxn>
                  <a:cxn ang="0">
                    <a:pos x="25446" y="26925"/>
                  </a:cxn>
                  <a:cxn ang="0">
                    <a:pos x="26291" y="27489"/>
                  </a:cxn>
                  <a:cxn ang="0">
                    <a:pos x="29815" y="26009"/>
                  </a:cxn>
                  <a:cxn ang="0">
                    <a:pos x="31930" y="26361"/>
                  </a:cxn>
                  <a:cxn ang="0">
                    <a:pos x="24741" y="22485"/>
                  </a:cxn>
                  <a:cxn ang="0">
                    <a:pos x="18468" y="20652"/>
                  </a:cxn>
                  <a:cxn ang="0">
                    <a:pos x="16917" y="18820"/>
                  </a:cxn>
                  <a:cxn ang="0">
                    <a:pos x="16283" y="10855"/>
                  </a:cxn>
                  <a:cxn ang="0">
                    <a:pos x="24529" y="12758"/>
                  </a:cxn>
                  <a:cxn ang="0">
                    <a:pos x="17269" y="10221"/>
                  </a:cxn>
                  <a:cxn ang="0">
                    <a:pos x="14732" y="9304"/>
                  </a:cxn>
                  <a:cxn ang="0">
                    <a:pos x="13957" y="4864"/>
                  </a:cxn>
                </a:cxnLst>
                <a:rect l="T0" t="T1" r="T2" b="T3"/>
                <a:pathLst>
                  <a:path w="32776" h="51172" extrusionOk="0">
                    <a:moveTo>
                      <a:pt x="15155" y="0"/>
                    </a:moveTo>
                    <a:lnTo>
                      <a:pt x="15026" y="431"/>
                    </a:lnTo>
                    <a:lnTo>
                      <a:pt x="15084" y="353"/>
                    </a:lnTo>
                    <a:lnTo>
                      <a:pt x="15155" y="0"/>
                    </a:lnTo>
                    <a:close/>
                    <a:moveTo>
                      <a:pt x="15026" y="431"/>
                    </a:moveTo>
                    <a:lnTo>
                      <a:pt x="14873" y="635"/>
                    </a:lnTo>
                    <a:lnTo>
                      <a:pt x="14380" y="1339"/>
                    </a:lnTo>
                    <a:lnTo>
                      <a:pt x="13957" y="2044"/>
                    </a:lnTo>
                    <a:lnTo>
                      <a:pt x="13745" y="2397"/>
                    </a:lnTo>
                    <a:lnTo>
                      <a:pt x="13604" y="2820"/>
                    </a:lnTo>
                    <a:lnTo>
                      <a:pt x="13252" y="3947"/>
                    </a:lnTo>
                    <a:lnTo>
                      <a:pt x="13040" y="5146"/>
                    </a:lnTo>
                    <a:lnTo>
                      <a:pt x="12970" y="6273"/>
                    </a:lnTo>
                    <a:lnTo>
                      <a:pt x="12899" y="7472"/>
                    </a:lnTo>
                    <a:lnTo>
                      <a:pt x="12970" y="8670"/>
                    </a:lnTo>
                    <a:lnTo>
                      <a:pt x="13181" y="9798"/>
                    </a:lnTo>
                    <a:lnTo>
                      <a:pt x="13463" y="10996"/>
                    </a:lnTo>
                    <a:lnTo>
                      <a:pt x="13816" y="12124"/>
                    </a:lnTo>
                    <a:lnTo>
                      <a:pt x="14098" y="13251"/>
                    </a:lnTo>
                    <a:lnTo>
                      <a:pt x="14380" y="14379"/>
                    </a:lnTo>
                    <a:lnTo>
                      <a:pt x="14591" y="15436"/>
                    </a:lnTo>
                    <a:lnTo>
                      <a:pt x="14662" y="16564"/>
                    </a:lnTo>
                    <a:lnTo>
                      <a:pt x="14662" y="17128"/>
                    </a:lnTo>
                    <a:lnTo>
                      <a:pt x="14591" y="17692"/>
                    </a:lnTo>
                    <a:lnTo>
                      <a:pt x="14380" y="18115"/>
                    </a:lnTo>
                    <a:lnTo>
                      <a:pt x="14168" y="18538"/>
                    </a:lnTo>
                    <a:lnTo>
                      <a:pt x="13886" y="18820"/>
                    </a:lnTo>
                    <a:lnTo>
                      <a:pt x="13604" y="19172"/>
                    </a:lnTo>
                    <a:lnTo>
                      <a:pt x="13252" y="19383"/>
                    </a:lnTo>
                    <a:lnTo>
                      <a:pt x="12829" y="19595"/>
                    </a:lnTo>
                    <a:lnTo>
                      <a:pt x="11983" y="19947"/>
                    </a:lnTo>
                    <a:lnTo>
                      <a:pt x="10996" y="20229"/>
                    </a:lnTo>
                    <a:lnTo>
                      <a:pt x="9023" y="20652"/>
                    </a:lnTo>
                    <a:lnTo>
                      <a:pt x="7190" y="21146"/>
                    </a:lnTo>
                    <a:lnTo>
                      <a:pt x="4018" y="22132"/>
                    </a:lnTo>
                    <a:lnTo>
                      <a:pt x="2468" y="22696"/>
                    </a:lnTo>
                    <a:lnTo>
                      <a:pt x="1129" y="23260"/>
                    </a:lnTo>
                    <a:lnTo>
                      <a:pt x="635" y="23472"/>
                    </a:lnTo>
                    <a:lnTo>
                      <a:pt x="212" y="23754"/>
                    </a:lnTo>
                    <a:lnTo>
                      <a:pt x="1" y="23965"/>
                    </a:lnTo>
                    <a:lnTo>
                      <a:pt x="1" y="24035"/>
                    </a:lnTo>
                    <a:lnTo>
                      <a:pt x="1" y="24106"/>
                    </a:lnTo>
                    <a:lnTo>
                      <a:pt x="494" y="23965"/>
                    </a:lnTo>
                    <a:lnTo>
                      <a:pt x="1763" y="23613"/>
                    </a:lnTo>
                    <a:lnTo>
                      <a:pt x="5851" y="22555"/>
                    </a:lnTo>
                    <a:lnTo>
                      <a:pt x="10080" y="21568"/>
                    </a:lnTo>
                    <a:lnTo>
                      <a:pt x="12477" y="21075"/>
                    </a:lnTo>
                    <a:lnTo>
                      <a:pt x="11490" y="23331"/>
                    </a:lnTo>
                    <a:lnTo>
                      <a:pt x="10785" y="25163"/>
                    </a:lnTo>
                    <a:lnTo>
                      <a:pt x="10010" y="27207"/>
                    </a:lnTo>
                    <a:lnTo>
                      <a:pt x="9305" y="29251"/>
                    </a:lnTo>
                    <a:lnTo>
                      <a:pt x="8811" y="31013"/>
                    </a:lnTo>
                    <a:lnTo>
                      <a:pt x="8670" y="31718"/>
                    </a:lnTo>
                    <a:lnTo>
                      <a:pt x="8670" y="32353"/>
                    </a:lnTo>
                    <a:lnTo>
                      <a:pt x="8670" y="32705"/>
                    </a:lnTo>
                    <a:lnTo>
                      <a:pt x="8741" y="32846"/>
                    </a:lnTo>
                    <a:lnTo>
                      <a:pt x="8882" y="32916"/>
                    </a:lnTo>
                    <a:lnTo>
                      <a:pt x="8952" y="32916"/>
                    </a:lnTo>
                    <a:lnTo>
                      <a:pt x="9093" y="32705"/>
                    </a:lnTo>
                    <a:lnTo>
                      <a:pt x="9446" y="32071"/>
                    </a:lnTo>
                    <a:lnTo>
                      <a:pt x="10362" y="29815"/>
                    </a:lnTo>
                    <a:lnTo>
                      <a:pt x="11701" y="26220"/>
                    </a:lnTo>
                    <a:lnTo>
                      <a:pt x="11983" y="27207"/>
                    </a:lnTo>
                    <a:lnTo>
                      <a:pt x="12265" y="28265"/>
                    </a:lnTo>
                    <a:lnTo>
                      <a:pt x="12617" y="29322"/>
                    </a:lnTo>
                    <a:lnTo>
                      <a:pt x="12758" y="30379"/>
                    </a:lnTo>
                    <a:lnTo>
                      <a:pt x="13181" y="32071"/>
                    </a:lnTo>
                    <a:lnTo>
                      <a:pt x="12970" y="32141"/>
                    </a:lnTo>
                    <a:lnTo>
                      <a:pt x="12829" y="32282"/>
                    </a:lnTo>
                    <a:lnTo>
                      <a:pt x="12758" y="32494"/>
                    </a:lnTo>
                    <a:lnTo>
                      <a:pt x="12688" y="32705"/>
                    </a:lnTo>
                    <a:lnTo>
                      <a:pt x="12899" y="33339"/>
                    </a:lnTo>
                    <a:lnTo>
                      <a:pt x="13040" y="33621"/>
                    </a:lnTo>
                    <a:lnTo>
                      <a:pt x="13181" y="33762"/>
                    </a:lnTo>
                    <a:lnTo>
                      <a:pt x="13322" y="33903"/>
                    </a:lnTo>
                    <a:lnTo>
                      <a:pt x="13604" y="33903"/>
                    </a:lnTo>
                    <a:lnTo>
                      <a:pt x="13675" y="33833"/>
                    </a:lnTo>
                    <a:lnTo>
                      <a:pt x="13957" y="33621"/>
                    </a:lnTo>
                    <a:lnTo>
                      <a:pt x="14168" y="33269"/>
                    </a:lnTo>
                    <a:lnTo>
                      <a:pt x="14380" y="32705"/>
                    </a:lnTo>
                    <a:lnTo>
                      <a:pt x="14450" y="32141"/>
                    </a:lnTo>
                    <a:lnTo>
                      <a:pt x="14450" y="31718"/>
                    </a:lnTo>
                    <a:lnTo>
                      <a:pt x="14380" y="31225"/>
                    </a:lnTo>
                    <a:lnTo>
                      <a:pt x="14309" y="30802"/>
                    </a:lnTo>
                    <a:lnTo>
                      <a:pt x="14168" y="30379"/>
                    </a:lnTo>
                    <a:lnTo>
                      <a:pt x="13745" y="29533"/>
                    </a:lnTo>
                    <a:lnTo>
                      <a:pt x="13322" y="28687"/>
                    </a:lnTo>
                    <a:lnTo>
                      <a:pt x="12829" y="27842"/>
                    </a:lnTo>
                    <a:lnTo>
                      <a:pt x="12477" y="27066"/>
                    </a:lnTo>
                    <a:lnTo>
                      <a:pt x="12124" y="26220"/>
                    </a:lnTo>
                    <a:lnTo>
                      <a:pt x="12054" y="25868"/>
                    </a:lnTo>
                    <a:lnTo>
                      <a:pt x="11983" y="25445"/>
                    </a:lnTo>
                    <a:lnTo>
                      <a:pt x="11983" y="25093"/>
                    </a:lnTo>
                    <a:lnTo>
                      <a:pt x="12054" y="24740"/>
                    </a:lnTo>
                    <a:lnTo>
                      <a:pt x="12336" y="23824"/>
                    </a:lnTo>
                    <a:lnTo>
                      <a:pt x="12829" y="22908"/>
                    </a:lnTo>
                    <a:lnTo>
                      <a:pt x="13322" y="21921"/>
                    </a:lnTo>
                    <a:lnTo>
                      <a:pt x="13886" y="20934"/>
                    </a:lnTo>
                    <a:lnTo>
                      <a:pt x="14521" y="20088"/>
                    </a:lnTo>
                    <a:lnTo>
                      <a:pt x="15507" y="18749"/>
                    </a:lnTo>
                    <a:lnTo>
                      <a:pt x="16706" y="21709"/>
                    </a:lnTo>
                    <a:lnTo>
                      <a:pt x="17974" y="24670"/>
                    </a:lnTo>
                    <a:lnTo>
                      <a:pt x="20653" y="30520"/>
                    </a:lnTo>
                    <a:lnTo>
                      <a:pt x="21428" y="32212"/>
                    </a:lnTo>
                    <a:lnTo>
                      <a:pt x="21639" y="32846"/>
                    </a:lnTo>
                    <a:lnTo>
                      <a:pt x="21710" y="33410"/>
                    </a:lnTo>
                    <a:lnTo>
                      <a:pt x="21710" y="33974"/>
                    </a:lnTo>
                    <a:lnTo>
                      <a:pt x="21569" y="34538"/>
                    </a:lnTo>
                    <a:lnTo>
                      <a:pt x="21216" y="35242"/>
                    </a:lnTo>
                    <a:lnTo>
                      <a:pt x="20794" y="36088"/>
                    </a:lnTo>
                    <a:lnTo>
                      <a:pt x="20300" y="37146"/>
                    </a:lnTo>
                    <a:lnTo>
                      <a:pt x="19877" y="38203"/>
                    </a:lnTo>
                    <a:lnTo>
                      <a:pt x="19666" y="38626"/>
                    </a:lnTo>
                    <a:lnTo>
                      <a:pt x="19384" y="39119"/>
                    </a:lnTo>
                    <a:lnTo>
                      <a:pt x="19032" y="39472"/>
                    </a:lnTo>
                    <a:lnTo>
                      <a:pt x="18609" y="39824"/>
                    </a:lnTo>
                    <a:lnTo>
                      <a:pt x="18186" y="40035"/>
                    </a:lnTo>
                    <a:lnTo>
                      <a:pt x="17692" y="40317"/>
                    </a:lnTo>
                    <a:lnTo>
                      <a:pt x="16565" y="40811"/>
                    </a:lnTo>
                    <a:lnTo>
                      <a:pt x="14521" y="41586"/>
                    </a:lnTo>
                    <a:lnTo>
                      <a:pt x="14239" y="41586"/>
                    </a:lnTo>
                    <a:lnTo>
                      <a:pt x="13957" y="41516"/>
                    </a:lnTo>
                    <a:lnTo>
                      <a:pt x="13322" y="41445"/>
                    </a:lnTo>
                    <a:lnTo>
                      <a:pt x="13040" y="41516"/>
                    </a:lnTo>
                    <a:lnTo>
                      <a:pt x="12829" y="41657"/>
                    </a:lnTo>
                    <a:lnTo>
                      <a:pt x="12758" y="41798"/>
                    </a:lnTo>
                    <a:lnTo>
                      <a:pt x="12688" y="41938"/>
                    </a:lnTo>
                    <a:lnTo>
                      <a:pt x="12688" y="42432"/>
                    </a:lnTo>
                    <a:lnTo>
                      <a:pt x="12758" y="42784"/>
                    </a:lnTo>
                    <a:lnTo>
                      <a:pt x="12899" y="42996"/>
                    </a:lnTo>
                    <a:lnTo>
                      <a:pt x="13181" y="43066"/>
                    </a:lnTo>
                    <a:lnTo>
                      <a:pt x="13604" y="43137"/>
                    </a:lnTo>
                    <a:lnTo>
                      <a:pt x="14027" y="43066"/>
                    </a:lnTo>
                    <a:lnTo>
                      <a:pt x="14450" y="42925"/>
                    </a:lnTo>
                    <a:lnTo>
                      <a:pt x="15507" y="42502"/>
                    </a:lnTo>
                    <a:lnTo>
                      <a:pt x="16635" y="42009"/>
                    </a:lnTo>
                    <a:lnTo>
                      <a:pt x="17622" y="41516"/>
                    </a:lnTo>
                    <a:lnTo>
                      <a:pt x="18468" y="41093"/>
                    </a:lnTo>
                    <a:lnTo>
                      <a:pt x="19032" y="40881"/>
                    </a:lnTo>
                    <a:lnTo>
                      <a:pt x="18820" y="41868"/>
                    </a:lnTo>
                    <a:lnTo>
                      <a:pt x="18750" y="43066"/>
                    </a:lnTo>
                    <a:lnTo>
                      <a:pt x="18609" y="44194"/>
                    </a:lnTo>
                    <a:lnTo>
                      <a:pt x="18538" y="44687"/>
                    </a:lnTo>
                    <a:lnTo>
                      <a:pt x="18327" y="45181"/>
                    </a:lnTo>
                    <a:lnTo>
                      <a:pt x="18186" y="45463"/>
                    </a:lnTo>
                    <a:lnTo>
                      <a:pt x="18045" y="45745"/>
                    </a:lnTo>
                    <a:lnTo>
                      <a:pt x="17551" y="46238"/>
                    </a:lnTo>
                    <a:lnTo>
                      <a:pt x="17410" y="46449"/>
                    </a:lnTo>
                    <a:lnTo>
                      <a:pt x="17199" y="46802"/>
                    </a:lnTo>
                    <a:lnTo>
                      <a:pt x="17128" y="47084"/>
                    </a:lnTo>
                    <a:lnTo>
                      <a:pt x="17058" y="47436"/>
                    </a:lnTo>
                    <a:lnTo>
                      <a:pt x="17058" y="47859"/>
                    </a:lnTo>
                    <a:lnTo>
                      <a:pt x="17128" y="48212"/>
                    </a:lnTo>
                    <a:lnTo>
                      <a:pt x="17269" y="48494"/>
                    </a:lnTo>
                    <a:lnTo>
                      <a:pt x="17410" y="48705"/>
                    </a:lnTo>
                    <a:lnTo>
                      <a:pt x="17551" y="48846"/>
                    </a:lnTo>
                    <a:lnTo>
                      <a:pt x="17763" y="48987"/>
                    </a:lnTo>
                    <a:lnTo>
                      <a:pt x="18256" y="48987"/>
                    </a:lnTo>
                    <a:lnTo>
                      <a:pt x="18750" y="48846"/>
                    </a:lnTo>
                    <a:lnTo>
                      <a:pt x="19243" y="48494"/>
                    </a:lnTo>
                    <a:lnTo>
                      <a:pt x="19666" y="48071"/>
                    </a:lnTo>
                    <a:lnTo>
                      <a:pt x="20018" y="47507"/>
                    </a:lnTo>
                    <a:lnTo>
                      <a:pt x="20018" y="47366"/>
                    </a:lnTo>
                    <a:lnTo>
                      <a:pt x="20018" y="47154"/>
                    </a:lnTo>
                    <a:lnTo>
                      <a:pt x="19948" y="46943"/>
                    </a:lnTo>
                    <a:lnTo>
                      <a:pt x="19877" y="46661"/>
                    </a:lnTo>
                    <a:lnTo>
                      <a:pt x="19807" y="46379"/>
                    </a:lnTo>
                    <a:lnTo>
                      <a:pt x="19807" y="45745"/>
                    </a:lnTo>
                    <a:lnTo>
                      <a:pt x="19736" y="44969"/>
                    </a:lnTo>
                    <a:lnTo>
                      <a:pt x="19666" y="44123"/>
                    </a:lnTo>
                    <a:lnTo>
                      <a:pt x="19736" y="43348"/>
                    </a:lnTo>
                    <a:lnTo>
                      <a:pt x="19877" y="42150"/>
                    </a:lnTo>
                    <a:lnTo>
                      <a:pt x="20159" y="41022"/>
                    </a:lnTo>
                    <a:lnTo>
                      <a:pt x="20794" y="38767"/>
                    </a:lnTo>
                    <a:lnTo>
                      <a:pt x="21498" y="36511"/>
                    </a:lnTo>
                    <a:lnTo>
                      <a:pt x="22344" y="34326"/>
                    </a:lnTo>
                    <a:lnTo>
                      <a:pt x="23190" y="36441"/>
                    </a:lnTo>
                    <a:lnTo>
                      <a:pt x="24036" y="38555"/>
                    </a:lnTo>
                    <a:lnTo>
                      <a:pt x="24811" y="40740"/>
                    </a:lnTo>
                    <a:lnTo>
                      <a:pt x="25446" y="42925"/>
                    </a:lnTo>
                    <a:lnTo>
                      <a:pt x="25516" y="43630"/>
                    </a:lnTo>
                    <a:lnTo>
                      <a:pt x="25657" y="44687"/>
                    </a:lnTo>
                    <a:lnTo>
                      <a:pt x="25868" y="47366"/>
                    </a:lnTo>
                    <a:lnTo>
                      <a:pt x="26080" y="48775"/>
                    </a:lnTo>
                    <a:lnTo>
                      <a:pt x="26221" y="49903"/>
                    </a:lnTo>
                    <a:lnTo>
                      <a:pt x="26432" y="50819"/>
                    </a:lnTo>
                    <a:lnTo>
                      <a:pt x="26573" y="51031"/>
                    </a:lnTo>
                    <a:lnTo>
                      <a:pt x="26714" y="51172"/>
                    </a:lnTo>
                    <a:lnTo>
                      <a:pt x="27208" y="51172"/>
                    </a:lnTo>
                    <a:lnTo>
                      <a:pt x="27349" y="51031"/>
                    </a:lnTo>
                    <a:lnTo>
                      <a:pt x="27490" y="50890"/>
                    </a:lnTo>
                    <a:lnTo>
                      <a:pt x="27630" y="50608"/>
                    </a:lnTo>
                    <a:lnTo>
                      <a:pt x="27701" y="50326"/>
                    </a:lnTo>
                    <a:lnTo>
                      <a:pt x="27771" y="49480"/>
                    </a:lnTo>
                    <a:lnTo>
                      <a:pt x="27771" y="48494"/>
                    </a:lnTo>
                    <a:lnTo>
                      <a:pt x="27630" y="47366"/>
                    </a:lnTo>
                    <a:lnTo>
                      <a:pt x="27490" y="46168"/>
                    </a:lnTo>
                    <a:lnTo>
                      <a:pt x="27208" y="44828"/>
                    </a:lnTo>
                    <a:lnTo>
                      <a:pt x="26644" y="42150"/>
                    </a:lnTo>
                    <a:lnTo>
                      <a:pt x="25939" y="39753"/>
                    </a:lnTo>
                    <a:lnTo>
                      <a:pt x="25375" y="37850"/>
                    </a:lnTo>
                    <a:lnTo>
                      <a:pt x="25023" y="36793"/>
                    </a:lnTo>
                    <a:lnTo>
                      <a:pt x="25586" y="37075"/>
                    </a:lnTo>
                    <a:lnTo>
                      <a:pt x="26080" y="37216"/>
                    </a:lnTo>
                    <a:lnTo>
                      <a:pt x="27208" y="37568"/>
                    </a:lnTo>
                    <a:lnTo>
                      <a:pt x="27701" y="37780"/>
                    </a:lnTo>
                    <a:lnTo>
                      <a:pt x="28265" y="37991"/>
                    </a:lnTo>
                    <a:lnTo>
                      <a:pt x="28758" y="38273"/>
                    </a:lnTo>
                    <a:lnTo>
                      <a:pt x="29252" y="38626"/>
                    </a:lnTo>
                    <a:lnTo>
                      <a:pt x="29675" y="39049"/>
                    </a:lnTo>
                    <a:lnTo>
                      <a:pt x="30168" y="39683"/>
                    </a:lnTo>
                    <a:lnTo>
                      <a:pt x="30732" y="40247"/>
                    </a:lnTo>
                    <a:lnTo>
                      <a:pt x="30943" y="40388"/>
                    </a:lnTo>
                    <a:lnTo>
                      <a:pt x="31225" y="40458"/>
                    </a:lnTo>
                    <a:lnTo>
                      <a:pt x="31719" y="40458"/>
                    </a:lnTo>
                    <a:lnTo>
                      <a:pt x="31930" y="40388"/>
                    </a:lnTo>
                    <a:lnTo>
                      <a:pt x="32071" y="40317"/>
                    </a:lnTo>
                    <a:lnTo>
                      <a:pt x="32282" y="40176"/>
                    </a:lnTo>
                    <a:lnTo>
                      <a:pt x="32423" y="40035"/>
                    </a:lnTo>
                    <a:lnTo>
                      <a:pt x="32564" y="39824"/>
                    </a:lnTo>
                    <a:lnTo>
                      <a:pt x="32635" y="39542"/>
                    </a:lnTo>
                    <a:lnTo>
                      <a:pt x="32776" y="38908"/>
                    </a:lnTo>
                    <a:lnTo>
                      <a:pt x="32705" y="38696"/>
                    </a:lnTo>
                    <a:lnTo>
                      <a:pt x="32705" y="38555"/>
                    </a:lnTo>
                    <a:lnTo>
                      <a:pt x="32635" y="38414"/>
                    </a:lnTo>
                    <a:lnTo>
                      <a:pt x="32494" y="38344"/>
                    </a:lnTo>
                    <a:lnTo>
                      <a:pt x="32212" y="38273"/>
                    </a:lnTo>
                    <a:lnTo>
                      <a:pt x="31860" y="38273"/>
                    </a:lnTo>
                    <a:lnTo>
                      <a:pt x="31437" y="38344"/>
                    </a:lnTo>
                    <a:lnTo>
                      <a:pt x="31084" y="38414"/>
                    </a:lnTo>
                    <a:lnTo>
                      <a:pt x="30802" y="38414"/>
                    </a:lnTo>
                    <a:lnTo>
                      <a:pt x="30450" y="38273"/>
                    </a:lnTo>
                    <a:lnTo>
                      <a:pt x="30097" y="38062"/>
                    </a:lnTo>
                    <a:lnTo>
                      <a:pt x="29252" y="37568"/>
                    </a:lnTo>
                    <a:lnTo>
                      <a:pt x="28406" y="37075"/>
                    </a:lnTo>
                    <a:lnTo>
                      <a:pt x="27912" y="36864"/>
                    </a:lnTo>
                    <a:lnTo>
                      <a:pt x="27490" y="36723"/>
                    </a:lnTo>
                    <a:lnTo>
                      <a:pt x="26855" y="36582"/>
                    </a:lnTo>
                    <a:lnTo>
                      <a:pt x="26080" y="36511"/>
                    </a:lnTo>
                    <a:lnTo>
                      <a:pt x="25305" y="36370"/>
                    </a:lnTo>
                    <a:lnTo>
                      <a:pt x="25023" y="36300"/>
                    </a:lnTo>
                    <a:lnTo>
                      <a:pt x="24811" y="36229"/>
                    </a:lnTo>
                    <a:lnTo>
                      <a:pt x="24600" y="36018"/>
                    </a:lnTo>
                    <a:lnTo>
                      <a:pt x="24459" y="35736"/>
                    </a:lnTo>
                    <a:lnTo>
                      <a:pt x="24177" y="35031"/>
                    </a:lnTo>
                    <a:lnTo>
                      <a:pt x="23683" y="33621"/>
                    </a:lnTo>
                    <a:lnTo>
                      <a:pt x="18186" y="21568"/>
                    </a:lnTo>
                    <a:lnTo>
                      <a:pt x="19032" y="21639"/>
                    </a:lnTo>
                    <a:lnTo>
                      <a:pt x="19877" y="21709"/>
                    </a:lnTo>
                    <a:lnTo>
                      <a:pt x="20653" y="21921"/>
                    </a:lnTo>
                    <a:lnTo>
                      <a:pt x="21428" y="22132"/>
                    </a:lnTo>
                    <a:lnTo>
                      <a:pt x="22203" y="22414"/>
                    </a:lnTo>
                    <a:lnTo>
                      <a:pt x="22838" y="22837"/>
                    </a:lnTo>
                    <a:lnTo>
                      <a:pt x="23401" y="23260"/>
                    </a:lnTo>
                    <a:lnTo>
                      <a:pt x="23824" y="23824"/>
                    </a:lnTo>
                    <a:lnTo>
                      <a:pt x="24529" y="25022"/>
                    </a:lnTo>
                    <a:lnTo>
                      <a:pt x="25446" y="26925"/>
                    </a:lnTo>
                    <a:lnTo>
                      <a:pt x="26291" y="28758"/>
                    </a:lnTo>
                    <a:lnTo>
                      <a:pt x="26573" y="29392"/>
                    </a:lnTo>
                    <a:lnTo>
                      <a:pt x="26644" y="29815"/>
                    </a:lnTo>
                    <a:lnTo>
                      <a:pt x="26644" y="29040"/>
                    </a:lnTo>
                    <a:lnTo>
                      <a:pt x="26503" y="28265"/>
                    </a:lnTo>
                    <a:lnTo>
                      <a:pt x="26291" y="27489"/>
                    </a:lnTo>
                    <a:lnTo>
                      <a:pt x="26080" y="26714"/>
                    </a:lnTo>
                    <a:lnTo>
                      <a:pt x="25586" y="25093"/>
                    </a:lnTo>
                    <a:lnTo>
                      <a:pt x="25023" y="23683"/>
                    </a:lnTo>
                    <a:lnTo>
                      <a:pt x="26291" y="24317"/>
                    </a:lnTo>
                    <a:lnTo>
                      <a:pt x="28547" y="25445"/>
                    </a:lnTo>
                    <a:lnTo>
                      <a:pt x="29815" y="26009"/>
                    </a:lnTo>
                    <a:lnTo>
                      <a:pt x="30873" y="26432"/>
                    </a:lnTo>
                    <a:lnTo>
                      <a:pt x="31578" y="26714"/>
                    </a:lnTo>
                    <a:lnTo>
                      <a:pt x="31860" y="26714"/>
                    </a:lnTo>
                    <a:lnTo>
                      <a:pt x="31930" y="26643"/>
                    </a:lnTo>
                    <a:lnTo>
                      <a:pt x="31930" y="26502"/>
                    </a:lnTo>
                    <a:lnTo>
                      <a:pt x="31930" y="26361"/>
                    </a:lnTo>
                    <a:lnTo>
                      <a:pt x="31648" y="26079"/>
                    </a:lnTo>
                    <a:lnTo>
                      <a:pt x="31155" y="25657"/>
                    </a:lnTo>
                    <a:lnTo>
                      <a:pt x="30520" y="25234"/>
                    </a:lnTo>
                    <a:lnTo>
                      <a:pt x="28829" y="24317"/>
                    </a:lnTo>
                    <a:lnTo>
                      <a:pt x="26785" y="23331"/>
                    </a:lnTo>
                    <a:lnTo>
                      <a:pt x="24741" y="22485"/>
                    </a:lnTo>
                    <a:lnTo>
                      <a:pt x="22767" y="21709"/>
                    </a:lnTo>
                    <a:lnTo>
                      <a:pt x="21216" y="21146"/>
                    </a:lnTo>
                    <a:lnTo>
                      <a:pt x="20371" y="20864"/>
                    </a:lnTo>
                    <a:lnTo>
                      <a:pt x="19525" y="20793"/>
                    </a:lnTo>
                    <a:lnTo>
                      <a:pt x="18820" y="20723"/>
                    </a:lnTo>
                    <a:lnTo>
                      <a:pt x="18468" y="20652"/>
                    </a:lnTo>
                    <a:lnTo>
                      <a:pt x="18186" y="20511"/>
                    </a:lnTo>
                    <a:lnTo>
                      <a:pt x="17833" y="20370"/>
                    </a:lnTo>
                    <a:lnTo>
                      <a:pt x="17551" y="20159"/>
                    </a:lnTo>
                    <a:lnTo>
                      <a:pt x="17340" y="19877"/>
                    </a:lnTo>
                    <a:lnTo>
                      <a:pt x="17199" y="19595"/>
                    </a:lnTo>
                    <a:lnTo>
                      <a:pt x="16917" y="18820"/>
                    </a:lnTo>
                    <a:lnTo>
                      <a:pt x="16424" y="17410"/>
                    </a:lnTo>
                    <a:lnTo>
                      <a:pt x="15789" y="15718"/>
                    </a:lnTo>
                    <a:lnTo>
                      <a:pt x="15155" y="13956"/>
                    </a:lnTo>
                    <a:lnTo>
                      <a:pt x="14662" y="12194"/>
                    </a:lnTo>
                    <a:lnTo>
                      <a:pt x="14309" y="10432"/>
                    </a:lnTo>
                    <a:lnTo>
                      <a:pt x="16283" y="10855"/>
                    </a:lnTo>
                    <a:lnTo>
                      <a:pt x="19807" y="11701"/>
                    </a:lnTo>
                    <a:lnTo>
                      <a:pt x="23120" y="12546"/>
                    </a:lnTo>
                    <a:lnTo>
                      <a:pt x="24177" y="12828"/>
                    </a:lnTo>
                    <a:lnTo>
                      <a:pt x="24529" y="12969"/>
                    </a:lnTo>
                    <a:lnTo>
                      <a:pt x="24600" y="12899"/>
                    </a:lnTo>
                    <a:lnTo>
                      <a:pt x="24529" y="12758"/>
                    </a:lnTo>
                    <a:lnTo>
                      <a:pt x="24318" y="12546"/>
                    </a:lnTo>
                    <a:lnTo>
                      <a:pt x="23965" y="12265"/>
                    </a:lnTo>
                    <a:lnTo>
                      <a:pt x="23401" y="12053"/>
                    </a:lnTo>
                    <a:lnTo>
                      <a:pt x="22062" y="11560"/>
                    </a:lnTo>
                    <a:lnTo>
                      <a:pt x="20441" y="11066"/>
                    </a:lnTo>
                    <a:lnTo>
                      <a:pt x="17269" y="10221"/>
                    </a:lnTo>
                    <a:lnTo>
                      <a:pt x="16142" y="9868"/>
                    </a:lnTo>
                    <a:lnTo>
                      <a:pt x="15507" y="9727"/>
                    </a:lnTo>
                    <a:lnTo>
                      <a:pt x="15296" y="9727"/>
                    </a:lnTo>
                    <a:lnTo>
                      <a:pt x="15084" y="9657"/>
                    </a:lnTo>
                    <a:lnTo>
                      <a:pt x="14873" y="9516"/>
                    </a:lnTo>
                    <a:lnTo>
                      <a:pt x="14732" y="9304"/>
                    </a:lnTo>
                    <a:lnTo>
                      <a:pt x="14450" y="8740"/>
                    </a:lnTo>
                    <a:lnTo>
                      <a:pt x="14239" y="8035"/>
                    </a:lnTo>
                    <a:lnTo>
                      <a:pt x="14098" y="7331"/>
                    </a:lnTo>
                    <a:lnTo>
                      <a:pt x="13957" y="6626"/>
                    </a:lnTo>
                    <a:lnTo>
                      <a:pt x="13886" y="5639"/>
                    </a:lnTo>
                    <a:lnTo>
                      <a:pt x="13957" y="4864"/>
                    </a:lnTo>
                    <a:lnTo>
                      <a:pt x="14027" y="4159"/>
                    </a:lnTo>
                    <a:lnTo>
                      <a:pt x="14380" y="2749"/>
                    </a:lnTo>
                    <a:lnTo>
                      <a:pt x="14732" y="1410"/>
                    </a:lnTo>
                    <a:lnTo>
                      <a:pt x="15026" y="43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Shape 344"/>
              <p:cNvSpPr>
                <a:spLocks/>
              </p:cNvSpPr>
              <p:nvPr/>
            </p:nvSpPr>
            <p:spPr bwMode="auto">
              <a:xfrm>
                <a:off x="3757772" y="2555569"/>
                <a:ext cx="58545" cy="60070"/>
              </a:xfrm>
              <a:custGeom>
                <a:avLst/>
                <a:gdLst>
                  <a:gd name="T0" fmla="*/ 0 w 2326"/>
                  <a:gd name="T1" fmla="*/ 0 h 2398"/>
                  <a:gd name="T2" fmla="*/ 2326 w 2326"/>
                  <a:gd name="T3" fmla="*/ 2398 h 239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423" y="212"/>
                  </a:cxn>
                  <a:cxn ang="0">
                    <a:pos x="211" y="424"/>
                  </a:cxn>
                  <a:cxn ang="0">
                    <a:pos x="141" y="565"/>
                  </a:cxn>
                  <a:cxn ang="0">
                    <a:pos x="0" y="776"/>
                  </a:cxn>
                  <a:cxn ang="0">
                    <a:pos x="0" y="1199"/>
                  </a:cxn>
                  <a:cxn ang="0">
                    <a:pos x="70" y="1693"/>
                  </a:cxn>
                  <a:cxn ang="0">
                    <a:pos x="141" y="1834"/>
                  </a:cxn>
                  <a:cxn ang="0">
                    <a:pos x="282" y="2045"/>
                  </a:cxn>
                  <a:cxn ang="0">
                    <a:pos x="423" y="2186"/>
                  </a:cxn>
                  <a:cxn ang="0">
                    <a:pos x="634" y="2327"/>
                  </a:cxn>
                  <a:cxn ang="0">
                    <a:pos x="916" y="2397"/>
                  </a:cxn>
                  <a:cxn ang="0">
                    <a:pos x="1198" y="2397"/>
                  </a:cxn>
                  <a:cxn ang="0">
                    <a:pos x="1410" y="2327"/>
                  </a:cxn>
                  <a:cxn ang="0">
                    <a:pos x="1692" y="2256"/>
                  </a:cxn>
                  <a:cxn ang="0">
                    <a:pos x="1903" y="2115"/>
                  </a:cxn>
                  <a:cxn ang="0">
                    <a:pos x="2044" y="1974"/>
                  </a:cxn>
                  <a:cxn ang="0">
                    <a:pos x="2185" y="1834"/>
                  </a:cxn>
                  <a:cxn ang="0">
                    <a:pos x="2255" y="1622"/>
                  </a:cxn>
                  <a:cxn ang="0">
                    <a:pos x="2326" y="1129"/>
                  </a:cxn>
                  <a:cxn ang="0">
                    <a:pos x="2185" y="706"/>
                  </a:cxn>
                  <a:cxn ang="0">
                    <a:pos x="2115" y="494"/>
                  </a:cxn>
                  <a:cxn ang="0">
                    <a:pos x="1974" y="353"/>
                  </a:cxn>
                  <a:cxn ang="0">
                    <a:pos x="1833" y="212"/>
                  </a:cxn>
                  <a:cxn ang="0">
                    <a:pos x="1621" y="71"/>
                  </a:cxn>
                  <a:cxn ang="0">
                    <a:pos x="1339" y="1"/>
                  </a:cxn>
                </a:cxnLst>
                <a:rect l="T0" t="T1" r="T2" b="T3"/>
                <a:pathLst>
                  <a:path w="2326" h="239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423" y="212"/>
                    </a:lnTo>
                    <a:lnTo>
                      <a:pt x="211" y="424"/>
                    </a:lnTo>
                    <a:lnTo>
                      <a:pt x="141" y="565"/>
                    </a:lnTo>
                    <a:lnTo>
                      <a:pt x="0" y="776"/>
                    </a:lnTo>
                    <a:lnTo>
                      <a:pt x="0" y="1199"/>
                    </a:lnTo>
                    <a:lnTo>
                      <a:pt x="70" y="1693"/>
                    </a:lnTo>
                    <a:lnTo>
                      <a:pt x="141" y="1834"/>
                    </a:lnTo>
                    <a:lnTo>
                      <a:pt x="282" y="2045"/>
                    </a:lnTo>
                    <a:lnTo>
                      <a:pt x="423" y="2186"/>
                    </a:lnTo>
                    <a:lnTo>
                      <a:pt x="634" y="2327"/>
                    </a:lnTo>
                    <a:lnTo>
                      <a:pt x="916" y="2397"/>
                    </a:lnTo>
                    <a:lnTo>
                      <a:pt x="1198" y="2397"/>
                    </a:lnTo>
                    <a:lnTo>
                      <a:pt x="1410" y="2327"/>
                    </a:lnTo>
                    <a:lnTo>
                      <a:pt x="1692" y="2256"/>
                    </a:lnTo>
                    <a:lnTo>
                      <a:pt x="1903" y="2115"/>
                    </a:lnTo>
                    <a:lnTo>
                      <a:pt x="2044" y="1974"/>
                    </a:lnTo>
                    <a:lnTo>
                      <a:pt x="2185" y="1834"/>
                    </a:lnTo>
                    <a:lnTo>
                      <a:pt x="2255" y="1622"/>
                    </a:lnTo>
                    <a:lnTo>
                      <a:pt x="2326" y="1129"/>
                    </a:lnTo>
                    <a:lnTo>
                      <a:pt x="2185" y="706"/>
                    </a:lnTo>
                    <a:lnTo>
                      <a:pt x="2115" y="494"/>
                    </a:lnTo>
                    <a:lnTo>
                      <a:pt x="1974" y="353"/>
                    </a:lnTo>
                    <a:lnTo>
                      <a:pt x="1833" y="212"/>
                    </a:lnTo>
                    <a:lnTo>
                      <a:pt x="1621" y="71"/>
                    </a:lnTo>
                    <a:lnTo>
                      <a:pt x="1339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Shape 345"/>
              <p:cNvSpPr>
                <a:spLocks/>
              </p:cNvSpPr>
              <p:nvPr/>
            </p:nvSpPr>
            <p:spPr bwMode="auto">
              <a:xfrm>
                <a:off x="3764101" y="2631447"/>
                <a:ext cx="75950" cy="74297"/>
              </a:xfrm>
              <a:custGeom>
                <a:avLst/>
                <a:gdLst>
                  <a:gd name="T0" fmla="*/ 0 w 3032"/>
                  <a:gd name="T1" fmla="*/ 0 h 2962"/>
                  <a:gd name="T2" fmla="*/ 3032 w 3032"/>
                  <a:gd name="T3" fmla="*/ 2962 h 2962"/>
                </a:gdLst>
                <a:ahLst/>
                <a:cxnLst>
                  <a:cxn ang="0">
                    <a:pos x="1199" y="1"/>
                  </a:cxn>
                  <a:cxn ang="0">
                    <a:pos x="917" y="71"/>
                  </a:cxn>
                  <a:cxn ang="0">
                    <a:pos x="635" y="212"/>
                  </a:cxn>
                  <a:cxn ang="0">
                    <a:pos x="424" y="424"/>
                  </a:cxn>
                  <a:cxn ang="0">
                    <a:pos x="212" y="706"/>
                  </a:cxn>
                  <a:cxn ang="0">
                    <a:pos x="71" y="988"/>
                  </a:cxn>
                  <a:cxn ang="0">
                    <a:pos x="1" y="1269"/>
                  </a:cxn>
                  <a:cxn ang="0">
                    <a:pos x="1" y="1551"/>
                  </a:cxn>
                  <a:cxn ang="0">
                    <a:pos x="71" y="1763"/>
                  </a:cxn>
                  <a:cxn ang="0">
                    <a:pos x="142" y="2045"/>
                  </a:cxn>
                  <a:cxn ang="0">
                    <a:pos x="353" y="2327"/>
                  </a:cxn>
                  <a:cxn ang="0">
                    <a:pos x="494" y="2538"/>
                  </a:cxn>
                  <a:cxn ang="0">
                    <a:pos x="706" y="2679"/>
                  </a:cxn>
                  <a:cxn ang="0">
                    <a:pos x="988" y="2820"/>
                  </a:cxn>
                  <a:cxn ang="0">
                    <a:pos x="1270" y="2961"/>
                  </a:cxn>
                  <a:cxn ang="0">
                    <a:pos x="1834" y="2961"/>
                  </a:cxn>
                  <a:cxn ang="0">
                    <a:pos x="2115" y="2891"/>
                  </a:cxn>
                  <a:cxn ang="0">
                    <a:pos x="2327" y="2750"/>
                  </a:cxn>
                  <a:cxn ang="0">
                    <a:pos x="2609" y="2538"/>
                  </a:cxn>
                  <a:cxn ang="0">
                    <a:pos x="2820" y="2256"/>
                  </a:cxn>
                  <a:cxn ang="0">
                    <a:pos x="2961" y="1974"/>
                  </a:cxn>
                  <a:cxn ang="0">
                    <a:pos x="3032" y="1763"/>
                  </a:cxn>
                  <a:cxn ang="0">
                    <a:pos x="3032" y="1481"/>
                  </a:cxn>
                  <a:cxn ang="0">
                    <a:pos x="2961" y="1199"/>
                  </a:cxn>
                  <a:cxn ang="0">
                    <a:pos x="2820" y="917"/>
                  </a:cxn>
                  <a:cxn ang="0">
                    <a:pos x="2679" y="635"/>
                  </a:cxn>
                  <a:cxn ang="0">
                    <a:pos x="2468" y="424"/>
                  </a:cxn>
                  <a:cxn ang="0">
                    <a:pos x="2256" y="283"/>
                  </a:cxn>
                  <a:cxn ang="0">
                    <a:pos x="2045" y="142"/>
                  </a:cxn>
                  <a:cxn ang="0">
                    <a:pos x="1763" y="1"/>
                  </a:cxn>
                </a:cxnLst>
                <a:rect l="T0" t="T1" r="T2" b="T3"/>
                <a:pathLst>
                  <a:path w="3032" h="2962" extrusionOk="0">
                    <a:moveTo>
                      <a:pt x="1199" y="1"/>
                    </a:moveTo>
                    <a:lnTo>
                      <a:pt x="917" y="71"/>
                    </a:lnTo>
                    <a:lnTo>
                      <a:pt x="635" y="212"/>
                    </a:lnTo>
                    <a:lnTo>
                      <a:pt x="424" y="424"/>
                    </a:lnTo>
                    <a:lnTo>
                      <a:pt x="212" y="706"/>
                    </a:lnTo>
                    <a:lnTo>
                      <a:pt x="71" y="988"/>
                    </a:lnTo>
                    <a:lnTo>
                      <a:pt x="1" y="1269"/>
                    </a:lnTo>
                    <a:lnTo>
                      <a:pt x="1" y="1551"/>
                    </a:lnTo>
                    <a:lnTo>
                      <a:pt x="71" y="1763"/>
                    </a:lnTo>
                    <a:lnTo>
                      <a:pt x="142" y="2045"/>
                    </a:lnTo>
                    <a:lnTo>
                      <a:pt x="353" y="2327"/>
                    </a:lnTo>
                    <a:lnTo>
                      <a:pt x="494" y="2538"/>
                    </a:lnTo>
                    <a:lnTo>
                      <a:pt x="706" y="2679"/>
                    </a:lnTo>
                    <a:lnTo>
                      <a:pt x="988" y="2820"/>
                    </a:lnTo>
                    <a:lnTo>
                      <a:pt x="1270" y="2961"/>
                    </a:lnTo>
                    <a:lnTo>
                      <a:pt x="1834" y="2961"/>
                    </a:lnTo>
                    <a:lnTo>
                      <a:pt x="2115" y="2891"/>
                    </a:lnTo>
                    <a:lnTo>
                      <a:pt x="2327" y="2750"/>
                    </a:lnTo>
                    <a:lnTo>
                      <a:pt x="2609" y="2538"/>
                    </a:lnTo>
                    <a:lnTo>
                      <a:pt x="2820" y="2256"/>
                    </a:lnTo>
                    <a:lnTo>
                      <a:pt x="2961" y="1974"/>
                    </a:lnTo>
                    <a:lnTo>
                      <a:pt x="3032" y="1763"/>
                    </a:lnTo>
                    <a:lnTo>
                      <a:pt x="3032" y="1481"/>
                    </a:lnTo>
                    <a:lnTo>
                      <a:pt x="2961" y="1199"/>
                    </a:lnTo>
                    <a:lnTo>
                      <a:pt x="2820" y="917"/>
                    </a:lnTo>
                    <a:lnTo>
                      <a:pt x="2679" y="635"/>
                    </a:lnTo>
                    <a:lnTo>
                      <a:pt x="2468" y="424"/>
                    </a:lnTo>
                    <a:lnTo>
                      <a:pt x="2256" y="283"/>
                    </a:lnTo>
                    <a:lnTo>
                      <a:pt x="2045" y="142"/>
                    </a:lnTo>
                    <a:lnTo>
                      <a:pt x="1763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Shape 346"/>
              <p:cNvSpPr>
                <a:spLocks/>
              </p:cNvSpPr>
              <p:nvPr/>
            </p:nvSpPr>
            <p:spPr bwMode="auto">
              <a:xfrm>
                <a:off x="3852709" y="2620381"/>
                <a:ext cx="64874" cy="69555"/>
              </a:xfrm>
              <a:custGeom>
                <a:avLst/>
                <a:gdLst>
                  <a:gd name="T0" fmla="*/ 0 w 2608"/>
                  <a:gd name="T1" fmla="*/ 0 h 2750"/>
                  <a:gd name="T2" fmla="*/ 2608 w 2608"/>
                  <a:gd name="T3" fmla="*/ 2750 h 2750"/>
                </a:gdLst>
                <a:ahLst/>
                <a:cxnLst>
                  <a:cxn ang="0">
                    <a:pos x="1128" y="1"/>
                  </a:cxn>
                  <a:cxn ang="0">
                    <a:pos x="705" y="142"/>
                  </a:cxn>
                  <a:cxn ang="0">
                    <a:pos x="493" y="283"/>
                  </a:cxn>
                  <a:cxn ang="0">
                    <a:pos x="353" y="424"/>
                  </a:cxn>
                  <a:cxn ang="0">
                    <a:pos x="212" y="635"/>
                  </a:cxn>
                  <a:cxn ang="0">
                    <a:pos x="71" y="847"/>
                  </a:cxn>
                  <a:cxn ang="0">
                    <a:pos x="0" y="1129"/>
                  </a:cxn>
                  <a:cxn ang="0">
                    <a:pos x="71" y="1411"/>
                  </a:cxn>
                  <a:cxn ang="0">
                    <a:pos x="71" y="1763"/>
                  </a:cxn>
                  <a:cxn ang="0">
                    <a:pos x="212" y="2045"/>
                  </a:cxn>
                  <a:cxn ang="0">
                    <a:pos x="353" y="2256"/>
                  </a:cxn>
                  <a:cxn ang="0">
                    <a:pos x="564" y="2468"/>
                  </a:cxn>
                  <a:cxn ang="0">
                    <a:pos x="775" y="2609"/>
                  </a:cxn>
                  <a:cxn ang="0">
                    <a:pos x="987" y="2679"/>
                  </a:cxn>
                  <a:cxn ang="0">
                    <a:pos x="1269" y="2750"/>
                  </a:cxn>
                  <a:cxn ang="0">
                    <a:pos x="1692" y="2750"/>
                  </a:cxn>
                  <a:cxn ang="0">
                    <a:pos x="1974" y="2609"/>
                  </a:cxn>
                  <a:cxn ang="0">
                    <a:pos x="2115" y="2538"/>
                  </a:cxn>
                  <a:cxn ang="0">
                    <a:pos x="2326" y="2327"/>
                  </a:cxn>
                  <a:cxn ang="0">
                    <a:pos x="2467" y="2115"/>
                  </a:cxn>
                  <a:cxn ang="0">
                    <a:pos x="2538" y="1904"/>
                  </a:cxn>
                  <a:cxn ang="0">
                    <a:pos x="2608" y="1552"/>
                  </a:cxn>
                  <a:cxn ang="0">
                    <a:pos x="2608" y="1199"/>
                  </a:cxn>
                  <a:cxn ang="0">
                    <a:pos x="2538" y="917"/>
                  </a:cxn>
                  <a:cxn ang="0">
                    <a:pos x="2397" y="635"/>
                  </a:cxn>
                  <a:cxn ang="0">
                    <a:pos x="2256" y="424"/>
                  </a:cxn>
                  <a:cxn ang="0">
                    <a:pos x="2044" y="283"/>
                  </a:cxn>
                  <a:cxn ang="0">
                    <a:pos x="1833" y="142"/>
                  </a:cxn>
                  <a:cxn ang="0">
                    <a:pos x="1621" y="71"/>
                  </a:cxn>
                  <a:cxn ang="0">
                    <a:pos x="1128" y="1"/>
                  </a:cxn>
                </a:cxnLst>
                <a:rect l="T0" t="T1" r="T2" b="T3"/>
                <a:pathLst>
                  <a:path w="2608" h="2750" extrusionOk="0">
                    <a:moveTo>
                      <a:pt x="1128" y="1"/>
                    </a:moveTo>
                    <a:lnTo>
                      <a:pt x="705" y="142"/>
                    </a:lnTo>
                    <a:lnTo>
                      <a:pt x="493" y="283"/>
                    </a:lnTo>
                    <a:lnTo>
                      <a:pt x="353" y="424"/>
                    </a:lnTo>
                    <a:lnTo>
                      <a:pt x="212" y="635"/>
                    </a:lnTo>
                    <a:lnTo>
                      <a:pt x="71" y="847"/>
                    </a:lnTo>
                    <a:lnTo>
                      <a:pt x="0" y="1129"/>
                    </a:lnTo>
                    <a:lnTo>
                      <a:pt x="71" y="1411"/>
                    </a:lnTo>
                    <a:lnTo>
                      <a:pt x="71" y="1763"/>
                    </a:lnTo>
                    <a:lnTo>
                      <a:pt x="212" y="2045"/>
                    </a:lnTo>
                    <a:lnTo>
                      <a:pt x="353" y="2256"/>
                    </a:lnTo>
                    <a:lnTo>
                      <a:pt x="564" y="2468"/>
                    </a:lnTo>
                    <a:lnTo>
                      <a:pt x="775" y="2609"/>
                    </a:lnTo>
                    <a:lnTo>
                      <a:pt x="987" y="2679"/>
                    </a:lnTo>
                    <a:lnTo>
                      <a:pt x="1269" y="2750"/>
                    </a:lnTo>
                    <a:lnTo>
                      <a:pt x="1692" y="2750"/>
                    </a:lnTo>
                    <a:lnTo>
                      <a:pt x="1974" y="2609"/>
                    </a:lnTo>
                    <a:lnTo>
                      <a:pt x="2115" y="2538"/>
                    </a:lnTo>
                    <a:lnTo>
                      <a:pt x="2326" y="2327"/>
                    </a:lnTo>
                    <a:lnTo>
                      <a:pt x="2467" y="2115"/>
                    </a:lnTo>
                    <a:lnTo>
                      <a:pt x="2538" y="1904"/>
                    </a:lnTo>
                    <a:lnTo>
                      <a:pt x="2608" y="1552"/>
                    </a:lnTo>
                    <a:lnTo>
                      <a:pt x="2608" y="1199"/>
                    </a:lnTo>
                    <a:lnTo>
                      <a:pt x="2538" y="917"/>
                    </a:lnTo>
                    <a:lnTo>
                      <a:pt x="2397" y="635"/>
                    </a:lnTo>
                    <a:lnTo>
                      <a:pt x="2256" y="424"/>
                    </a:lnTo>
                    <a:lnTo>
                      <a:pt x="2044" y="283"/>
                    </a:lnTo>
                    <a:lnTo>
                      <a:pt x="1833" y="142"/>
                    </a:lnTo>
                    <a:lnTo>
                      <a:pt x="1621" y="71"/>
                    </a:lnTo>
                    <a:lnTo>
                      <a:pt x="1128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Shape 347"/>
              <p:cNvSpPr>
                <a:spLocks/>
              </p:cNvSpPr>
              <p:nvPr/>
            </p:nvSpPr>
            <p:spPr bwMode="auto">
              <a:xfrm>
                <a:off x="3884355" y="2544503"/>
                <a:ext cx="66456" cy="69555"/>
              </a:xfrm>
              <a:custGeom>
                <a:avLst/>
                <a:gdLst>
                  <a:gd name="T0" fmla="*/ 0 w 2680"/>
                  <a:gd name="T1" fmla="*/ 0 h 2749"/>
                  <a:gd name="T2" fmla="*/ 2680 w 2680"/>
                  <a:gd name="T3" fmla="*/ 2749 h 2749"/>
                </a:gdLst>
                <a:ahLst/>
                <a:cxnLst>
                  <a:cxn ang="0">
                    <a:pos x="1270" y="0"/>
                  </a:cxn>
                  <a:cxn ang="0">
                    <a:pos x="917" y="71"/>
                  </a:cxn>
                  <a:cxn ang="0">
                    <a:pos x="706" y="211"/>
                  </a:cxn>
                  <a:cxn ang="0">
                    <a:pos x="424" y="352"/>
                  </a:cxn>
                  <a:cxn ang="0">
                    <a:pos x="283" y="564"/>
                  </a:cxn>
                  <a:cxn ang="0">
                    <a:pos x="142" y="846"/>
                  </a:cxn>
                  <a:cxn ang="0">
                    <a:pos x="71" y="1057"/>
                  </a:cxn>
                  <a:cxn ang="0">
                    <a:pos x="1" y="1339"/>
                  </a:cxn>
                  <a:cxn ang="0">
                    <a:pos x="1" y="1621"/>
                  </a:cxn>
                  <a:cxn ang="0">
                    <a:pos x="71" y="1833"/>
                  </a:cxn>
                  <a:cxn ang="0">
                    <a:pos x="142" y="2115"/>
                  </a:cxn>
                  <a:cxn ang="0">
                    <a:pos x="283" y="2326"/>
                  </a:cxn>
                  <a:cxn ang="0">
                    <a:pos x="494" y="2467"/>
                  </a:cxn>
                  <a:cxn ang="0">
                    <a:pos x="706" y="2608"/>
                  </a:cxn>
                  <a:cxn ang="0">
                    <a:pos x="917" y="2749"/>
                  </a:cxn>
                  <a:cxn ang="0">
                    <a:pos x="1551" y="2749"/>
                  </a:cxn>
                  <a:cxn ang="0">
                    <a:pos x="1833" y="2608"/>
                  </a:cxn>
                  <a:cxn ang="0">
                    <a:pos x="2115" y="2537"/>
                  </a:cxn>
                  <a:cxn ang="0">
                    <a:pos x="2327" y="2326"/>
                  </a:cxn>
                  <a:cxn ang="0">
                    <a:pos x="2468" y="2185"/>
                  </a:cxn>
                  <a:cxn ang="0">
                    <a:pos x="2538" y="1974"/>
                  </a:cxn>
                  <a:cxn ang="0">
                    <a:pos x="2609" y="1762"/>
                  </a:cxn>
                  <a:cxn ang="0">
                    <a:pos x="2679" y="1269"/>
                  </a:cxn>
                  <a:cxn ang="0">
                    <a:pos x="2538" y="846"/>
                  </a:cxn>
                  <a:cxn ang="0">
                    <a:pos x="2256" y="423"/>
                  </a:cxn>
                  <a:cxn ang="0">
                    <a:pos x="2045" y="282"/>
                  </a:cxn>
                  <a:cxn ang="0">
                    <a:pos x="1833" y="141"/>
                  </a:cxn>
                  <a:cxn ang="0">
                    <a:pos x="1551" y="0"/>
                  </a:cxn>
                </a:cxnLst>
                <a:rect l="T0" t="T1" r="T2" b="T3"/>
                <a:pathLst>
                  <a:path w="2680" h="2749" extrusionOk="0">
                    <a:moveTo>
                      <a:pt x="1270" y="0"/>
                    </a:moveTo>
                    <a:lnTo>
                      <a:pt x="917" y="71"/>
                    </a:lnTo>
                    <a:lnTo>
                      <a:pt x="706" y="211"/>
                    </a:lnTo>
                    <a:lnTo>
                      <a:pt x="424" y="352"/>
                    </a:lnTo>
                    <a:lnTo>
                      <a:pt x="283" y="564"/>
                    </a:lnTo>
                    <a:lnTo>
                      <a:pt x="142" y="846"/>
                    </a:lnTo>
                    <a:lnTo>
                      <a:pt x="71" y="1057"/>
                    </a:lnTo>
                    <a:lnTo>
                      <a:pt x="1" y="1339"/>
                    </a:lnTo>
                    <a:lnTo>
                      <a:pt x="1" y="1621"/>
                    </a:lnTo>
                    <a:lnTo>
                      <a:pt x="71" y="1833"/>
                    </a:lnTo>
                    <a:lnTo>
                      <a:pt x="142" y="2115"/>
                    </a:lnTo>
                    <a:lnTo>
                      <a:pt x="283" y="2326"/>
                    </a:lnTo>
                    <a:lnTo>
                      <a:pt x="494" y="2467"/>
                    </a:lnTo>
                    <a:lnTo>
                      <a:pt x="706" y="2608"/>
                    </a:lnTo>
                    <a:lnTo>
                      <a:pt x="917" y="2749"/>
                    </a:lnTo>
                    <a:lnTo>
                      <a:pt x="1551" y="2749"/>
                    </a:lnTo>
                    <a:lnTo>
                      <a:pt x="1833" y="2608"/>
                    </a:lnTo>
                    <a:lnTo>
                      <a:pt x="2115" y="2537"/>
                    </a:lnTo>
                    <a:lnTo>
                      <a:pt x="2327" y="2326"/>
                    </a:lnTo>
                    <a:lnTo>
                      <a:pt x="2468" y="2185"/>
                    </a:lnTo>
                    <a:lnTo>
                      <a:pt x="2538" y="1974"/>
                    </a:lnTo>
                    <a:lnTo>
                      <a:pt x="2609" y="1762"/>
                    </a:lnTo>
                    <a:lnTo>
                      <a:pt x="2679" y="1269"/>
                    </a:lnTo>
                    <a:lnTo>
                      <a:pt x="2538" y="846"/>
                    </a:lnTo>
                    <a:lnTo>
                      <a:pt x="2256" y="423"/>
                    </a:lnTo>
                    <a:lnTo>
                      <a:pt x="2045" y="282"/>
                    </a:lnTo>
                    <a:lnTo>
                      <a:pt x="1833" y="141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Shape 348"/>
              <p:cNvSpPr>
                <a:spLocks/>
              </p:cNvSpPr>
              <p:nvPr/>
            </p:nvSpPr>
            <p:spPr bwMode="auto">
              <a:xfrm>
                <a:off x="3878026" y="2455979"/>
                <a:ext cx="55380" cy="61651"/>
              </a:xfrm>
              <a:custGeom>
                <a:avLst/>
                <a:gdLst>
                  <a:gd name="T0" fmla="*/ 0 w 2257"/>
                  <a:gd name="T1" fmla="*/ 0 h 2468"/>
                  <a:gd name="T2" fmla="*/ 2257 w 2257"/>
                  <a:gd name="T3" fmla="*/ 2468 h 2468"/>
                </a:gdLst>
                <a:ahLst/>
                <a:cxnLst>
                  <a:cxn ang="0">
                    <a:pos x="1481" y="0"/>
                  </a:cxn>
                  <a:cxn ang="0">
                    <a:pos x="1199" y="71"/>
                  </a:cxn>
                  <a:cxn ang="0">
                    <a:pos x="988" y="141"/>
                  </a:cxn>
                  <a:cxn ang="0">
                    <a:pos x="706" y="212"/>
                  </a:cxn>
                  <a:cxn ang="0">
                    <a:pos x="494" y="423"/>
                  </a:cxn>
                  <a:cxn ang="0">
                    <a:pos x="353" y="635"/>
                  </a:cxn>
                  <a:cxn ang="0">
                    <a:pos x="142" y="917"/>
                  </a:cxn>
                  <a:cxn ang="0">
                    <a:pos x="71" y="1128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03"/>
                  </a:cxn>
                  <a:cxn ang="0">
                    <a:pos x="283" y="2115"/>
                  </a:cxn>
                  <a:cxn ang="0">
                    <a:pos x="494" y="2326"/>
                  </a:cxn>
                  <a:cxn ang="0">
                    <a:pos x="847" y="2397"/>
                  </a:cxn>
                  <a:cxn ang="0">
                    <a:pos x="1270" y="2467"/>
                  </a:cxn>
                  <a:cxn ang="0">
                    <a:pos x="1552" y="2326"/>
                  </a:cxn>
                  <a:cxn ang="0">
                    <a:pos x="1833" y="2185"/>
                  </a:cxn>
                  <a:cxn ang="0">
                    <a:pos x="2045" y="1903"/>
                  </a:cxn>
                  <a:cxn ang="0">
                    <a:pos x="2186" y="1621"/>
                  </a:cxn>
                  <a:cxn ang="0">
                    <a:pos x="2256" y="1269"/>
                  </a:cxn>
                  <a:cxn ang="0">
                    <a:pos x="2256" y="917"/>
                  </a:cxn>
                  <a:cxn ang="0">
                    <a:pos x="2186" y="564"/>
                  </a:cxn>
                  <a:cxn ang="0">
                    <a:pos x="1974" y="282"/>
                  </a:cxn>
                  <a:cxn ang="0">
                    <a:pos x="1692" y="141"/>
                  </a:cxn>
                  <a:cxn ang="0">
                    <a:pos x="1481" y="0"/>
                  </a:cxn>
                </a:cxnLst>
                <a:rect l="T0" t="T1" r="T2" b="T3"/>
                <a:pathLst>
                  <a:path w="2257" h="2468" extrusionOk="0">
                    <a:moveTo>
                      <a:pt x="1481" y="0"/>
                    </a:moveTo>
                    <a:lnTo>
                      <a:pt x="1199" y="71"/>
                    </a:lnTo>
                    <a:lnTo>
                      <a:pt x="988" y="141"/>
                    </a:lnTo>
                    <a:lnTo>
                      <a:pt x="706" y="212"/>
                    </a:lnTo>
                    <a:lnTo>
                      <a:pt x="494" y="423"/>
                    </a:lnTo>
                    <a:lnTo>
                      <a:pt x="353" y="635"/>
                    </a:lnTo>
                    <a:lnTo>
                      <a:pt x="142" y="917"/>
                    </a:lnTo>
                    <a:lnTo>
                      <a:pt x="71" y="1128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03"/>
                    </a:lnTo>
                    <a:lnTo>
                      <a:pt x="283" y="2115"/>
                    </a:lnTo>
                    <a:lnTo>
                      <a:pt x="494" y="2326"/>
                    </a:lnTo>
                    <a:lnTo>
                      <a:pt x="847" y="2397"/>
                    </a:lnTo>
                    <a:lnTo>
                      <a:pt x="1270" y="2467"/>
                    </a:lnTo>
                    <a:lnTo>
                      <a:pt x="1552" y="2326"/>
                    </a:lnTo>
                    <a:lnTo>
                      <a:pt x="1833" y="2185"/>
                    </a:lnTo>
                    <a:lnTo>
                      <a:pt x="2045" y="1903"/>
                    </a:lnTo>
                    <a:lnTo>
                      <a:pt x="2186" y="1621"/>
                    </a:lnTo>
                    <a:lnTo>
                      <a:pt x="2256" y="1269"/>
                    </a:lnTo>
                    <a:lnTo>
                      <a:pt x="2256" y="917"/>
                    </a:lnTo>
                    <a:lnTo>
                      <a:pt x="2186" y="564"/>
                    </a:lnTo>
                    <a:lnTo>
                      <a:pt x="1974" y="282"/>
                    </a:lnTo>
                    <a:lnTo>
                      <a:pt x="1692" y="141"/>
                    </a:lnTo>
                    <a:lnTo>
                      <a:pt x="1481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Shape 349"/>
              <p:cNvSpPr>
                <a:spLocks/>
              </p:cNvSpPr>
              <p:nvPr/>
            </p:nvSpPr>
            <p:spPr bwMode="auto">
              <a:xfrm>
                <a:off x="3673912" y="2435429"/>
                <a:ext cx="45886" cy="47424"/>
              </a:xfrm>
              <a:custGeom>
                <a:avLst/>
                <a:gdLst>
                  <a:gd name="T0" fmla="*/ 0 w 1833"/>
                  <a:gd name="T1" fmla="*/ 0 h 1905"/>
                  <a:gd name="T2" fmla="*/ 1833 w 1833"/>
                  <a:gd name="T3" fmla="*/ 1905 h 1905"/>
                </a:gdLst>
                <a:ahLst/>
                <a:cxnLst>
                  <a:cxn ang="0">
                    <a:pos x="1058" y="1"/>
                  </a:cxn>
                  <a:cxn ang="0">
                    <a:pos x="635" y="71"/>
                  </a:cxn>
                  <a:cxn ang="0">
                    <a:pos x="423" y="142"/>
                  </a:cxn>
                  <a:cxn ang="0">
                    <a:pos x="282" y="212"/>
                  </a:cxn>
                  <a:cxn ang="0">
                    <a:pos x="141" y="353"/>
                  </a:cxn>
                  <a:cxn ang="0">
                    <a:pos x="71" y="494"/>
                  </a:cxn>
                  <a:cxn ang="0">
                    <a:pos x="0" y="847"/>
                  </a:cxn>
                  <a:cxn ang="0">
                    <a:pos x="71" y="1199"/>
                  </a:cxn>
                  <a:cxn ang="0">
                    <a:pos x="212" y="1552"/>
                  </a:cxn>
                  <a:cxn ang="0">
                    <a:pos x="494" y="1763"/>
                  </a:cxn>
                  <a:cxn ang="0">
                    <a:pos x="776" y="1904"/>
                  </a:cxn>
                  <a:cxn ang="0">
                    <a:pos x="987" y="1904"/>
                  </a:cxn>
                  <a:cxn ang="0">
                    <a:pos x="1198" y="1834"/>
                  </a:cxn>
                  <a:cxn ang="0">
                    <a:pos x="1551" y="1622"/>
                  </a:cxn>
                  <a:cxn ang="0">
                    <a:pos x="1762" y="1340"/>
                  </a:cxn>
                  <a:cxn ang="0">
                    <a:pos x="1833" y="988"/>
                  </a:cxn>
                  <a:cxn ang="0">
                    <a:pos x="1762" y="635"/>
                  </a:cxn>
                  <a:cxn ang="0">
                    <a:pos x="1621" y="353"/>
                  </a:cxn>
                  <a:cxn ang="0">
                    <a:pos x="1410" y="142"/>
                  </a:cxn>
                  <a:cxn ang="0">
                    <a:pos x="1058" y="1"/>
                  </a:cxn>
                </a:cxnLst>
                <a:rect l="T0" t="T1" r="T2" b="T3"/>
                <a:pathLst>
                  <a:path w="1833" h="1905" extrusionOk="0">
                    <a:moveTo>
                      <a:pt x="1058" y="1"/>
                    </a:moveTo>
                    <a:lnTo>
                      <a:pt x="635" y="71"/>
                    </a:lnTo>
                    <a:lnTo>
                      <a:pt x="423" y="142"/>
                    </a:lnTo>
                    <a:lnTo>
                      <a:pt x="282" y="212"/>
                    </a:lnTo>
                    <a:lnTo>
                      <a:pt x="141" y="353"/>
                    </a:lnTo>
                    <a:lnTo>
                      <a:pt x="71" y="494"/>
                    </a:lnTo>
                    <a:lnTo>
                      <a:pt x="0" y="847"/>
                    </a:lnTo>
                    <a:lnTo>
                      <a:pt x="71" y="1199"/>
                    </a:lnTo>
                    <a:lnTo>
                      <a:pt x="212" y="1552"/>
                    </a:lnTo>
                    <a:lnTo>
                      <a:pt x="494" y="1763"/>
                    </a:lnTo>
                    <a:lnTo>
                      <a:pt x="776" y="1904"/>
                    </a:lnTo>
                    <a:lnTo>
                      <a:pt x="987" y="1904"/>
                    </a:lnTo>
                    <a:lnTo>
                      <a:pt x="1198" y="1834"/>
                    </a:lnTo>
                    <a:lnTo>
                      <a:pt x="1551" y="1622"/>
                    </a:lnTo>
                    <a:lnTo>
                      <a:pt x="1762" y="1340"/>
                    </a:lnTo>
                    <a:lnTo>
                      <a:pt x="1833" y="988"/>
                    </a:lnTo>
                    <a:lnTo>
                      <a:pt x="1762" y="635"/>
                    </a:lnTo>
                    <a:lnTo>
                      <a:pt x="1621" y="353"/>
                    </a:lnTo>
                    <a:lnTo>
                      <a:pt x="1410" y="142"/>
                    </a:lnTo>
                    <a:lnTo>
                      <a:pt x="1058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Shape 350"/>
              <p:cNvSpPr>
                <a:spLocks/>
              </p:cNvSpPr>
              <p:nvPr/>
            </p:nvSpPr>
            <p:spPr bwMode="auto">
              <a:xfrm>
                <a:off x="3835305" y="2060780"/>
                <a:ext cx="72785" cy="61651"/>
              </a:xfrm>
              <a:custGeom>
                <a:avLst/>
                <a:gdLst>
                  <a:gd name="T0" fmla="*/ 0 w 2891"/>
                  <a:gd name="T1" fmla="*/ 0 h 2468"/>
                  <a:gd name="T2" fmla="*/ 2891 w 2891"/>
                  <a:gd name="T3" fmla="*/ 2468 h 246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282" y="353"/>
                  </a:cxn>
                  <a:cxn ang="0">
                    <a:pos x="141" y="776"/>
                  </a:cxn>
                  <a:cxn ang="0">
                    <a:pos x="0" y="1340"/>
                  </a:cxn>
                  <a:cxn ang="0">
                    <a:pos x="71" y="1692"/>
                  </a:cxn>
                  <a:cxn ang="0">
                    <a:pos x="141" y="1974"/>
                  </a:cxn>
                  <a:cxn ang="0">
                    <a:pos x="353" y="2186"/>
                  </a:cxn>
                  <a:cxn ang="0">
                    <a:pos x="564" y="2327"/>
                  </a:cxn>
                  <a:cxn ang="0">
                    <a:pos x="846" y="2397"/>
                  </a:cxn>
                  <a:cxn ang="0">
                    <a:pos x="1058" y="2468"/>
                  </a:cxn>
                  <a:cxn ang="0">
                    <a:pos x="1339" y="2468"/>
                  </a:cxn>
                  <a:cxn ang="0">
                    <a:pos x="1551" y="2397"/>
                  </a:cxn>
                  <a:cxn ang="0">
                    <a:pos x="2115" y="2468"/>
                  </a:cxn>
                  <a:cxn ang="0">
                    <a:pos x="2538" y="2397"/>
                  </a:cxn>
                  <a:cxn ang="0">
                    <a:pos x="2749" y="2256"/>
                  </a:cxn>
                  <a:cxn ang="0">
                    <a:pos x="2890" y="1974"/>
                  </a:cxn>
                  <a:cxn ang="0">
                    <a:pos x="2820" y="1692"/>
                  </a:cxn>
                  <a:cxn ang="0">
                    <a:pos x="2749" y="1340"/>
                  </a:cxn>
                  <a:cxn ang="0">
                    <a:pos x="2538" y="988"/>
                  </a:cxn>
                  <a:cxn ang="0">
                    <a:pos x="2256" y="706"/>
                  </a:cxn>
                  <a:cxn ang="0">
                    <a:pos x="1903" y="424"/>
                  </a:cxn>
                  <a:cxn ang="0">
                    <a:pos x="1551" y="212"/>
                  </a:cxn>
                  <a:cxn ang="0">
                    <a:pos x="1198" y="71"/>
                  </a:cxn>
                  <a:cxn ang="0">
                    <a:pos x="846" y="1"/>
                  </a:cxn>
                </a:cxnLst>
                <a:rect l="T0" t="T1" r="T2" b="T3"/>
                <a:pathLst>
                  <a:path w="2891" h="246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282" y="353"/>
                    </a:lnTo>
                    <a:lnTo>
                      <a:pt x="141" y="776"/>
                    </a:lnTo>
                    <a:lnTo>
                      <a:pt x="0" y="1340"/>
                    </a:lnTo>
                    <a:lnTo>
                      <a:pt x="71" y="1692"/>
                    </a:lnTo>
                    <a:lnTo>
                      <a:pt x="141" y="1974"/>
                    </a:lnTo>
                    <a:lnTo>
                      <a:pt x="353" y="2186"/>
                    </a:lnTo>
                    <a:lnTo>
                      <a:pt x="564" y="2327"/>
                    </a:lnTo>
                    <a:lnTo>
                      <a:pt x="846" y="2397"/>
                    </a:lnTo>
                    <a:lnTo>
                      <a:pt x="1058" y="2468"/>
                    </a:lnTo>
                    <a:lnTo>
                      <a:pt x="1339" y="2468"/>
                    </a:lnTo>
                    <a:lnTo>
                      <a:pt x="1551" y="2397"/>
                    </a:lnTo>
                    <a:lnTo>
                      <a:pt x="2115" y="2468"/>
                    </a:lnTo>
                    <a:lnTo>
                      <a:pt x="2538" y="2397"/>
                    </a:lnTo>
                    <a:lnTo>
                      <a:pt x="2749" y="2256"/>
                    </a:lnTo>
                    <a:lnTo>
                      <a:pt x="2890" y="1974"/>
                    </a:lnTo>
                    <a:lnTo>
                      <a:pt x="2820" y="1692"/>
                    </a:lnTo>
                    <a:lnTo>
                      <a:pt x="2749" y="1340"/>
                    </a:lnTo>
                    <a:lnTo>
                      <a:pt x="2538" y="988"/>
                    </a:lnTo>
                    <a:lnTo>
                      <a:pt x="2256" y="706"/>
                    </a:lnTo>
                    <a:lnTo>
                      <a:pt x="1903" y="424"/>
                    </a:lnTo>
                    <a:lnTo>
                      <a:pt x="1551" y="212"/>
                    </a:lnTo>
                    <a:lnTo>
                      <a:pt x="1198" y="71"/>
                    </a:lnTo>
                    <a:lnTo>
                      <a:pt x="846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Shape 351"/>
              <p:cNvSpPr>
                <a:spLocks/>
              </p:cNvSpPr>
              <p:nvPr/>
            </p:nvSpPr>
            <p:spPr bwMode="auto">
              <a:xfrm>
                <a:off x="3974546" y="1962771"/>
                <a:ext cx="63291" cy="67975"/>
              </a:xfrm>
              <a:custGeom>
                <a:avLst/>
                <a:gdLst>
                  <a:gd name="T0" fmla="*/ 0 w 2538"/>
                  <a:gd name="T1" fmla="*/ 0 h 2679"/>
                  <a:gd name="T2" fmla="*/ 2538 w 2538"/>
                  <a:gd name="T3" fmla="*/ 2679 h 2679"/>
                </a:gdLst>
                <a:ahLst/>
                <a:cxnLst>
                  <a:cxn ang="0">
                    <a:pos x="1340" y="0"/>
                  </a:cxn>
                  <a:cxn ang="0">
                    <a:pos x="1128" y="71"/>
                  </a:cxn>
                  <a:cxn ang="0">
                    <a:pos x="846" y="141"/>
                  </a:cxn>
                  <a:cxn ang="0">
                    <a:pos x="635" y="353"/>
                  </a:cxn>
                  <a:cxn ang="0">
                    <a:pos x="423" y="564"/>
                  </a:cxn>
                  <a:cxn ang="0">
                    <a:pos x="212" y="776"/>
                  </a:cxn>
                  <a:cxn ang="0">
                    <a:pos x="71" y="1057"/>
                  </a:cxn>
                  <a:cxn ang="0">
                    <a:pos x="0" y="1339"/>
                  </a:cxn>
                  <a:cxn ang="0">
                    <a:pos x="0" y="1621"/>
                  </a:cxn>
                  <a:cxn ang="0">
                    <a:pos x="0" y="1903"/>
                  </a:cxn>
                  <a:cxn ang="0">
                    <a:pos x="141" y="2115"/>
                  </a:cxn>
                  <a:cxn ang="0">
                    <a:pos x="282" y="2326"/>
                  </a:cxn>
                  <a:cxn ang="0">
                    <a:pos x="564" y="2538"/>
                  </a:cxn>
                  <a:cxn ang="0">
                    <a:pos x="776" y="2608"/>
                  </a:cxn>
                  <a:cxn ang="0">
                    <a:pos x="987" y="2679"/>
                  </a:cxn>
                  <a:cxn ang="0">
                    <a:pos x="1410" y="2608"/>
                  </a:cxn>
                  <a:cxn ang="0">
                    <a:pos x="1763" y="2397"/>
                  </a:cxn>
                  <a:cxn ang="0">
                    <a:pos x="2115" y="2115"/>
                  </a:cxn>
                  <a:cxn ang="0">
                    <a:pos x="2326" y="1833"/>
                  </a:cxn>
                  <a:cxn ang="0">
                    <a:pos x="2467" y="1410"/>
                  </a:cxn>
                  <a:cxn ang="0">
                    <a:pos x="2538" y="987"/>
                  </a:cxn>
                  <a:cxn ang="0">
                    <a:pos x="2467" y="776"/>
                  </a:cxn>
                  <a:cxn ang="0">
                    <a:pos x="2397" y="635"/>
                  </a:cxn>
                  <a:cxn ang="0">
                    <a:pos x="2185" y="282"/>
                  </a:cxn>
                  <a:cxn ang="0">
                    <a:pos x="1904" y="141"/>
                  </a:cxn>
                  <a:cxn ang="0">
                    <a:pos x="1622" y="0"/>
                  </a:cxn>
                </a:cxnLst>
                <a:rect l="T0" t="T1" r="T2" b="T3"/>
                <a:pathLst>
                  <a:path w="2538" h="2679" extrusionOk="0">
                    <a:moveTo>
                      <a:pt x="1340" y="0"/>
                    </a:moveTo>
                    <a:lnTo>
                      <a:pt x="1128" y="71"/>
                    </a:lnTo>
                    <a:lnTo>
                      <a:pt x="846" y="141"/>
                    </a:lnTo>
                    <a:lnTo>
                      <a:pt x="635" y="353"/>
                    </a:lnTo>
                    <a:lnTo>
                      <a:pt x="423" y="564"/>
                    </a:lnTo>
                    <a:lnTo>
                      <a:pt x="212" y="776"/>
                    </a:lnTo>
                    <a:lnTo>
                      <a:pt x="71" y="1057"/>
                    </a:lnTo>
                    <a:lnTo>
                      <a:pt x="0" y="1339"/>
                    </a:lnTo>
                    <a:lnTo>
                      <a:pt x="0" y="1621"/>
                    </a:lnTo>
                    <a:lnTo>
                      <a:pt x="0" y="1903"/>
                    </a:lnTo>
                    <a:lnTo>
                      <a:pt x="141" y="2115"/>
                    </a:lnTo>
                    <a:lnTo>
                      <a:pt x="282" y="2326"/>
                    </a:lnTo>
                    <a:lnTo>
                      <a:pt x="564" y="2538"/>
                    </a:lnTo>
                    <a:lnTo>
                      <a:pt x="776" y="2608"/>
                    </a:lnTo>
                    <a:lnTo>
                      <a:pt x="987" y="2679"/>
                    </a:lnTo>
                    <a:lnTo>
                      <a:pt x="1410" y="2608"/>
                    </a:lnTo>
                    <a:lnTo>
                      <a:pt x="1763" y="2397"/>
                    </a:lnTo>
                    <a:lnTo>
                      <a:pt x="2115" y="2115"/>
                    </a:lnTo>
                    <a:lnTo>
                      <a:pt x="2326" y="1833"/>
                    </a:lnTo>
                    <a:lnTo>
                      <a:pt x="2467" y="1410"/>
                    </a:lnTo>
                    <a:lnTo>
                      <a:pt x="2538" y="987"/>
                    </a:lnTo>
                    <a:lnTo>
                      <a:pt x="2467" y="776"/>
                    </a:lnTo>
                    <a:lnTo>
                      <a:pt x="2397" y="635"/>
                    </a:lnTo>
                    <a:lnTo>
                      <a:pt x="2185" y="282"/>
                    </a:lnTo>
                    <a:lnTo>
                      <a:pt x="1904" y="141"/>
                    </a:lnTo>
                    <a:lnTo>
                      <a:pt x="1622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Shape 352"/>
              <p:cNvSpPr>
                <a:spLocks/>
              </p:cNvSpPr>
              <p:nvPr/>
            </p:nvSpPr>
            <p:spPr bwMode="auto">
              <a:xfrm>
                <a:off x="3942900" y="1932736"/>
                <a:ext cx="50633" cy="42681"/>
              </a:xfrm>
              <a:custGeom>
                <a:avLst/>
                <a:gdLst>
                  <a:gd name="T0" fmla="*/ 0 w 2045"/>
                  <a:gd name="T1" fmla="*/ 0 h 1693"/>
                  <a:gd name="T2" fmla="*/ 2045 w 2045"/>
                  <a:gd name="T3" fmla="*/ 1693 h 1693"/>
                </a:gdLst>
                <a:ahLst/>
                <a:cxnLst>
                  <a:cxn ang="0">
                    <a:pos x="847" y="1"/>
                  </a:cxn>
                  <a:cxn ang="0">
                    <a:pos x="635" y="71"/>
                  </a:cxn>
                  <a:cxn ang="0">
                    <a:pos x="353" y="212"/>
                  </a:cxn>
                  <a:cxn ang="0">
                    <a:pos x="142" y="283"/>
                  </a:cxn>
                  <a:cxn ang="0">
                    <a:pos x="1" y="494"/>
                  </a:cxn>
                  <a:cxn ang="0">
                    <a:pos x="1" y="706"/>
                  </a:cxn>
                  <a:cxn ang="0">
                    <a:pos x="1" y="917"/>
                  </a:cxn>
                  <a:cxn ang="0">
                    <a:pos x="142" y="1199"/>
                  </a:cxn>
                  <a:cxn ang="0">
                    <a:pos x="424" y="1481"/>
                  </a:cxn>
                  <a:cxn ang="0">
                    <a:pos x="565" y="1622"/>
                  </a:cxn>
                  <a:cxn ang="0">
                    <a:pos x="776" y="1693"/>
                  </a:cxn>
                  <a:cxn ang="0">
                    <a:pos x="1199" y="1693"/>
                  </a:cxn>
                  <a:cxn ang="0">
                    <a:pos x="1551" y="1481"/>
                  </a:cxn>
                  <a:cxn ang="0">
                    <a:pos x="1833" y="1199"/>
                  </a:cxn>
                  <a:cxn ang="0">
                    <a:pos x="1974" y="917"/>
                  </a:cxn>
                  <a:cxn ang="0">
                    <a:pos x="2045" y="635"/>
                  </a:cxn>
                  <a:cxn ang="0">
                    <a:pos x="1974" y="424"/>
                  </a:cxn>
                  <a:cxn ang="0">
                    <a:pos x="1833" y="212"/>
                  </a:cxn>
                  <a:cxn ang="0">
                    <a:pos x="1622" y="142"/>
                  </a:cxn>
                  <a:cxn ang="0">
                    <a:pos x="1410" y="71"/>
                  </a:cxn>
                  <a:cxn ang="0">
                    <a:pos x="1129" y="1"/>
                  </a:cxn>
                </a:cxnLst>
                <a:rect l="T0" t="T1" r="T2" b="T3"/>
                <a:pathLst>
                  <a:path w="2045" h="1693" extrusionOk="0">
                    <a:moveTo>
                      <a:pt x="847" y="1"/>
                    </a:moveTo>
                    <a:lnTo>
                      <a:pt x="635" y="71"/>
                    </a:lnTo>
                    <a:lnTo>
                      <a:pt x="353" y="212"/>
                    </a:lnTo>
                    <a:lnTo>
                      <a:pt x="142" y="283"/>
                    </a:lnTo>
                    <a:lnTo>
                      <a:pt x="1" y="494"/>
                    </a:lnTo>
                    <a:lnTo>
                      <a:pt x="1" y="706"/>
                    </a:lnTo>
                    <a:lnTo>
                      <a:pt x="1" y="917"/>
                    </a:lnTo>
                    <a:lnTo>
                      <a:pt x="142" y="1199"/>
                    </a:lnTo>
                    <a:lnTo>
                      <a:pt x="424" y="1481"/>
                    </a:lnTo>
                    <a:lnTo>
                      <a:pt x="565" y="1622"/>
                    </a:lnTo>
                    <a:lnTo>
                      <a:pt x="776" y="1693"/>
                    </a:lnTo>
                    <a:lnTo>
                      <a:pt x="1199" y="1693"/>
                    </a:lnTo>
                    <a:lnTo>
                      <a:pt x="1551" y="1481"/>
                    </a:lnTo>
                    <a:lnTo>
                      <a:pt x="1833" y="1199"/>
                    </a:lnTo>
                    <a:lnTo>
                      <a:pt x="1974" y="917"/>
                    </a:lnTo>
                    <a:lnTo>
                      <a:pt x="2045" y="635"/>
                    </a:lnTo>
                    <a:lnTo>
                      <a:pt x="1974" y="424"/>
                    </a:lnTo>
                    <a:lnTo>
                      <a:pt x="1833" y="212"/>
                    </a:lnTo>
                    <a:lnTo>
                      <a:pt x="1622" y="142"/>
                    </a:lnTo>
                    <a:lnTo>
                      <a:pt x="1410" y="71"/>
                    </a:lnTo>
                    <a:lnTo>
                      <a:pt x="1129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Shape 353"/>
              <p:cNvSpPr>
                <a:spLocks/>
              </p:cNvSpPr>
              <p:nvPr/>
            </p:nvSpPr>
            <p:spPr bwMode="auto">
              <a:xfrm>
                <a:off x="3354290" y="2168274"/>
                <a:ext cx="50633" cy="50585"/>
              </a:xfrm>
              <a:custGeom>
                <a:avLst/>
                <a:gdLst>
                  <a:gd name="T0" fmla="*/ 0 w 2045"/>
                  <a:gd name="T1" fmla="*/ 0 h 2045"/>
                  <a:gd name="T2" fmla="*/ 2045 w 2045"/>
                  <a:gd name="T3" fmla="*/ 2045 h 2045"/>
                </a:gdLst>
                <a:ahLst/>
                <a:cxnLst>
                  <a:cxn ang="0">
                    <a:pos x="846" y="0"/>
                  </a:cxn>
                  <a:cxn ang="0">
                    <a:pos x="635" y="71"/>
                  </a:cxn>
                  <a:cxn ang="0">
                    <a:pos x="494" y="141"/>
                  </a:cxn>
                  <a:cxn ang="0">
                    <a:pos x="282" y="353"/>
                  </a:cxn>
                  <a:cxn ang="0">
                    <a:pos x="141" y="494"/>
                  </a:cxn>
                  <a:cxn ang="0">
                    <a:pos x="71" y="705"/>
                  </a:cxn>
                  <a:cxn ang="0">
                    <a:pos x="0" y="917"/>
                  </a:cxn>
                  <a:cxn ang="0">
                    <a:pos x="0" y="1058"/>
                  </a:cxn>
                  <a:cxn ang="0">
                    <a:pos x="141" y="1410"/>
                  </a:cxn>
                  <a:cxn ang="0">
                    <a:pos x="353" y="1762"/>
                  </a:cxn>
                  <a:cxn ang="0">
                    <a:pos x="705" y="1974"/>
                  </a:cxn>
                  <a:cxn ang="0">
                    <a:pos x="1058" y="2044"/>
                  </a:cxn>
                  <a:cxn ang="0">
                    <a:pos x="1269" y="2044"/>
                  </a:cxn>
                  <a:cxn ang="0">
                    <a:pos x="1410" y="1974"/>
                  </a:cxn>
                  <a:cxn ang="0">
                    <a:pos x="1621" y="1833"/>
                  </a:cxn>
                  <a:cxn ang="0">
                    <a:pos x="1762" y="1692"/>
                  </a:cxn>
                  <a:cxn ang="0">
                    <a:pos x="1903" y="1551"/>
                  </a:cxn>
                  <a:cxn ang="0">
                    <a:pos x="2044" y="1340"/>
                  </a:cxn>
                  <a:cxn ang="0">
                    <a:pos x="2044" y="1128"/>
                  </a:cxn>
                  <a:cxn ang="0">
                    <a:pos x="2044" y="987"/>
                  </a:cxn>
                  <a:cxn ang="0">
                    <a:pos x="1974" y="635"/>
                  </a:cxn>
                  <a:cxn ang="0">
                    <a:pos x="1692" y="282"/>
                  </a:cxn>
                  <a:cxn ang="0">
                    <a:pos x="1410" y="71"/>
                  </a:cxn>
                  <a:cxn ang="0">
                    <a:pos x="1058" y="0"/>
                  </a:cxn>
                </a:cxnLst>
                <a:rect l="T0" t="T1" r="T2" b="T3"/>
                <a:pathLst>
                  <a:path w="2045" h="2045" extrusionOk="0">
                    <a:moveTo>
                      <a:pt x="846" y="0"/>
                    </a:moveTo>
                    <a:lnTo>
                      <a:pt x="635" y="71"/>
                    </a:lnTo>
                    <a:lnTo>
                      <a:pt x="494" y="141"/>
                    </a:lnTo>
                    <a:lnTo>
                      <a:pt x="282" y="353"/>
                    </a:lnTo>
                    <a:lnTo>
                      <a:pt x="141" y="494"/>
                    </a:lnTo>
                    <a:lnTo>
                      <a:pt x="71" y="705"/>
                    </a:lnTo>
                    <a:lnTo>
                      <a:pt x="0" y="917"/>
                    </a:lnTo>
                    <a:lnTo>
                      <a:pt x="0" y="1058"/>
                    </a:lnTo>
                    <a:lnTo>
                      <a:pt x="141" y="1410"/>
                    </a:lnTo>
                    <a:lnTo>
                      <a:pt x="353" y="1762"/>
                    </a:lnTo>
                    <a:lnTo>
                      <a:pt x="705" y="1974"/>
                    </a:lnTo>
                    <a:lnTo>
                      <a:pt x="1058" y="2044"/>
                    </a:lnTo>
                    <a:lnTo>
                      <a:pt x="1269" y="2044"/>
                    </a:lnTo>
                    <a:lnTo>
                      <a:pt x="1410" y="1974"/>
                    </a:lnTo>
                    <a:lnTo>
                      <a:pt x="1621" y="1833"/>
                    </a:lnTo>
                    <a:lnTo>
                      <a:pt x="1762" y="1692"/>
                    </a:lnTo>
                    <a:lnTo>
                      <a:pt x="1903" y="1551"/>
                    </a:lnTo>
                    <a:lnTo>
                      <a:pt x="2044" y="1340"/>
                    </a:lnTo>
                    <a:lnTo>
                      <a:pt x="2044" y="1128"/>
                    </a:lnTo>
                    <a:lnTo>
                      <a:pt x="2044" y="987"/>
                    </a:lnTo>
                    <a:lnTo>
                      <a:pt x="1974" y="635"/>
                    </a:lnTo>
                    <a:lnTo>
                      <a:pt x="1692" y="282"/>
                    </a:lnTo>
                    <a:lnTo>
                      <a:pt x="1410" y="71"/>
                    </a:lnTo>
                    <a:lnTo>
                      <a:pt x="1058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Shape 354"/>
              <p:cNvSpPr>
                <a:spLocks/>
              </p:cNvSpPr>
              <p:nvPr/>
            </p:nvSpPr>
            <p:spPr bwMode="auto">
              <a:xfrm>
                <a:off x="3411252" y="2152466"/>
                <a:ext cx="31646" cy="23712"/>
              </a:xfrm>
              <a:custGeom>
                <a:avLst/>
                <a:gdLst>
                  <a:gd name="T0" fmla="*/ 0 w 1269"/>
                  <a:gd name="T1" fmla="*/ 0 h 987"/>
                  <a:gd name="T2" fmla="*/ 1269 w 1269"/>
                  <a:gd name="T3" fmla="*/ 987 h 987"/>
                </a:gdLst>
                <a:ahLst/>
                <a:cxnLst>
                  <a:cxn ang="0">
                    <a:pos x="705" y="0"/>
                  </a:cxn>
                  <a:cxn ang="0">
                    <a:pos x="423" y="71"/>
                  </a:cxn>
                  <a:cxn ang="0">
                    <a:pos x="141" y="282"/>
                  </a:cxn>
                  <a:cxn ang="0">
                    <a:pos x="71" y="352"/>
                  </a:cxn>
                  <a:cxn ang="0">
                    <a:pos x="0" y="493"/>
                  </a:cxn>
                  <a:cxn ang="0">
                    <a:pos x="71" y="564"/>
                  </a:cxn>
                  <a:cxn ang="0">
                    <a:pos x="141" y="705"/>
                  </a:cxn>
                  <a:cxn ang="0">
                    <a:pos x="282" y="846"/>
                  </a:cxn>
                  <a:cxn ang="0">
                    <a:pos x="564" y="916"/>
                  </a:cxn>
                  <a:cxn ang="0">
                    <a:pos x="776" y="987"/>
                  </a:cxn>
                  <a:cxn ang="0">
                    <a:pos x="987" y="987"/>
                  </a:cxn>
                  <a:cxn ang="0">
                    <a:pos x="1057" y="916"/>
                  </a:cxn>
                  <a:cxn ang="0">
                    <a:pos x="1128" y="775"/>
                  </a:cxn>
                  <a:cxn ang="0">
                    <a:pos x="1128" y="493"/>
                  </a:cxn>
                  <a:cxn ang="0">
                    <a:pos x="1198" y="282"/>
                  </a:cxn>
                  <a:cxn ang="0">
                    <a:pos x="1269" y="141"/>
                  </a:cxn>
                  <a:cxn ang="0">
                    <a:pos x="1198" y="71"/>
                  </a:cxn>
                  <a:cxn ang="0">
                    <a:pos x="1128" y="0"/>
                  </a:cxn>
                </a:cxnLst>
                <a:rect l="T0" t="T1" r="T2" b="T3"/>
                <a:pathLst>
                  <a:path w="1269" h="987" extrusionOk="0">
                    <a:moveTo>
                      <a:pt x="705" y="0"/>
                    </a:moveTo>
                    <a:lnTo>
                      <a:pt x="423" y="71"/>
                    </a:lnTo>
                    <a:lnTo>
                      <a:pt x="141" y="282"/>
                    </a:lnTo>
                    <a:lnTo>
                      <a:pt x="71" y="352"/>
                    </a:lnTo>
                    <a:lnTo>
                      <a:pt x="0" y="493"/>
                    </a:lnTo>
                    <a:lnTo>
                      <a:pt x="71" y="564"/>
                    </a:lnTo>
                    <a:lnTo>
                      <a:pt x="141" y="705"/>
                    </a:lnTo>
                    <a:lnTo>
                      <a:pt x="282" y="846"/>
                    </a:lnTo>
                    <a:lnTo>
                      <a:pt x="564" y="916"/>
                    </a:lnTo>
                    <a:lnTo>
                      <a:pt x="776" y="987"/>
                    </a:lnTo>
                    <a:lnTo>
                      <a:pt x="987" y="987"/>
                    </a:lnTo>
                    <a:lnTo>
                      <a:pt x="1057" y="916"/>
                    </a:lnTo>
                    <a:lnTo>
                      <a:pt x="1128" y="775"/>
                    </a:lnTo>
                    <a:lnTo>
                      <a:pt x="1128" y="493"/>
                    </a:lnTo>
                    <a:lnTo>
                      <a:pt x="1198" y="282"/>
                    </a:lnTo>
                    <a:lnTo>
                      <a:pt x="1269" y="141"/>
                    </a:lnTo>
                    <a:lnTo>
                      <a:pt x="1198" y="71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Shape 355"/>
              <p:cNvSpPr>
                <a:spLocks/>
              </p:cNvSpPr>
              <p:nvPr/>
            </p:nvSpPr>
            <p:spPr bwMode="auto">
              <a:xfrm>
                <a:off x="3112200" y="1921670"/>
                <a:ext cx="55380" cy="53747"/>
              </a:xfrm>
              <a:custGeom>
                <a:avLst/>
                <a:gdLst>
                  <a:gd name="T0" fmla="*/ 0 w 2185"/>
                  <a:gd name="T1" fmla="*/ 0 h 2186"/>
                  <a:gd name="T2" fmla="*/ 2185 w 2185"/>
                  <a:gd name="T3" fmla="*/ 2186 h 2186"/>
                </a:gdLst>
                <a:ahLst/>
                <a:cxnLst>
                  <a:cxn ang="0">
                    <a:pos x="987" y="1"/>
                  </a:cxn>
                  <a:cxn ang="0">
                    <a:pos x="634" y="71"/>
                  </a:cxn>
                  <a:cxn ang="0">
                    <a:pos x="352" y="283"/>
                  </a:cxn>
                  <a:cxn ang="0">
                    <a:pos x="141" y="564"/>
                  </a:cxn>
                  <a:cxn ang="0">
                    <a:pos x="0" y="846"/>
                  </a:cxn>
                  <a:cxn ang="0">
                    <a:pos x="0" y="1199"/>
                  </a:cxn>
                  <a:cxn ang="0">
                    <a:pos x="70" y="1551"/>
                  </a:cxn>
                  <a:cxn ang="0">
                    <a:pos x="352" y="1833"/>
                  </a:cxn>
                  <a:cxn ang="0">
                    <a:pos x="634" y="2045"/>
                  </a:cxn>
                  <a:cxn ang="0">
                    <a:pos x="846" y="2115"/>
                  </a:cxn>
                  <a:cxn ang="0">
                    <a:pos x="1128" y="2186"/>
                  </a:cxn>
                  <a:cxn ang="0">
                    <a:pos x="1339" y="2115"/>
                  </a:cxn>
                  <a:cxn ang="0">
                    <a:pos x="1551" y="2045"/>
                  </a:cxn>
                  <a:cxn ang="0">
                    <a:pos x="1762" y="1904"/>
                  </a:cxn>
                  <a:cxn ang="0">
                    <a:pos x="1903" y="1763"/>
                  </a:cxn>
                  <a:cxn ang="0">
                    <a:pos x="2044" y="1551"/>
                  </a:cxn>
                  <a:cxn ang="0">
                    <a:pos x="2115" y="1340"/>
                  </a:cxn>
                  <a:cxn ang="0">
                    <a:pos x="2185" y="1128"/>
                  </a:cxn>
                  <a:cxn ang="0">
                    <a:pos x="2185" y="846"/>
                  </a:cxn>
                  <a:cxn ang="0">
                    <a:pos x="2185" y="635"/>
                  </a:cxn>
                  <a:cxn ang="0">
                    <a:pos x="2044" y="423"/>
                  </a:cxn>
                  <a:cxn ang="0">
                    <a:pos x="1903" y="283"/>
                  </a:cxn>
                  <a:cxn ang="0">
                    <a:pos x="1692" y="71"/>
                  </a:cxn>
                  <a:cxn ang="0">
                    <a:pos x="1410" y="1"/>
                  </a:cxn>
                </a:cxnLst>
                <a:rect l="T0" t="T1" r="T2" b="T3"/>
                <a:pathLst>
                  <a:path w="2185" h="2186" extrusionOk="0">
                    <a:moveTo>
                      <a:pt x="987" y="1"/>
                    </a:moveTo>
                    <a:lnTo>
                      <a:pt x="634" y="71"/>
                    </a:lnTo>
                    <a:lnTo>
                      <a:pt x="352" y="283"/>
                    </a:lnTo>
                    <a:lnTo>
                      <a:pt x="141" y="564"/>
                    </a:lnTo>
                    <a:lnTo>
                      <a:pt x="0" y="846"/>
                    </a:lnTo>
                    <a:lnTo>
                      <a:pt x="0" y="1199"/>
                    </a:lnTo>
                    <a:lnTo>
                      <a:pt x="70" y="1551"/>
                    </a:lnTo>
                    <a:lnTo>
                      <a:pt x="352" y="1833"/>
                    </a:lnTo>
                    <a:lnTo>
                      <a:pt x="634" y="2045"/>
                    </a:lnTo>
                    <a:lnTo>
                      <a:pt x="846" y="2115"/>
                    </a:lnTo>
                    <a:lnTo>
                      <a:pt x="1128" y="2186"/>
                    </a:lnTo>
                    <a:lnTo>
                      <a:pt x="1339" y="2115"/>
                    </a:lnTo>
                    <a:lnTo>
                      <a:pt x="1551" y="2045"/>
                    </a:lnTo>
                    <a:lnTo>
                      <a:pt x="1762" y="1904"/>
                    </a:lnTo>
                    <a:lnTo>
                      <a:pt x="1903" y="1763"/>
                    </a:lnTo>
                    <a:lnTo>
                      <a:pt x="2044" y="1551"/>
                    </a:lnTo>
                    <a:lnTo>
                      <a:pt x="2115" y="1340"/>
                    </a:lnTo>
                    <a:lnTo>
                      <a:pt x="2185" y="1128"/>
                    </a:lnTo>
                    <a:lnTo>
                      <a:pt x="2185" y="846"/>
                    </a:lnTo>
                    <a:lnTo>
                      <a:pt x="2185" y="635"/>
                    </a:lnTo>
                    <a:lnTo>
                      <a:pt x="2044" y="423"/>
                    </a:lnTo>
                    <a:lnTo>
                      <a:pt x="1903" y="283"/>
                    </a:lnTo>
                    <a:lnTo>
                      <a:pt x="1692" y="71"/>
                    </a:lnTo>
                    <a:lnTo>
                      <a:pt x="1410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Shape 356"/>
              <p:cNvSpPr>
                <a:spLocks/>
              </p:cNvSpPr>
              <p:nvPr/>
            </p:nvSpPr>
            <p:spPr bwMode="auto">
              <a:xfrm>
                <a:off x="3151758" y="1836307"/>
                <a:ext cx="74367" cy="71136"/>
              </a:xfrm>
              <a:custGeom>
                <a:avLst/>
                <a:gdLst>
                  <a:gd name="T0" fmla="*/ 0 w 3032"/>
                  <a:gd name="T1" fmla="*/ 0 h 2820"/>
                  <a:gd name="T2" fmla="*/ 3032 w 3032"/>
                  <a:gd name="T3" fmla="*/ 2820 h 2820"/>
                </a:gdLst>
                <a:ahLst/>
                <a:cxnLst>
                  <a:cxn ang="0">
                    <a:pos x="1692" y="0"/>
                  </a:cxn>
                  <a:cxn ang="0">
                    <a:pos x="1410" y="71"/>
                  </a:cxn>
                  <a:cxn ang="0">
                    <a:pos x="1128" y="141"/>
                  </a:cxn>
                  <a:cxn ang="0">
                    <a:pos x="705" y="353"/>
                  </a:cxn>
                  <a:cxn ang="0">
                    <a:pos x="283" y="705"/>
                  </a:cxn>
                  <a:cxn ang="0">
                    <a:pos x="142" y="917"/>
                  </a:cxn>
                  <a:cxn ang="0">
                    <a:pos x="71" y="1199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74"/>
                  </a:cxn>
                  <a:cxn ang="0">
                    <a:pos x="212" y="2256"/>
                  </a:cxn>
                  <a:cxn ang="0">
                    <a:pos x="424" y="2467"/>
                  </a:cxn>
                  <a:cxn ang="0">
                    <a:pos x="705" y="2679"/>
                  </a:cxn>
                  <a:cxn ang="0">
                    <a:pos x="987" y="2749"/>
                  </a:cxn>
                  <a:cxn ang="0">
                    <a:pos x="1269" y="2820"/>
                  </a:cxn>
                  <a:cxn ang="0">
                    <a:pos x="1551" y="2749"/>
                  </a:cxn>
                  <a:cxn ang="0">
                    <a:pos x="1833" y="2679"/>
                  </a:cxn>
                  <a:cxn ang="0">
                    <a:pos x="2115" y="2608"/>
                  </a:cxn>
                  <a:cxn ang="0">
                    <a:pos x="2397" y="2397"/>
                  </a:cxn>
                  <a:cxn ang="0">
                    <a:pos x="2609" y="2256"/>
                  </a:cxn>
                  <a:cxn ang="0">
                    <a:pos x="2820" y="2044"/>
                  </a:cxn>
                  <a:cxn ang="0">
                    <a:pos x="2961" y="1762"/>
                  </a:cxn>
                  <a:cxn ang="0">
                    <a:pos x="3031" y="1551"/>
                  </a:cxn>
                  <a:cxn ang="0">
                    <a:pos x="3031" y="1269"/>
                  </a:cxn>
                  <a:cxn ang="0">
                    <a:pos x="2961" y="987"/>
                  </a:cxn>
                  <a:cxn ang="0">
                    <a:pos x="2820" y="705"/>
                  </a:cxn>
                  <a:cxn ang="0">
                    <a:pos x="2609" y="423"/>
                  </a:cxn>
                  <a:cxn ang="0">
                    <a:pos x="2397" y="282"/>
                  </a:cxn>
                  <a:cxn ang="0">
                    <a:pos x="2186" y="141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3032" h="2820" extrusionOk="0">
                    <a:moveTo>
                      <a:pt x="1692" y="0"/>
                    </a:moveTo>
                    <a:lnTo>
                      <a:pt x="1410" y="71"/>
                    </a:lnTo>
                    <a:lnTo>
                      <a:pt x="1128" y="141"/>
                    </a:lnTo>
                    <a:lnTo>
                      <a:pt x="705" y="353"/>
                    </a:lnTo>
                    <a:lnTo>
                      <a:pt x="283" y="705"/>
                    </a:lnTo>
                    <a:lnTo>
                      <a:pt x="142" y="917"/>
                    </a:lnTo>
                    <a:lnTo>
                      <a:pt x="71" y="1199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74"/>
                    </a:lnTo>
                    <a:lnTo>
                      <a:pt x="212" y="2256"/>
                    </a:lnTo>
                    <a:lnTo>
                      <a:pt x="424" y="2467"/>
                    </a:lnTo>
                    <a:lnTo>
                      <a:pt x="705" y="2679"/>
                    </a:lnTo>
                    <a:lnTo>
                      <a:pt x="987" y="2749"/>
                    </a:lnTo>
                    <a:lnTo>
                      <a:pt x="1269" y="2820"/>
                    </a:lnTo>
                    <a:lnTo>
                      <a:pt x="1551" y="2749"/>
                    </a:lnTo>
                    <a:lnTo>
                      <a:pt x="1833" y="2679"/>
                    </a:lnTo>
                    <a:lnTo>
                      <a:pt x="2115" y="2608"/>
                    </a:lnTo>
                    <a:lnTo>
                      <a:pt x="2397" y="2397"/>
                    </a:lnTo>
                    <a:lnTo>
                      <a:pt x="2609" y="2256"/>
                    </a:lnTo>
                    <a:lnTo>
                      <a:pt x="2820" y="2044"/>
                    </a:lnTo>
                    <a:lnTo>
                      <a:pt x="2961" y="1762"/>
                    </a:lnTo>
                    <a:lnTo>
                      <a:pt x="3031" y="1551"/>
                    </a:lnTo>
                    <a:lnTo>
                      <a:pt x="3031" y="1269"/>
                    </a:lnTo>
                    <a:lnTo>
                      <a:pt x="2961" y="987"/>
                    </a:lnTo>
                    <a:lnTo>
                      <a:pt x="2820" y="705"/>
                    </a:lnTo>
                    <a:lnTo>
                      <a:pt x="2609" y="423"/>
                    </a:lnTo>
                    <a:lnTo>
                      <a:pt x="2397" y="282"/>
                    </a:lnTo>
                    <a:lnTo>
                      <a:pt x="2186" y="141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Shape 357"/>
              <p:cNvSpPr>
                <a:spLocks/>
              </p:cNvSpPr>
              <p:nvPr/>
            </p:nvSpPr>
            <p:spPr bwMode="auto">
              <a:xfrm>
                <a:off x="3183403" y="1953286"/>
                <a:ext cx="39557" cy="37939"/>
              </a:xfrm>
              <a:custGeom>
                <a:avLst/>
                <a:gdLst>
                  <a:gd name="T0" fmla="*/ 0 w 1622"/>
                  <a:gd name="T1" fmla="*/ 0 h 1551"/>
                  <a:gd name="T2" fmla="*/ 1622 w 1622"/>
                  <a:gd name="T3" fmla="*/ 1551 h 1551"/>
                </a:gdLst>
                <a:ahLst/>
                <a:cxnLst>
                  <a:cxn ang="0">
                    <a:pos x="423" y="0"/>
                  </a:cxn>
                  <a:cxn ang="0">
                    <a:pos x="141" y="212"/>
                  </a:cxn>
                  <a:cxn ang="0">
                    <a:pos x="71" y="353"/>
                  </a:cxn>
                  <a:cxn ang="0">
                    <a:pos x="0" y="494"/>
                  </a:cxn>
                  <a:cxn ang="0">
                    <a:pos x="0" y="705"/>
                  </a:cxn>
                  <a:cxn ang="0">
                    <a:pos x="0" y="917"/>
                  </a:cxn>
                  <a:cxn ang="0">
                    <a:pos x="141" y="1199"/>
                  </a:cxn>
                  <a:cxn ang="0">
                    <a:pos x="282" y="1410"/>
                  </a:cxn>
                  <a:cxn ang="0">
                    <a:pos x="564" y="1480"/>
                  </a:cxn>
                  <a:cxn ang="0">
                    <a:pos x="776" y="1551"/>
                  </a:cxn>
                  <a:cxn ang="0">
                    <a:pos x="1058" y="1551"/>
                  </a:cxn>
                  <a:cxn ang="0">
                    <a:pos x="1269" y="1410"/>
                  </a:cxn>
                  <a:cxn ang="0">
                    <a:pos x="1410" y="1269"/>
                  </a:cxn>
                  <a:cxn ang="0">
                    <a:pos x="1551" y="987"/>
                  </a:cxn>
                  <a:cxn ang="0">
                    <a:pos x="1621" y="776"/>
                  </a:cxn>
                  <a:cxn ang="0">
                    <a:pos x="1551" y="564"/>
                  </a:cxn>
                  <a:cxn ang="0">
                    <a:pos x="1551" y="353"/>
                  </a:cxn>
                  <a:cxn ang="0">
                    <a:pos x="1410" y="212"/>
                  </a:cxn>
                  <a:cxn ang="0">
                    <a:pos x="1128" y="0"/>
                  </a:cxn>
                </a:cxnLst>
                <a:rect l="T0" t="T1" r="T2" b="T3"/>
                <a:pathLst>
                  <a:path w="1622" h="1551" extrusionOk="0">
                    <a:moveTo>
                      <a:pt x="423" y="0"/>
                    </a:moveTo>
                    <a:lnTo>
                      <a:pt x="141" y="212"/>
                    </a:lnTo>
                    <a:lnTo>
                      <a:pt x="71" y="353"/>
                    </a:lnTo>
                    <a:lnTo>
                      <a:pt x="0" y="494"/>
                    </a:lnTo>
                    <a:lnTo>
                      <a:pt x="0" y="705"/>
                    </a:lnTo>
                    <a:lnTo>
                      <a:pt x="0" y="917"/>
                    </a:lnTo>
                    <a:lnTo>
                      <a:pt x="141" y="1199"/>
                    </a:lnTo>
                    <a:lnTo>
                      <a:pt x="282" y="1410"/>
                    </a:lnTo>
                    <a:lnTo>
                      <a:pt x="564" y="1480"/>
                    </a:lnTo>
                    <a:lnTo>
                      <a:pt x="776" y="1551"/>
                    </a:lnTo>
                    <a:lnTo>
                      <a:pt x="1058" y="1551"/>
                    </a:lnTo>
                    <a:lnTo>
                      <a:pt x="1269" y="1410"/>
                    </a:lnTo>
                    <a:lnTo>
                      <a:pt x="1410" y="1269"/>
                    </a:lnTo>
                    <a:lnTo>
                      <a:pt x="1551" y="987"/>
                    </a:lnTo>
                    <a:lnTo>
                      <a:pt x="1621" y="776"/>
                    </a:lnTo>
                    <a:lnTo>
                      <a:pt x="1551" y="564"/>
                    </a:lnTo>
                    <a:lnTo>
                      <a:pt x="1551" y="353"/>
                    </a:lnTo>
                    <a:lnTo>
                      <a:pt x="1410" y="212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Shape 358"/>
              <p:cNvSpPr>
                <a:spLocks/>
              </p:cNvSpPr>
              <p:nvPr/>
            </p:nvSpPr>
            <p:spPr bwMode="auto">
              <a:xfrm>
                <a:off x="3710304" y="1667163"/>
                <a:ext cx="58545" cy="60070"/>
              </a:xfrm>
              <a:custGeom>
                <a:avLst/>
                <a:gdLst>
                  <a:gd name="T0" fmla="*/ 0 w 2327"/>
                  <a:gd name="T1" fmla="*/ 0 h 2398"/>
                  <a:gd name="T2" fmla="*/ 2327 w 2327"/>
                  <a:gd name="T3" fmla="*/ 2398 h 2398"/>
                </a:gdLst>
                <a:ahLst/>
                <a:cxnLst>
                  <a:cxn ang="0">
                    <a:pos x="1199" y="1"/>
                  </a:cxn>
                  <a:cxn ang="0">
                    <a:pos x="847" y="71"/>
                  </a:cxn>
                  <a:cxn ang="0">
                    <a:pos x="565" y="142"/>
                  </a:cxn>
                  <a:cxn ang="0">
                    <a:pos x="353" y="283"/>
                  </a:cxn>
                  <a:cxn ang="0">
                    <a:pos x="212" y="494"/>
                  </a:cxn>
                  <a:cxn ang="0">
                    <a:pos x="71" y="776"/>
                  </a:cxn>
                  <a:cxn ang="0">
                    <a:pos x="71" y="988"/>
                  </a:cxn>
                  <a:cxn ang="0">
                    <a:pos x="1" y="1270"/>
                  </a:cxn>
                  <a:cxn ang="0">
                    <a:pos x="71" y="1481"/>
                  </a:cxn>
                  <a:cxn ang="0">
                    <a:pos x="142" y="1763"/>
                  </a:cxn>
                  <a:cxn ang="0">
                    <a:pos x="283" y="1974"/>
                  </a:cxn>
                  <a:cxn ang="0">
                    <a:pos x="424" y="2186"/>
                  </a:cxn>
                  <a:cxn ang="0">
                    <a:pos x="635" y="2327"/>
                  </a:cxn>
                  <a:cxn ang="0">
                    <a:pos x="847" y="2397"/>
                  </a:cxn>
                  <a:cxn ang="0">
                    <a:pos x="1129" y="2397"/>
                  </a:cxn>
                  <a:cxn ang="0">
                    <a:pos x="1481" y="2327"/>
                  </a:cxn>
                  <a:cxn ang="0">
                    <a:pos x="1763" y="2186"/>
                  </a:cxn>
                  <a:cxn ang="0">
                    <a:pos x="2045" y="1904"/>
                  </a:cxn>
                  <a:cxn ang="0">
                    <a:pos x="2256" y="1551"/>
                  </a:cxn>
                  <a:cxn ang="0">
                    <a:pos x="2327" y="1199"/>
                  </a:cxn>
                  <a:cxn ang="0">
                    <a:pos x="2327" y="776"/>
                  </a:cxn>
                  <a:cxn ang="0">
                    <a:pos x="2256" y="494"/>
                  </a:cxn>
                  <a:cxn ang="0">
                    <a:pos x="1974" y="212"/>
                  </a:cxn>
                  <a:cxn ang="0">
                    <a:pos x="1763" y="142"/>
                  </a:cxn>
                  <a:cxn ang="0">
                    <a:pos x="1552" y="71"/>
                  </a:cxn>
                  <a:cxn ang="0">
                    <a:pos x="1199" y="1"/>
                  </a:cxn>
                </a:cxnLst>
                <a:rect l="T0" t="T1" r="T2" b="T3"/>
                <a:pathLst>
                  <a:path w="2327" h="2398" extrusionOk="0">
                    <a:moveTo>
                      <a:pt x="1199" y="1"/>
                    </a:moveTo>
                    <a:lnTo>
                      <a:pt x="847" y="71"/>
                    </a:lnTo>
                    <a:lnTo>
                      <a:pt x="565" y="142"/>
                    </a:lnTo>
                    <a:lnTo>
                      <a:pt x="353" y="283"/>
                    </a:lnTo>
                    <a:lnTo>
                      <a:pt x="212" y="494"/>
                    </a:lnTo>
                    <a:lnTo>
                      <a:pt x="71" y="776"/>
                    </a:lnTo>
                    <a:lnTo>
                      <a:pt x="71" y="988"/>
                    </a:lnTo>
                    <a:lnTo>
                      <a:pt x="1" y="1270"/>
                    </a:lnTo>
                    <a:lnTo>
                      <a:pt x="71" y="1481"/>
                    </a:lnTo>
                    <a:lnTo>
                      <a:pt x="142" y="1763"/>
                    </a:lnTo>
                    <a:lnTo>
                      <a:pt x="283" y="1974"/>
                    </a:lnTo>
                    <a:lnTo>
                      <a:pt x="424" y="2186"/>
                    </a:lnTo>
                    <a:lnTo>
                      <a:pt x="635" y="2327"/>
                    </a:lnTo>
                    <a:lnTo>
                      <a:pt x="847" y="2397"/>
                    </a:lnTo>
                    <a:lnTo>
                      <a:pt x="1129" y="2397"/>
                    </a:lnTo>
                    <a:lnTo>
                      <a:pt x="1481" y="2327"/>
                    </a:lnTo>
                    <a:lnTo>
                      <a:pt x="1763" y="2186"/>
                    </a:lnTo>
                    <a:lnTo>
                      <a:pt x="2045" y="1904"/>
                    </a:lnTo>
                    <a:lnTo>
                      <a:pt x="2256" y="1551"/>
                    </a:lnTo>
                    <a:lnTo>
                      <a:pt x="2327" y="1199"/>
                    </a:lnTo>
                    <a:lnTo>
                      <a:pt x="2327" y="776"/>
                    </a:lnTo>
                    <a:lnTo>
                      <a:pt x="2256" y="494"/>
                    </a:lnTo>
                    <a:lnTo>
                      <a:pt x="1974" y="212"/>
                    </a:lnTo>
                    <a:lnTo>
                      <a:pt x="1763" y="142"/>
                    </a:lnTo>
                    <a:lnTo>
                      <a:pt x="1552" y="71"/>
                    </a:lnTo>
                    <a:lnTo>
                      <a:pt x="1199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Shape 359"/>
              <p:cNvSpPr>
                <a:spLocks/>
              </p:cNvSpPr>
              <p:nvPr/>
            </p:nvSpPr>
            <p:spPr bwMode="auto">
              <a:xfrm>
                <a:off x="3767266" y="1591285"/>
                <a:ext cx="53798" cy="52166"/>
              </a:xfrm>
              <a:custGeom>
                <a:avLst/>
                <a:gdLst>
                  <a:gd name="T0" fmla="*/ 0 w 2116"/>
                  <a:gd name="T1" fmla="*/ 0 h 2116"/>
                  <a:gd name="T2" fmla="*/ 2116 w 2116"/>
                  <a:gd name="T3" fmla="*/ 2116 h 2116"/>
                </a:gdLst>
                <a:ahLst/>
                <a:cxnLst>
                  <a:cxn ang="0">
                    <a:pos x="1270" y="1"/>
                  </a:cxn>
                  <a:cxn ang="0">
                    <a:pos x="988" y="71"/>
                  </a:cxn>
                  <a:cxn ang="0">
                    <a:pos x="706" y="142"/>
                  </a:cxn>
                  <a:cxn ang="0">
                    <a:pos x="353" y="353"/>
                  </a:cxn>
                  <a:cxn ang="0">
                    <a:pos x="142" y="635"/>
                  </a:cxn>
                  <a:cxn ang="0">
                    <a:pos x="1" y="988"/>
                  </a:cxn>
                  <a:cxn ang="0">
                    <a:pos x="1" y="1270"/>
                  </a:cxn>
                  <a:cxn ang="0">
                    <a:pos x="71" y="1622"/>
                  </a:cxn>
                  <a:cxn ang="0">
                    <a:pos x="283" y="1904"/>
                  </a:cxn>
                  <a:cxn ang="0">
                    <a:pos x="565" y="2045"/>
                  </a:cxn>
                  <a:cxn ang="0">
                    <a:pos x="988" y="2116"/>
                  </a:cxn>
                  <a:cxn ang="0">
                    <a:pos x="1270" y="2116"/>
                  </a:cxn>
                  <a:cxn ang="0">
                    <a:pos x="1552" y="2045"/>
                  </a:cxn>
                  <a:cxn ang="0">
                    <a:pos x="1763" y="1904"/>
                  </a:cxn>
                  <a:cxn ang="0">
                    <a:pos x="1904" y="1763"/>
                  </a:cxn>
                  <a:cxn ang="0">
                    <a:pos x="2045" y="1552"/>
                  </a:cxn>
                  <a:cxn ang="0">
                    <a:pos x="2115" y="1340"/>
                  </a:cxn>
                  <a:cxn ang="0">
                    <a:pos x="2115" y="917"/>
                  </a:cxn>
                  <a:cxn ang="0">
                    <a:pos x="2045" y="706"/>
                  </a:cxn>
                  <a:cxn ang="0">
                    <a:pos x="1974" y="494"/>
                  </a:cxn>
                  <a:cxn ang="0">
                    <a:pos x="1833" y="283"/>
                  </a:cxn>
                  <a:cxn ang="0">
                    <a:pos x="1693" y="142"/>
                  </a:cxn>
                  <a:cxn ang="0">
                    <a:pos x="1481" y="71"/>
                  </a:cxn>
                  <a:cxn ang="0">
                    <a:pos x="1270" y="1"/>
                  </a:cxn>
                </a:cxnLst>
                <a:rect l="T0" t="T1" r="T2" b="T3"/>
                <a:pathLst>
                  <a:path w="2116" h="2116" extrusionOk="0">
                    <a:moveTo>
                      <a:pt x="1270" y="1"/>
                    </a:moveTo>
                    <a:lnTo>
                      <a:pt x="988" y="71"/>
                    </a:lnTo>
                    <a:lnTo>
                      <a:pt x="706" y="142"/>
                    </a:lnTo>
                    <a:lnTo>
                      <a:pt x="353" y="353"/>
                    </a:lnTo>
                    <a:lnTo>
                      <a:pt x="142" y="635"/>
                    </a:lnTo>
                    <a:lnTo>
                      <a:pt x="1" y="988"/>
                    </a:lnTo>
                    <a:lnTo>
                      <a:pt x="1" y="1270"/>
                    </a:lnTo>
                    <a:lnTo>
                      <a:pt x="71" y="1622"/>
                    </a:lnTo>
                    <a:lnTo>
                      <a:pt x="283" y="1904"/>
                    </a:lnTo>
                    <a:lnTo>
                      <a:pt x="565" y="2045"/>
                    </a:lnTo>
                    <a:lnTo>
                      <a:pt x="988" y="2116"/>
                    </a:lnTo>
                    <a:lnTo>
                      <a:pt x="1270" y="2116"/>
                    </a:lnTo>
                    <a:lnTo>
                      <a:pt x="1552" y="2045"/>
                    </a:lnTo>
                    <a:lnTo>
                      <a:pt x="1763" y="1904"/>
                    </a:lnTo>
                    <a:lnTo>
                      <a:pt x="1904" y="1763"/>
                    </a:lnTo>
                    <a:lnTo>
                      <a:pt x="2045" y="1552"/>
                    </a:lnTo>
                    <a:lnTo>
                      <a:pt x="2115" y="1340"/>
                    </a:lnTo>
                    <a:lnTo>
                      <a:pt x="2115" y="917"/>
                    </a:lnTo>
                    <a:lnTo>
                      <a:pt x="2045" y="706"/>
                    </a:lnTo>
                    <a:lnTo>
                      <a:pt x="1974" y="494"/>
                    </a:lnTo>
                    <a:lnTo>
                      <a:pt x="1833" y="283"/>
                    </a:lnTo>
                    <a:lnTo>
                      <a:pt x="1693" y="142"/>
                    </a:lnTo>
                    <a:lnTo>
                      <a:pt x="1481" y="71"/>
                    </a:lnTo>
                    <a:lnTo>
                      <a:pt x="1270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Shape 360"/>
              <p:cNvSpPr>
                <a:spLocks/>
              </p:cNvSpPr>
              <p:nvPr/>
            </p:nvSpPr>
            <p:spPr bwMode="auto">
              <a:xfrm>
                <a:off x="3813153" y="1635547"/>
                <a:ext cx="36392" cy="39519"/>
              </a:xfrm>
              <a:custGeom>
                <a:avLst/>
                <a:gdLst>
                  <a:gd name="T0" fmla="*/ 0 w 1411"/>
                  <a:gd name="T1" fmla="*/ 0 h 1622"/>
                  <a:gd name="T2" fmla="*/ 1411 w 1411"/>
                  <a:gd name="T3" fmla="*/ 1622 h 1622"/>
                </a:gdLst>
                <a:ahLst/>
                <a:cxnLst>
                  <a:cxn ang="0">
                    <a:pos x="564" y="0"/>
                  </a:cxn>
                  <a:cxn ang="0">
                    <a:pos x="423" y="71"/>
                  </a:cxn>
                  <a:cxn ang="0">
                    <a:pos x="212" y="353"/>
                  </a:cxn>
                  <a:cxn ang="0">
                    <a:pos x="71" y="775"/>
                  </a:cxn>
                  <a:cxn ang="0">
                    <a:pos x="0" y="1198"/>
                  </a:cxn>
                  <a:cxn ang="0">
                    <a:pos x="71" y="1339"/>
                  </a:cxn>
                  <a:cxn ang="0">
                    <a:pos x="141" y="1480"/>
                  </a:cxn>
                  <a:cxn ang="0">
                    <a:pos x="282" y="1551"/>
                  </a:cxn>
                  <a:cxn ang="0">
                    <a:pos x="494" y="1621"/>
                  </a:cxn>
                  <a:cxn ang="0">
                    <a:pos x="705" y="1551"/>
                  </a:cxn>
                  <a:cxn ang="0">
                    <a:pos x="1058" y="1410"/>
                  </a:cxn>
                  <a:cxn ang="0">
                    <a:pos x="1269" y="1269"/>
                  </a:cxn>
                  <a:cxn ang="0">
                    <a:pos x="1340" y="1128"/>
                  </a:cxn>
                  <a:cxn ang="0">
                    <a:pos x="1410" y="916"/>
                  </a:cxn>
                  <a:cxn ang="0">
                    <a:pos x="1410" y="775"/>
                  </a:cxn>
                  <a:cxn ang="0">
                    <a:pos x="1199" y="493"/>
                  </a:cxn>
                  <a:cxn ang="0">
                    <a:pos x="987" y="212"/>
                  </a:cxn>
                  <a:cxn ang="0">
                    <a:pos x="846" y="71"/>
                  </a:cxn>
                  <a:cxn ang="0">
                    <a:pos x="705" y="0"/>
                  </a:cxn>
                </a:cxnLst>
                <a:rect l="T0" t="T1" r="T2" b="T3"/>
                <a:pathLst>
                  <a:path w="1411" h="1622" extrusionOk="0">
                    <a:moveTo>
                      <a:pt x="564" y="0"/>
                    </a:moveTo>
                    <a:lnTo>
                      <a:pt x="423" y="71"/>
                    </a:lnTo>
                    <a:lnTo>
                      <a:pt x="212" y="353"/>
                    </a:lnTo>
                    <a:lnTo>
                      <a:pt x="71" y="775"/>
                    </a:lnTo>
                    <a:lnTo>
                      <a:pt x="0" y="1198"/>
                    </a:lnTo>
                    <a:lnTo>
                      <a:pt x="71" y="1339"/>
                    </a:lnTo>
                    <a:lnTo>
                      <a:pt x="141" y="1480"/>
                    </a:lnTo>
                    <a:lnTo>
                      <a:pt x="282" y="1551"/>
                    </a:lnTo>
                    <a:lnTo>
                      <a:pt x="494" y="1621"/>
                    </a:lnTo>
                    <a:lnTo>
                      <a:pt x="705" y="1551"/>
                    </a:lnTo>
                    <a:lnTo>
                      <a:pt x="1058" y="1410"/>
                    </a:lnTo>
                    <a:lnTo>
                      <a:pt x="1269" y="1269"/>
                    </a:lnTo>
                    <a:lnTo>
                      <a:pt x="1340" y="1128"/>
                    </a:lnTo>
                    <a:lnTo>
                      <a:pt x="1410" y="916"/>
                    </a:lnTo>
                    <a:lnTo>
                      <a:pt x="1410" y="775"/>
                    </a:lnTo>
                    <a:lnTo>
                      <a:pt x="1199" y="493"/>
                    </a:lnTo>
                    <a:lnTo>
                      <a:pt x="987" y="212"/>
                    </a:lnTo>
                    <a:lnTo>
                      <a:pt x="846" y="71"/>
                    </a:lnTo>
                    <a:lnTo>
                      <a:pt x="705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Shape 361"/>
              <p:cNvSpPr>
                <a:spLocks/>
              </p:cNvSpPr>
              <p:nvPr/>
            </p:nvSpPr>
            <p:spPr bwMode="auto">
              <a:xfrm>
                <a:off x="3775178" y="1668743"/>
                <a:ext cx="50633" cy="45844"/>
              </a:xfrm>
              <a:custGeom>
                <a:avLst/>
                <a:gdLst>
                  <a:gd name="T0" fmla="*/ 0 w 2045"/>
                  <a:gd name="T1" fmla="*/ 0 h 1833"/>
                  <a:gd name="T2" fmla="*/ 2045 w 2045"/>
                  <a:gd name="T3" fmla="*/ 1833 h 1833"/>
                </a:gdLst>
                <a:ahLst/>
                <a:cxnLst>
                  <a:cxn ang="0">
                    <a:pos x="776" y="0"/>
                  </a:cxn>
                  <a:cxn ang="0">
                    <a:pos x="424" y="141"/>
                  </a:cxn>
                  <a:cxn ang="0">
                    <a:pos x="283" y="212"/>
                  </a:cxn>
                  <a:cxn ang="0">
                    <a:pos x="142" y="353"/>
                  </a:cxn>
                  <a:cxn ang="0">
                    <a:pos x="71" y="564"/>
                  </a:cxn>
                  <a:cxn ang="0">
                    <a:pos x="1" y="705"/>
                  </a:cxn>
                  <a:cxn ang="0">
                    <a:pos x="1" y="987"/>
                  </a:cxn>
                  <a:cxn ang="0">
                    <a:pos x="71" y="1199"/>
                  </a:cxn>
                  <a:cxn ang="0">
                    <a:pos x="283" y="1480"/>
                  </a:cxn>
                  <a:cxn ang="0">
                    <a:pos x="565" y="1692"/>
                  </a:cxn>
                  <a:cxn ang="0">
                    <a:pos x="917" y="1833"/>
                  </a:cxn>
                  <a:cxn ang="0">
                    <a:pos x="1551" y="1833"/>
                  </a:cxn>
                  <a:cxn ang="0">
                    <a:pos x="1833" y="1621"/>
                  </a:cxn>
                  <a:cxn ang="0">
                    <a:pos x="1904" y="1480"/>
                  </a:cxn>
                  <a:cxn ang="0">
                    <a:pos x="1974" y="1340"/>
                  </a:cxn>
                  <a:cxn ang="0">
                    <a:pos x="2045" y="917"/>
                  </a:cxn>
                  <a:cxn ang="0">
                    <a:pos x="1974" y="635"/>
                  </a:cxn>
                  <a:cxn ang="0">
                    <a:pos x="1904" y="423"/>
                  </a:cxn>
                  <a:cxn ang="0">
                    <a:pos x="1763" y="282"/>
                  </a:cxn>
                  <a:cxn ang="0">
                    <a:pos x="1551" y="141"/>
                  </a:cxn>
                  <a:cxn ang="0">
                    <a:pos x="1199" y="0"/>
                  </a:cxn>
                </a:cxnLst>
                <a:rect l="T0" t="T1" r="T2" b="T3"/>
                <a:pathLst>
                  <a:path w="2045" h="1833" extrusionOk="0">
                    <a:moveTo>
                      <a:pt x="776" y="0"/>
                    </a:moveTo>
                    <a:lnTo>
                      <a:pt x="424" y="141"/>
                    </a:lnTo>
                    <a:lnTo>
                      <a:pt x="283" y="212"/>
                    </a:lnTo>
                    <a:lnTo>
                      <a:pt x="142" y="353"/>
                    </a:lnTo>
                    <a:lnTo>
                      <a:pt x="71" y="564"/>
                    </a:lnTo>
                    <a:lnTo>
                      <a:pt x="1" y="705"/>
                    </a:lnTo>
                    <a:lnTo>
                      <a:pt x="1" y="987"/>
                    </a:lnTo>
                    <a:lnTo>
                      <a:pt x="71" y="1199"/>
                    </a:lnTo>
                    <a:lnTo>
                      <a:pt x="283" y="1480"/>
                    </a:lnTo>
                    <a:lnTo>
                      <a:pt x="565" y="1692"/>
                    </a:lnTo>
                    <a:lnTo>
                      <a:pt x="917" y="1833"/>
                    </a:lnTo>
                    <a:lnTo>
                      <a:pt x="1551" y="1833"/>
                    </a:lnTo>
                    <a:lnTo>
                      <a:pt x="1833" y="1621"/>
                    </a:lnTo>
                    <a:lnTo>
                      <a:pt x="1904" y="1480"/>
                    </a:lnTo>
                    <a:lnTo>
                      <a:pt x="1974" y="1340"/>
                    </a:lnTo>
                    <a:lnTo>
                      <a:pt x="2045" y="917"/>
                    </a:lnTo>
                    <a:lnTo>
                      <a:pt x="1974" y="635"/>
                    </a:lnTo>
                    <a:lnTo>
                      <a:pt x="1904" y="423"/>
                    </a:lnTo>
                    <a:lnTo>
                      <a:pt x="1763" y="282"/>
                    </a:lnTo>
                    <a:lnTo>
                      <a:pt x="1551" y="141"/>
                    </a:lnTo>
                    <a:lnTo>
                      <a:pt x="1199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Shape 362"/>
            <p:cNvSpPr>
              <a:spLocks/>
            </p:cNvSpPr>
            <p:nvPr/>
          </p:nvSpPr>
          <p:spPr bwMode="auto">
            <a:xfrm>
              <a:off x="1177604" y="2516049"/>
              <a:ext cx="651901" cy="1566567"/>
            </a:xfrm>
            <a:custGeom>
              <a:avLst/>
              <a:gdLst>
                <a:gd name="T0" fmla="*/ 0 w 26080"/>
                <a:gd name="T1" fmla="*/ 0 h 62661"/>
                <a:gd name="T2" fmla="*/ 26080 w 26080"/>
                <a:gd name="T3" fmla="*/ 62661 h 62661"/>
              </a:gdLst>
              <a:ahLst/>
              <a:cxnLst>
                <a:cxn ang="0">
                  <a:pos x="14802" y="16917"/>
                </a:cxn>
                <a:cxn ang="0">
                  <a:pos x="18044" y="19383"/>
                </a:cxn>
                <a:cxn ang="0">
                  <a:pos x="13111" y="22555"/>
                </a:cxn>
                <a:cxn ang="0">
                  <a:pos x="8600" y="23683"/>
                </a:cxn>
                <a:cxn ang="0">
                  <a:pos x="9727" y="24317"/>
                </a:cxn>
                <a:cxn ang="0">
                  <a:pos x="9164" y="25586"/>
                </a:cxn>
                <a:cxn ang="0">
                  <a:pos x="18326" y="30168"/>
                </a:cxn>
                <a:cxn ang="0">
                  <a:pos x="22696" y="31366"/>
                </a:cxn>
                <a:cxn ang="0">
                  <a:pos x="20934" y="33410"/>
                </a:cxn>
                <a:cxn ang="0">
                  <a:pos x="22767" y="34115"/>
                </a:cxn>
                <a:cxn ang="0">
                  <a:pos x="20511" y="39612"/>
                </a:cxn>
                <a:cxn ang="0">
                  <a:pos x="7260" y="41234"/>
                </a:cxn>
                <a:cxn ang="0">
                  <a:pos x="22767" y="41375"/>
                </a:cxn>
                <a:cxn ang="0">
                  <a:pos x="2256" y="43489"/>
                </a:cxn>
                <a:cxn ang="0">
                  <a:pos x="4441" y="43419"/>
                </a:cxn>
                <a:cxn ang="0">
                  <a:pos x="12688" y="46238"/>
                </a:cxn>
                <a:cxn ang="0">
                  <a:pos x="2186" y="49128"/>
                </a:cxn>
                <a:cxn ang="0">
                  <a:pos x="16635" y="50185"/>
                </a:cxn>
                <a:cxn ang="0">
                  <a:pos x="11208" y="47789"/>
                </a:cxn>
                <a:cxn ang="0">
                  <a:pos x="13886" y="51524"/>
                </a:cxn>
                <a:cxn ang="0">
                  <a:pos x="11912" y="52229"/>
                </a:cxn>
                <a:cxn ang="0">
                  <a:pos x="10644" y="54273"/>
                </a:cxn>
                <a:cxn ang="0">
                  <a:pos x="10714" y="58361"/>
                </a:cxn>
                <a:cxn ang="0">
                  <a:pos x="9727" y="58784"/>
                </a:cxn>
                <a:cxn ang="0">
                  <a:pos x="20441" y="12899"/>
                </a:cxn>
                <a:cxn ang="0">
                  <a:pos x="20441" y="14872"/>
                </a:cxn>
                <a:cxn ang="0">
                  <a:pos x="12617" y="16987"/>
                </a:cxn>
                <a:cxn ang="0">
                  <a:pos x="9445" y="19031"/>
                </a:cxn>
                <a:cxn ang="0">
                  <a:pos x="8177" y="18961"/>
                </a:cxn>
                <a:cxn ang="0">
                  <a:pos x="8106" y="22062"/>
                </a:cxn>
                <a:cxn ang="0">
                  <a:pos x="7190" y="26291"/>
                </a:cxn>
                <a:cxn ang="0">
                  <a:pos x="9657" y="28969"/>
                </a:cxn>
                <a:cxn ang="0">
                  <a:pos x="11489" y="22555"/>
                </a:cxn>
                <a:cxn ang="0">
                  <a:pos x="15084" y="19806"/>
                </a:cxn>
                <a:cxn ang="0">
                  <a:pos x="18890" y="19736"/>
                </a:cxn>
                <a:cxn ang="0">
                  <a:pos x="19666" y="20088"/>
                </a:cxn>
                <a:cxn ang="0">
                  <a:pos x="6979" y="35524"/>
                </a:cxn>
                <a:cxn ang="0">
                  <a:pos x="5428" y="39260"/>
                </a:cxn>
                <a:cxn ang="0">
                  <a:pos x="1622" y="47013"/>
                </a:cxn>
                <a:cxn ang="0">
                  <a:pos x="3384" y="49974"/>
                </a:cxn>
                <a:cxn ang="0">
                  <a:pos x="6556" y="45392"/>
                </a:cxn>
                <a:cxn ang="0">
                  <a:pos x="6556" y="42291"/>
                </a:cxn>
                <a:cxn ang="0">
                  <a:pos x="9375" y="36018"/>
                </a:cxn>
                <a:cxn ang="0">
                  <a:pos x="8529" y="54485"/>
                </a:cxn>
                <a:cxn ang="0">
                  <a:pos x="8459" y="58150"/>
                </a:cxn>
                <a:cxn ang="0">
                  <a:pos x="11912" y="61181"/>
                </a:cxn>
                <a:cxn ang="0">
                  <a:pos x="14732" y="53639"/>
                </a:cxn>
                <a:cxn ang="0">
                  <a:pos x="16635" y="51806"/>
                </a:cxn>
                <a:cxn ang="0">
                  <a:pos x="14238" y="48212"/>
                </a:cxn>
                <a:cxn ang="0">
                  <a:pos x="14238" y="43278"/>
                </a:cxn>
                <a:cxn ang="0">
                  <a:pos x="17763" y="26925"/>
                </a:cxn>
                <a:cxn ang="0">
                  <a:pos x="17481" y="31295"/>
                </a:cxn>
                <a:cxn ang="0">
                  <a:pos x="19031" y="34256"/>
                </a:cxn>
                <a:cxn ang="0">
                  <a:pos x="19877" y="37709"/>
                </a:cxn>
                <a:cxn ang="0">
                  <a:pos x="21569" y="41022"/>
                </a:cxn>
                <a:cxn ang="0">
                  <a:pos x="25093" y="39542"/>
                </a:cxn>
                <a:cxn ang="0">
                  <a:pos x="26080" y="35665"/>
                </a:cxn>
                <a:cxn ang="0">
                  <a:pos x="22626" y="32141"/>
                </a:cxn>
                <a:cxn ang="0">
                  <a:pos x="22978" y="27912"/>
                </a:cxn>
                <a:cxn ang="0">
                  <a:pos x="25868" y="8670"/>
                </a:cxn>
              </a:cxnLst>
              <a:rect l="T0" t="T1" r="T2" b="T3"/>
              <a:pathLst>
                <a:path w="26080" h="62661" extrusionOk="0">
                  <a:moveTo>
                    <a:pt x="19525" y="13956"/>
                  </a:moveTo>
                  <a:lnTo>
                    <a:pt x="19807" y="14027"/>
                  </a:lnTo>
                  <a:lnTo>
                    <a:pt x="20088" y="14168"/>
                  </a:lnTo>
                  <a:lnTo>
                    <a:pt x="19595" y="14168"/>
                  </a:lnTo>
                  <a:lnTo>
                    <a:pt x="19243" y="14097"/>
                  </a:lnTo>
                  <a:lnTo>
                    <a:pt x="19313" y="14027"/>
                  </a:lnTo>
                  <a:lnTo>
                    <a:pt x="19313" y="13956"/>
                  </a:lnTo>
                  <a:close/>
                  <a:moveTo>
                    <a:pt x="16353" y="15366"/>
                  </a:moveTo>
                  <a:lnTo>
                    <a:pt x="16635" y="15507"/>
                  </a:lnTo>
                  <a:lnTo>
                    <a:pt x="16776" y="15648"/>
                  </a:lnTo>
                  <a:lnTo>
                    <a:pt x="16917" y="15930"/>
                  </a:lnTo>
                  <a:lnTo>
                    <a:pt x="16917" y="16353"/>
                  </a:lnTo>
                  <a:lnTo>
                    <a:pt x="16846" y="16423"/>
                  </a:lnTo>
                  <a:lnTo>
                    <a:pt x="16776" y="16564"/>
                  </a:lnTo>
                  <a:lnTo>
                    <a:pt x="16494" y="16705"/>
                  </a:lnTo>
                  <a:lnTo>
                    <a:pt x="16141" y="16776"/>
                  </a:lnTo>
                  <a:lnTo>
                    <a:pt x="15648" y="16846"/>
                  </a:lnTo>
                  <a:lnTo>
                    <a:pt x="14802" y="16917"/>
                  </a:lnTo>
                  <a:lnTo>
                    <a:pt x="14309" y="16846"/>
                  </a:lnTo>
                  <a:lnTo>
                    <a:pt x="13956" y="16776"/>
                  </a:lnTo>
                  <a:lnTo>
                    <a:pt x="13815" y="16635"/>
                  </a:lnTo>
                  <a:lnTo>
                    <a:pt x="13745" y="16494"/>
                  </a:lnTo>
                  <a:lnTo>
                    <a:pt x="13815" y="16282"/>
                  </a:lnTo>
                  <a:lnTo>
                    <a:pt x="14027" y="16141"/>
                  </a:lnTo>
                  <a:lnTo>
                    <a:pt x="14238" y="15930"/>
                  </a:lnTo>
                  <a:lnTo>
                    <a:pt x="14943" y="15577"/>
                  </a:lnTo>
                  <a:lnTo>
                    <a:pt x="15296" y="15436"/>
                  </a:lnTo>
                  <a:lnTo>
                    <a:pt x="15648" y="15366"/>
                  </a:lnTo>
                  <a:close/>
                  <a:moveTo>
                    <a:pt x="18397" y="17269"/>
                  </a:moveTo>
                  <a:lnTo>
                    <a:pt x="18820" y="17480"/>
                  </a:lnTo>
                  <a:lnTo>
                    <a:pt x="18890" y="17692"/>
                  </a:lnTo>
                  <a:lnTo>
                    <a:pt x="18890" y="17833"/>
                  </a:lnTo>
                  <a:lnTo>
                    <a:pt x="18820" y="17974"/>
                  </a:lnTo>
                  <a:lnTo>
                    <a:pt x="18749" y="18115"/>
                  </a:lnTo>
                  <a:lnTo>
                    <a:pt x="18326" y="18890"/>
                  </a:lnTo>
                  <a:lnTo>
                    <a:pt x="18044" y="19383"/>
                  </a:lnTo>
                  <a:lnTo>
                    <a:pt x="17763" y="19665"/>
                  </a:lnTo>
                  <a:lnTo>
                    <a:pt x="17551" y="19736"/>
                  </a:lnTo>
                  <a:lnTo>
                    <a:pt x="17340" y="19736"/>
                  </a:lnTo>
                  <a:lnTo>
                    <a:pt x="17199" y="19595"/>
                  </a:lnTo>
                  <a:lnTo>
                    <a:pt x="17128" y="19313"/>
                  </a:lnTo>
                  <a:lnTo>
                    <a:pt x="17058" y="18961"/>
                  </a:lnTo>
                  <a:lnTo>
                    <a:pt x="17128" y="18608"/>
                  </a:lnTo>
                  <a:lnTo>
                    <a:pt x="17199" y="18256"/>
                  </a:lnTo>
                  <a:lnTo>
                    <a:pt x="17340" y="17903"/>
                  </a:lnTo>
                  <a:lnTo>
                    <a:pt x="17481" y="17621"/>
                  </a:lnTo>
                  <a:lnTo>
                    <a:pt x="17763" y="17410"/>
                  </a:lnTo>
                  <a:lnTo>
                    <a:pt x="18044" y="17269"/>
                  </a:lnTo>
                  <a:close/>
                  <a:moveTo>
                    <a:pt x="13886" y="20441"/>
                  </a:moveTo>
                  <a:lnTo>
                    <a:pt x="13674" y="21005"/>
                  </a:lnTo>
                  <a:lnTo>
                    <a:pt x="13604" y="21568"/>
                  </a:lnTo>
                  <a:lnTo>
                    <a:pt x="13534" y="21850"/>
                  </a:lnTo>
                  <a:lnTo>
                    <a:pt x="13252" y="22344"/>
                  </a:lnTo>
                  <a:lnTo>
                    <a:pt x="13111" y="22555"/>
                  </a:lnTo>
                  <a:lnTo>
                    <a:pt x="12970" y="22696"/>
                  </a:lnTo>
                  <a:lnTo>
                    <a:pt x="12758" y="22767"/>
                  </a:lnTo>
                  <a:lnTo>
                    <a:pt x="12617" y="22696"/>
                  </a:lnTo>
                  <a:lnTo>
                    <a:pt x="12406" y="22485"/>
                  </a:lnTo>
                  <a:lnTo>
                    <a:pt x="12335" y="22344"/>
                  </a:lnTo>
                  <a:lnTo>
                    <a:pt x="12265" y="22132"/>
                  </a:lnTo>
                  <a:lnTo>
                    <a:pt x="12265" y="21921"/>
                  </a:lnTo>
                  <a:lnTo>
                    <a:pt x="12406" y="21639"/>
                  </a:lnTo>
                  <a:lnTo>
                    <a:pt x="12617" y="21287"/>
                  </a:lnTo>
                  <a:lnTo>
                    <a:pt x="12970" y="21005"/>
                  </a:lnTo>
                  <a:lnTo>
                    <a:pt x="13322" y="20723"/>
                  </a:lnTo>
                  <a:lnTo>
                    <a:pt x="13886" y="20441"/>
                  </a:lnTo>
                  <a:close/>
                  <a:moveTo>
                    <a:pt x="6979" y="22767"/>
                  </a:moveTo>
                  <a:lnTo>
                    <a:pt x="7401" y="22837"/>
                  </a:lnTo>
                  <a:lnTo>
                    <a:pt x="7824" y="23049"/>
                  </a:lnTo>
                  <a:lnTo>
                    <a:pt x="8247" y="23190"/>
                  </a:lnTo>
                  <a:lnTo>
                    <a:pt x="8811" y="23472"/>
                  </a:lnTo>
                  <a:lnTo>
                    <a:pt x="8600" y="23683"/>
                  </a:lnTo>
                  <a:lnTo>
                    <a:pt x="8247" y="23894"/>
                  </a:lnTo>
                  <a:lnTo>
                    <a:pt x="7754" y="24035"/>
                  </a:lnTo>
                  <a:lnTo>
                    <a:pt x="7260" y="24176"/>
                  </a:lnTo>
                  <a:lnTo>
                    <a:pt x="6767" y="24176"/>
                  </a:lnTo>
                  <a:lnTo>
                    <a:pt x="6415" y="24106"/>
                  </a:lnTo>
                  <a:lnTo>
                    <a:pt x="6274" y="23965"/>
                  </a:lnTo>
                  <a:lnTo>
                    <a:pt x="6203" y="23824"/>
                  </a:lnTo>
                  <a:lnTo>
                    <a:pt x="6133" y="23683"/>
                  </a:lnTo>
                  <a:lnTo>
                    <a:pt x="6133" y="23472"/>
                  </a:lnTo>
                  <a:lnTo>
                    <a:pt x="6203" y="23190"/>
                  </a:lnTo>
                  <a:lnTo>
                    <a:pt x="6274" y="23049"/>
                  </a:lnTo>
                  <a:lnTo>
                    <a:pt x="6415" y="22908"/>
                  </a:lnTo>
                  <a:lnTo>
                    <a:pt x="6556" y="22837"/>
                  </a:lnTo>
                  <a:lnTo>
                    <a:pt x="6979" y="22767"/>
                  </a:lnTo>
                  <a:close/>
                  <a:moveTo>
                    <a:pt x="9868" y="23965"/>
                  </a:moveTo>
                  <a:lnTo>
                    <a:pt x="9868" y="24247"/>
                  </a:lnTo>
                  <a:lnTo>
                    <a:pt x="9868" y="24458"/>
                  </a:lnTo>
                  <a:lnTo>
                    <a:pt x="9727" y="24317"/>
                  </a:lnTo>
                  <a:lnTo>
                    <a:pt x="9727" y="24247"/>
                  </a:lnTo>
                  <a:lnTo>
                    <a:pt x="9727" y="24106"/>
                  </a:lnTo>
                  <a:lnTo>
                    <a:pt x="9868" y="23965"/>
                  </a:lnTo>
                  <a:close/>
                  <a:moveTo>
                    <a:pt x="9868" y="24599"/>
                  </a:moveTo>
                  <a:lnTo>
                    <a:pt x="9939" y="26079"/>
                  </a:lnTo>
                  <a:lnTo>
                    <a:pt x="9868" y="26502"/>
                  </a:lnTo>
                  <a:lnTo>
                    <a:pt x="9798" y="26925"/>
                  </a:lnTo>
                  <a:lnTo>
                    <a:pt x="9657" y="27348"/>
                  </a:lnTo>
                  <a:lnTo>
                    <a:pt x="9445" y="27701"/>
                  </a:lnTo>
                  <a:lnTo>
                    <a:pt x="9234" y="27912"/>
                  </a:lnTo>
                  <a:lnTo>
                    <a:pt x="9023" y="27912"/>
                  </a:lnTo>
                  <a:lnTo>
                    <a:pt x="8952" y="27771"/>
                  </a:lnTo>
                  <a:lnTo>
                    <a:pt x="8882" y="27630"/>
                  </a:lnTo>
                  <a:lnTo>
                    <a:pt x="8670" y="27066"/>
                  </a:lnTo>
                  <a:lnTo>
                    <a:pt x="8670" y="26502"/>
                  </a:lnTo>
                  <a:lnTo>
                    <a:pt x="8741" y="26150"/>
                  </a:lnTo>
                  <a:lnTo>
                    <a:pt x="8952" y="25798"/>
                  </a:lnTo>
                  <a:lnTo>
                    <a:pt x="9164" y="25586"/>
                  </a:lnTo>
                  <a:lnTo>
                    <a:pt x="9657" y="25163"/>
                  </a:lnTo>
                  <a:lnTo>
                    <a:pt x="9798" y="24952"/>
                  </a:lnTo>
                  <a:lnTo>
                    <a:pt x="9868" y="24599"/>
                  </a:lnTo>
                  <a:close/>
                  <a:moveTo>
                    <a:pt x="19313" y="28335"/>
                  </a:moveTo>
                  <a:lnTo>
                    <a:pt x="19243" y="28687"/>
                  </a:lnTo>
                  <a:lnTo>
                    <a:pt x="19243" y="29040"/>
                  </a:lnTo>
                  <a:lnTo>
                    <a:pt x="19313" y="29181"/>
                  </a:lnTo>
                  <a:lnTo>
                    <a:pt x="19454" y="29322"/>
                  </a:lnTo>
                  <a:lnTo>
                    <a:pt x="19595" y="29392"/>
                  </a:lnTo>
                  <a:lnTo>
                    <a:pt x="19807" y="29392"/>
                  </a:lnTo>
                  <a:lnTo>
                    <a:pt x="19313" y="30238"/>
                  </a:lnTo>
                  <a:lnTo>
                    <a:pt x="19031" y="30661"/>
                  </a:lnTo>
                  <a:lnTo>
                    <a:pt x="18679" y="31084"/>
                  </a:lnTo>
                  <a:lnTo>
                    <a:pt x="18538" y="31013"/>
                  </a:lnTo>
                  <a:lnTo>
                    <a:pt x="18397" y="30872"/>
                  </a:lnTo>
                  <a:lnTo>
                    <a:pt x="18326" y="30731"/>
                  </a:lnTo>
                  <a:lnTo>
                    <a:pt x="18256" y="30590"/>
                  </a:lnTo>
                  <a:lnTo>
                    <a:pt x="18326" y="30168"/>
                  </a:lnTo>
                  <a:lnTo>
                    <a:pt x="18467" y="29745"/>
                  </a:lnTo>
                  <a:lnTo>
                    <a:pt x="18679" y="29251"/>
                  </a:lnTo>
                  <a:lnTo>
                    <a:pt x="18961" y="28899"/>
                  </a:lnTo>
                  <a:lnTo>
                    <a:pt x="19313" y="28335"/>
                  </a:lnTo>
                  <a:close/>
                  <a:moveTo>
                    <a:pt x="21569" y="28758"/>
                  </a:moveTo>
                  <a:lnTo>
                    <a:pt x="22062" y="28969"/>
                  </a:lnTo>
                  <a:lnTo>
                    <a:pt x="22555" y="29181"/>
                  </a:lnTo>
                  <a:lnTo>
                    <a:pt x="23049" y="29533"/>
                  </a:lnTo>
                  <a:lnTo>
                    <a:pt x="23472" y="29886"/>
                  </a:lnTo>
                  <a:lnTo>
                    <a:pt x="23754" y="30238"/>
                  </a:lnTo>
                  <a:lnTo>
                    <a:pt x="23824" y="30450"/>
                  </a:lnTo>
                  <a:lnTo>
                    <a:pt x="23824" y="30661"/>
                  </a:lnTo>
                  <a:lnTo>
                    <a:pt x="23754" y="30872"/>
                  </a:lnTo>
                  <a:lnTo>
                    <a:pt x="23613" y="31013"/>
                  </a:lnTo>
                  <a:lnTo>
                    <a:pt x="23401" y="31225"/>
                  </a:lnTo>
                  <a:lnTo>
                    <a:pt x="23190" y="31366"/>
                  </a:lnTo>
                  <a:lnTo>
                    <a:pt x="22908" y="31436"/>
                  </a:lnTo>
                  <a:lnTo>
                    <a:pt x="22696" y="31366"/>
                  </a:lnTo>
                  <a:lnTo>
                    <a:pt x="22485" y="31295"/>
                  </a:lnTo>
                  <a:lnTo>
                    <a:pt x="22203" y="31154"/>
                  </a:lnTo>
                  <a:lnTo>
                    <a:pt x="21780" y="30802"/>
                  </a:lnTo>
                  <a:lnTo>
                    <a:pt x="21428" y="30309"/>
                  </a:lnTo>
                  <a:lnTo>
                    <a:pt x="21216" y="29745"/>
                  </a:lnTo>
                  <a:lnTo>
                    <a:pt x="21146" y="29251"/>
                  </a:lnTo>
                  <a:lnTo>
                    <a:pt x="21146" y="28969"/>
                  </a:lnTo>
                  <a:lnTo>
                    <a:pt x="21216" y="28758"/>
                  </a:lnTo>
                  <a:close/>
                  <a:moveTo>
                    <a:pt x="20934" y="33410"/>
                  </a:moveTo>
                  <a:lnTo>
                    <a:pt x="21075" y="33692"/>
                  </a:lnTo>
                  <a:lnTo>
                    <a:pt x="21133" y="33749"/>
                  </a:lnTo>
                  <a:lnTo>
                    <a:pt x="21005" y="34326"/>
                  </a:lnTo>
                  <a:lnTo>
                    <a:pt x="20511" y="34467"/>
                  </a:lnTo>
                  <a:lnTo>
                    <a:pt x="20018" y="34538"/>
                  </a:lnTo>
                  <a:lnTo>
                    <a:pt x="20159" y="34185"/>
                  </a:lnTo>
                  <a:lnTo>
                    <a:pt x="20441" y="33903"/>
                  </a:lnTo>
                  <a:lnTo>
                    <a:pt x="20934" y="33410"/>
                  </a:lnTo>
                  <a:close/>
                  <a:moveTo>
                    <a:pt x="22767" y="34115"/>
                  </a:moveTo>
                  <a:lnTo>
                    <a:pt x="23260" y="34185"/>
                  </a:lnTo>
                  <a:lnTo>
                    <a:pt x="23754" y="34256"/>
                  </a:lnTo>
                  <a:lnTo>
                    <a:pt x="24247" y="34467"/>
                  </a:lnTo>
                  <a:lnTo>
                    <a:pt x="24670" y="34749"/>
                  </a:lnTo>
                  <a:lnTo>
                    <a:pt x="24811" y="34890"/>
                  </a:lnTo>
                  <a:lnTo>
                    <a:pt x="24881" y="35031"/>
                  </a:lnTo>
                  <a:lnTo>
                    <a:pt x="24881" y="35172"/>
                  </a:lnTo>
                  <a:lnTo>
                    <a:pt x="24811" y="35313"/>
                  </a:lnTo>
                  <a:lnTo>
                    <a:pt x="24599" y="35454"/>
                  </a:lnTo>
                  <a:lnTo>
                    <a:pt x="24247" y="35524"/>
                  </a:lnTo>
                  <a:lnTo>
                    <a:pt x="23824" y="35454"/>
                  </a:lnTo>
                  <a:lnTo>
                    <a:pt x="23613" y="35383"/>
                  </a:lnTo>
                  <a:lnTo>
                    <a:pt x="23401" y="35242"/>
                  </a:lnTo>
                  <a:lnTo>
                    <a:pt x="23190" y="35031"/>
                  </a:lnTo>
                  <a:lnTo>
                    <a:pt x="23049" y="34820"/>
                  </a:lnTo>
                  <a:lnTo>
                    <a:pt x="22837" y="34467"/>
                  </a:lnTo>
                  <a:lnTo>
                    <a:pt x="22767" y="34115"/>
                  </a:lnTo>
                  <a:close/>
                  <a:moveTo>
                    <a:pt x="7260" y="35877"/>
                  </a:moveTo>
                  <a:lnTo>
                    <a:pt x="6626" y="36723"/>
                  </a:lnTo>
                  <a:lnTo>
                    <a:pt x="5851" y="37498"/>
                  </a:lnTo>
                  <a:lnTo>
                    <a:pt x="5146" y="37991"/>
                  </a:lnTo>
                  <a:lnTo>
                    <a:pt x="4441" y="38485"/>
                  </a:lnTo>
                  <a:lnTo>
                    <a:pt x="4723" y="38273"/>
                  </a:lnTo>
                  <a:lnTo>
                    <a:pt x="4935" y="37991"/>
                  </a:lnTo>
                  <a:lnTo>
                    <a:pt x="5569" y="37216"/>
                  </a:lnTo>
                  <a:lnTo>
                    <a:pt x="5921" y="36793"/>
                  </a:lnTo>
                  <a:lnTo>
                    <a:pt x="6344" y="36370"/>
                  </a:lnTo>
                  <a:lnTo>
                    <a:pt x="6767" y="36088"/>
                  </a:lnTo>
                  <a:lnTo>
                    <a:pt x="7260" y="35877"/>
                  </a:lnTo>
                  <a:close/>
                  <a:moveTo>
                    <a:pt x="21639" y="37568"/>
                  </a:moveTo>
                  <a:lnTo>
                    <a:pt x="21569" y="37921"/>
                  </a:lnTo>
                  <a:lnTo>
                    <a:pt x="21357" y="38344"/>
                  </a:lnTo>
                  <a:lnTo>
                    <a:pt x="20934" y="38978"/>
                  </a:lnTo>
                  <a:lnTo>
                    <a:pt x="20723" y="39331"/>
                  </a:lnTo>
                  <a:lnTo>
                    <a:pt x="20511" y="39612"/>
                  </a:lnTo>
                  <a:lnTo>
                    <a:pt x="20229" y="39824"/>
                  </a:lnTo>
                  <a:lnTo>
                    <a:pt x="19948" y="40035"/>
                  </a:lnTo>
                  <a:lnTo>
                    <a:pt x="19807" y="40035"/>
                  </a:lnTo>
                  <a:lnTo>
                    <a:pt x="19736" y="39894"/>
                  </a:lnTo>
                  <a:lnTo>
                    <a:pt x="19736" y="39824"/>
                  </a:lnTo>
                  <a:lnTo>
                    <a:pt x="19807" y="39612"/>
                  </a:lnTo>
                  <a:lnTo>
                    <a:pt x="20088" y="39260"/>
                  </a:lnTo>
                  <a:lnTo>
                    <a:pt x="20441" y="38767"/>
                  </a:lnTo>
                  <a:lnTo>
                    <a:pt x="21287" y="37921"/>
                  </a:lnTo>
                  <a:lnTo>
                    <a:pt x="21639" y="37568"/>
                  </a:lnTo>
                  <a:close/>
                  <a:moveTo>
                    <a:pt x="7754" y="38203"/>
                  </a:moveTo>
                  <a:lnTo>
                    <a:pt x="7824" y="38767"/>
                  </a:lnTo>
                  <a:lnTo>
                    <a:pt x="7824" y="39331"/>
                  </a:lnTo>
                  <a:lnTo>
                    <a:pt x="7824" y="39894"/>
                  </a:lnTo>
                  <a:lnTo>
                    <a:pt x="7683" y="40388"/>
                  </a:lnTo>
                  <a:lnTo>
                    <a:pt x="7613" y="40811"/>
                  </a:lnTo>
                  <a:lnTo>
                    <a:pt x="7331" y="41163"/>
                  </a:lnTo>
                  <a:lnTo>
                    <a:pt x="7260" y="41234"/>
                  </a:lnTo>
                  <a:lnTo>
                    <a:pt x="7190" y="41163"/>
                  </a:lnTo>
                  <a:lnTo>
                    <a:pt x="7120" y="40952"/>
                  </a:lnTo>
                  <a:lnTo>
                    <a:pt x="7120" y="40529"/>
                  </a:lnTo>
                  <a:lnTo>
                    <a:pt x="7260" y="39965"/>
                  </a:lnTo>
                  <a:lnTo>
                    <a:pt x="7542" y="38837"/>
                  </a:lnTo>
                  <a:lnTo>
                    <a:pt x="7754" y="38203"/>
                  </a:lnTo>
                  <a:close/>
                  <a:moveTo>
                    <a:pt x="22908" y="38203"/>
                  </a:moveTo>
                  <a:lnTo>
                    <a:pt x="23472" y="38555"/>
                  </a:lnTo>
                  <a:lnTo>
                    <a:pt x="23824" y="38908"/>
                  </a:lnTo>
                  <a:lnTo>
                    <a:pt x="24036" y="39260"/>
                  </a:lnTo>
                  <a:lnTo>
                    <a:pt x="24106" y="39612"/>
                  </a:lnTo>
                  <a:lnTo>
                    <a:pt x="24106" y="40035"/>
                  </a:lnTo>
                  <a:lnTo>
                    <a:pt x="23965" y="40317"/>
                  </a:lnTo>
                  <a:lnTo>
                    <a:pt x="23754" y="40670"/>
                  </a:lnTo>
                  <a:lnTo>
                    <a:pt x="23542" y="40952"/>
                  </a:lnTo>
                  <a:lnTo>
                    <a:pt x="23331" y="41163"/>
                  </a:lnTo>
                  <a:lnTo>
                    <a:pt x="23049" y="41304"/>
                  </a:lnTo>
                  <a:lnTo>
                    <a:pt x="22767" y="41375"/>
                  </a:lnTo>
                  <a:lnTo>
                    <a:pt x="22555" y="41375"/>
                  </a:lnTo>
                  <a:lnTo>
                    <a:pt x="22414" y="41234"/>
                  </a:lnTo>
                  <a:lnTo>
                    <a:pt x="22344" y="41022"/>
                  </a:lnTo>
                  <a:lnTo>
                    <a:pt x="22344" y="40670"/>
                  </a:lnTo>
                  <a:lnTo>
                    <a:pt x="22414" y="40247"/>
                  </a:lnTo>
                  <a:lnTo>
                    <a:pt x="22696" y="39190"/>
                  </a:lnTo>
                  <a:lnTo>
                    <a:pt x="22908" y="38203"/>
                  </a:lnTo>
                  <a:close/>
                  <a:moveTo>
                    <a:pt x="3102" y="42784"/>
                  </a:moveTo>
                  <a:lnTo>
                    <a:pt x="3172" y="42925"/>
                  </a:lnTo>
                  <a:lnTo>
                    <a:pt x="3172" y="43137"/>
                  </a:lnTo>
                  <a:lnTo>
                    <a:pt x="2961" y="43630"/>
                  </a:lnTo>
                  <a:lnTo>
                    <a:pt x="2538" y="44405"/>
                  </a:lnTo>
                  <a:lnTo>
                    <a:pt x="1904" y="44828"/>
                  </a:lnTo>
                  <a:lnTo>
                    <a:pt x="1481" y="44828"/>
                  </a:lnTo>
                  <a:lnTo>
                    <a:pt x="1481" y="44687"/>
                  </a:lnTo>
                  <a:lnTo>
                    <a:pt x="1622" y="44405"/>
                  </a:lnTo>
                  <a:lnTo>
                    <a:pt x="1904" y="43983"/>
                  </a:lnTo>
                  <a:lnTo>
                    <a:pt x="2256" y="43489"/>
                  </a:lnTo>
                  <a:lnTo>
                    <a:pt x="2679" y="43066"/>
                  </a:lnTo>
                  <a:lnTo>
                    <a:pt x="3102" y="42784"/>
                  </a:lnTo>
                  <a:close/>
                  <a:moveTo>
                    <a:pt x="4441" y="43419"/>
                  </a:moveTo>
                  <a:lnTo>
                    <a:pt x="4935" y="43771"/>
                  </a:lnTo>
                  <a:lnTo>
                    <a:pt x="5075" y="43912"/>
                  </a:lnTo>
                  <a:lnTo>
                    <a:pt x="5146" y="44194"/>
                  </a:lnTo>
                  <a:lnTo>
                    <a:pt x="5146" y="44405"/>
                  </a:lnTo>
                  <a:lnTo>
                    <a:pt x="5146" y="44617"/>
                  </a:lnTo>
                  <a:lnTo>
                    <a:pt x="5005" y="45110"/>
                  </a:lnTo>
                  <a:lnTo>
                    <a:pt x="4794" y="45392"/>
                  </a:lnTo>
                  <a:lnTo>
                    <a:pt x="4653" y="45463"/>
                  </a:lnTo>
                  <a:lnTo>
                    <a:pt x="4512" y="45463"/>
                  </a:lnTo>
                  <a:lnTo>
                    <a:pt x="4441" y="45392"/>
                  </a:lnTo>
                  <a:lnTo>
                    <a:pt x="4300" y="45251"/>
                  </a:lnTo>
                  <a:lnTo>
                    <a:pt x="4300" y="44969"/>
                  </a:lnTo>
                  <a:lnTo>
                    <a:pt x="4300" y="44617"/>
                  </a:lnTo>
                  <a:lnTo>
                    <a:pt x="4300" y="44053"/>
                  </a:lnTo>
                  <a:lnTo>
                    <a:pt x="4441" y="43419"/>
                  </a:lnTo>
                  <a:close/>
                  <a:moveTo>
                    <a:pt x="12688" y="43912"/>
                  </a:moveTo>
                  <a:lnTo>
                    <a:pt x="13322" y="44053"/>
                  </a:lnTo>
                  <a:lnTo>
                    <a:pt x="13956" y="44335"/>
                  </a:lnTo>
                  <a:lnTo>
                    <a:pt x="14450" y="44687"/>
                  </a:lnTo>
                  <a:lnTo>
                    <a:pt x="14661" y="44899"/>
                  </a:lnTo>
                  <a:lnTo>
                    <a:pt x="14873" y="45181"/>
                  </a:lnTo>
                  <a:lnTo>
                    <a:pt x="14943" y="45322"/>
                  </a:lnTo>
                  <a:lnTo>
                    <a:pt x="15014" y="45392"/>
                  </a:lnTo>
                  <a:lnTo>
                    <a:pt x="15014" y="45533"/>
                  </a:lnTo>
                  <a:lnTo>
                    <a:pt x="14873" y="45674"/>
                  </a:lnTo>
                  <a:lnTo>
                    <a:pt x="14661" y="45674"/>
                  </a:lnTo>
                  <a:lnTo>
                    <a:pt x="14379" y="45533"/>
                  </a:lnTo>
                  <a:lnTo>
                    <a:pt x="14027" y="45322"/>
                  </a:lnTo>
                  <a:lnTo>
                    <a:pt x="13674" y="45040"/>
                  </a:lnTo>
                  <a:lnTo>
                    <a:pt x="13040" y="44405"/>
                  </a:lnTo>
                  <a:lnTo>
                    <a:pt x="12688" y="43912"/>
                  </a:lnTo>
                  <a:close/>
                  <a:moveTo>
                    <a:pt x="12617" y="46168"/>
                  </a:moveTo>
                  <a:lnTo>
                    <a:pt x="12688" y="46238"/>
                  </a:lnTo>
                  <a:lnTo>
                    <a:pt x="12688" y="46520"/>
                  </a:lnTo>
                  <a:lnTo>
                    <a:pt x="12688" y="46872"/>
                  </a:lnTo>
                  <a:lnTo>
                    <a:pt x="12547" y="47859"/>
                  </a:lnTo>
                  <a:lnTo>
                    <a:pt x="12406" y="48353"/>
                  </a:lnTo>
                  <a:lnTo>
                    <a:pt x="12265" y="48705"/>
                  </a:lnTo>
                  <a:lnTo>
                    <a:pt x="12053" y="48987"/>
                  </a:lnTo>
                  <a:lnTo>
                    <a:pt x="11912" y="49057"/>
                  </a:lnTo>
                  <a:lnTo>
                    <a:pt x="11771" y="49057"/>
                  </a:lnTo>
                  <a:lnTo>
                    <a:pt x="11701" y="48987"/>
                  </a:lnTo>
                  <a:lnTo>
                    <a:pt x="11701" y="48916"/>
                  </a:lnTo>
                  <a:lnTo>
                    <a:pt x="11701" y="48494"/>
                  </a:lnTo>
                  <a:lnTo>
                    <a:pt x="11771" y="48000"/>
                  </a:lnTo>
                  <a:lnTo>
                    <a:pt x="11983" y="47436"/>
                  </a:lnTo>
                  <a:lnTo>
                    <a:pt x="12194" y="46872"/>
                  </a:lnTo>
                  <a:lnTo>
                    <a:pt x="12406" y="46449"/>
                  </a:lnTo>
                  <a:lnTo>
                    <a:pt x="12547" y="46238"/>
                  </a:lnTo>
                  <a:lnTo>
                    <a:pt x="12617" y="46168"/>
                  </a:lnTo>
                  <a:close/>
                  <a:moveTo>
                    <a:pt x="2186" y="49128"/>
                  </a:moveTo>
                  <a:lnTo>
                    <a:pt x="2256" y="49692"/>
                  </a:lnTo>
                  <a:lnTo>
                    <a:pt x="2186" y="49833"/>
                  </a:lnTo>
                  <a:lnTo>
                    <a:pt x="2115" y="49974"/>
                  </a:lnTo>
                  <a:lnTo>
                    <a:pt x="1904" y="50185"/>
                  </a:lnTo>
                  <a:lnTo>
                    <a:pt x="1622" y="50256"/>
                  </a:lnTo>
                  <a:lnTo>
                    <a:pt x="1340" y="50185"/>
                  </a:lnTo>
                  <a:lnTo>
                    <a:pt x="1128" y="49974"/>
                  </a:lnTo>
                  <a:lnTo>
                    <a:pt x="987" y="49762"/>
                  </a:lnTo>
                  <a:lnTo>
                    <a:pt x="987" y="49621"/>
                  </a:lnTo>
                  <a:lnTo>
                    <a:pt x="1058" y="49480"/>
                  </a:lnTo>
                  <a:lnTo>
                    <a:pt x="1269" y="49128"/>
                  </a:lnTo>
                  <a:lnTo>
                    <a:pt x="1481" y="49269"/>
                  </a:lnTo>
                  <a:lnTo>
                    <a:pt x="1692" y="49410"/>
                  </a:lnTo>
                  <a:lnTo>
                    <a:pt x="1904" y="49339"/>
                  </a:lnTo>
                  <a:lnTo>
                    <a:pt x="2186" y="49128"/>
                  </a:lnTo>
                  <a:close/>
                  <a:moveTo>
                    <a:pt x="14732" y="49551"/>
                  </a:moveTo>
                  <a:lnTo>
                    <a:pt x="16423" y="50185"/>
                  </a:lnTo>
                  <a:lnTo>
                    <a:pt x="16635" y="50185"/>
                  </a:lnTo>
                  <a:lnTo>
                    <a:pt x="16705" y="50256"/>
                  </a:lnTo>
                  <a:lnTo>
                    <a:pt x="16705" y="50397"/>
                  </a:lnTo>
                  <a:lnTo>
                    <a:pt x="16635" y="50538"/>
                  </a:lnTo>
                  <a:lnTo>
                    <a:pt x="16141" y="50538"/>
                  </a:lnTo>
                  <a:lnTo>
                    <a:pt x="15859" y="50467"/>
                  </a:lnTo>
                  <a:lnTo>
                    <a:pt x="15578" y="50256"/>
                  </a:lnTo>
                  <a:lnTo>
                    <a:pt x="15155" y="49903"/>
                  </a:lnTo>
                  <a:lnTo>
                    <a:pt x="14732" y="49551"/>
                  </a:lnTo>
                  <a:close/>
                  <a:moveTo>
                    <a:pt x="11208" y="42925"/>
                  </a:moveTo>
                  <a:lnTo>
                    <a:pt x="12194" y="45040"/>
                  </a:lnTo>
                  <a:lnTo>
                    <a:pt x="12194" y="45392"/>
                  </a:lnTo>
                  <a:lnTo>
                    <a:pt x="12194" y="45674"/>
                  </a:lnTo>
                  <a:lnTo>
                    <a:pt x="12265" y="46027"/>
                  </a:lnTo>
                  <a:lnTo>
                    <a:pt x="12194" y="46379"/>
                  </a:lnTo>
                  <a:lnTo>
                    <a:pt x="12124" y="46661"/>
                  </a:lnTo>
                  <a:lnTo>
                    <a:pt x="11912" y="46943"/>
                  </a:lnTo>
                  <a:lnTo>
                    <a:pt x="11419" y="47507"/>
                  </a:lnTo>
                  <a:lnTo>
                    <a:pt x="11208" y="47789"/>
                  </a:lnTo>
                  <a:lnTo>
                    <a:pt x="10996" y="48071"/>
                  </a:lnTo>
                  <a:lnTo>
                    <a:pt x="10855" y="48423"/>
                  </a:lnTo>
                  <a:lnTo>
                    <a:pt x="10785" y="48775"/>
                  </a:lnTo>
                  <a:lnTo>
                    <a:pt x="10855" y="49128"/>
                  </a:lnTo>
                  <a:lnTo>
                    <a:pt x="10926" y="49410"/>
                  </a:lnTo>
                  <a:lnTo>
                    <a:pt x="10996" y="49621"/>
                  </a:lnTo>
                  <a:lnTo>
                    <a:pt x="11137" y="49833"/>
                  </a:lnTo>
                  <a:lnTo>
                    <a:pt x="11278" y="49974"/>
                  </a:lnTo>
                  <a:lnTo>
                    <a:pt x="11419" y="50115"/>
                  </a:lnTo>
                  <a:lnTo>
                    <a:pt x="11560" y="50185"/>
                  </a:lnTo>
                  <a:lnTo>
                    <a:pt x="11771" y="50256"/>
                  </a:lnTo>
                  <a:lnTo>
                    <a:pt x="12194" y="50185"/>
                  </a:lnTo>
                  <a:lnTo>
                    <a:pt x="12617" y="49974"/>
                  </a:lnTo>
                  <a:lnTo>
                    <a:pt x="13040" y="49621"/>
                  </a:lnTo>
                  <a:lnTo>
                    <a:pt x="13322" y="49057"/>
                  </a:lnTo>
                  <a:lnTo>
                    <a:pt x="13674" y="50326"/>
                  </a:lnTo>
                  <a:lnTo>
                    <a:pt x="13815" y="51031"/>
                  </a:lnTo>
                  <a:lnTo>
                    <a:pt x="13886" y="51524"/>
                  </a:lnTo>
                  <a:lnTo>
                    <a:pt x="13745" y="51947"/>
                  </a:lnTo>
                  <a:lnTo>
                    <a:pt x="13393" y="52864"/>
                  </a:lnTo>
                  <a:lnTo>
                    <a:pt x="13252" y="53286"/>
                  </a:lnTo>
                  <a:lnTo>
                    <a:pt x="13040" y="53568"/>
                  </a:lnTo>
                  <a:lnTo>
                    <a:pt x="12899" y="53639"/>
                  </a:lnTo>
                  <a:lnTo>
                    <a:pt x="12829" y="53709"/>
                  </a:lnTo>
                  <a:lnTo>
                    <a:pt x="12758" y="53639"/>
                  </a:lnTo>
                  <a:lnTo>
                    <a:pt x="12688" y="53498"/>
                  </a:lnTo>
                  <a:lnTo>
                    <a:pt x="12617" y="53286"/>
                  </a:lnTo>
                  <a:lnTo>
                    <a:pt x="12688" y="52934"/>
                  </a:lnTo>
                  <a:lnTo>
                    <a:pt x="12899" y="52159"/>
                  </a:lnTo>
                  <a:lnTo>
                    <a:pt x="13181" y="51454"/>
                  </a:lnTo>
                  <a:lnTo>
                    <a:pt x="13393" y="51101"/>
                  </a:lnTo>
                  <a:lnTo>
                    <a:pt x="13040" y="51383"/>
                  </a:lnTo>
                  <a:lnTo>
                    <a:pt x="12688" y="51665"/>
                  </a:lnTo>
                  <a:lnTo>
                    <a:pt x="12335" y="52018"/>
                  </a:lnTo>
                  <a:lnTo>
                    <a:pt x="12053" y="52441"/>
                  </a:lnTo>
                  <a:lnTo>
                    <a:pt x="11912" y="52229"/>
                  </a:lnTo>
                  <a:lnTo>
                    <a:pt x="11701" y="52088"/>
                  </a:lnTo>
                  <a:lnTo>
                    <a:pt x="11278" y="51736"/>
                  </a:lnTo>
                  <a:lnTo>
                    <a:pt x="10855" y="51454"/>
                  </a:lnTo>
                  <a:lnTo>
                    <a:pt x="10714" y="51242"/>
                  </a:lnTo>
                  <a:lnTo>
                    <a:pt x="10573" y="51101"/>
                  </a:lnTo>
                  <a:lnTo>
                    <a:pt x="10503" y="50820"/>
                  </a:lnTo>
                  <a:lnTo>
                    <a:pt x="10432" y="50397"/>
                  </a:lnTo>
                  <a:lnTo>
                    <a:pt x="10432" y="49480"/>
                  </a:lnTo>
                  <a:lnTo>
                    <a:pt x="10644" y="47859"/>
                  </a:lnTo>
                  <a:lnTo>
                    <a:pt x="10855" y="45392"/>
                  </a:lnTo>
                  <a:lnTo>
                    <a:pt x="10996" y="44194"/>
                  </a:lnTo>
                  <a:lnTo>
                    <a:pt x="11208" y="42925"/>
                  </a:lnTo>
                  <a:close/>
                  <a:moveTo>
                    <a:pt x="10573" y="52441"/>
                  </a:moveTo>
                  <a:lnTo>
                    <a:pt x="11067" y="52934"/>
                  </a:lnTo>
                  <a:lnTo>
                    <a:pt x="11349" y="53498"/>
                  </a:lnTo>
                  <a:lnTo>
                    <a:pt x="11630" y="54062"/>
                  </a:lnTo>
                  <a:lnTo>
                    <a:pt x="11701" y="54696"/>
                  </a:lnTo>
                  <a:lnTo>
                    <a:pt x="10644" y="54273"/>
                  </a:lnTo>
                  <a:lnTo>
                    <a:pt x="10573" y="52441"/>
                  </a:lnTo>
                  <a:close/>
                  <a:moveTo>
                    <a:pt x="8655" y="54760"/>
                  </a:moveTo>
                  <a:lnTo>
                    <a:pt x="8600" y="55260"/>
                  </a:lnTo>
                  <a:lnTo>
                    <a:pt x="8388" y="56106"/>
                  </a:lnTo>
                  <a:lnTo>
                    <a:pt x="8177" y="56811"/>
                  </a:lnTo>
                  <a:lnTo>
                    <a:pt x="7965" y="57375"/>
                  </a:lnTo>
                  <a:lnTo>
                    <a:pt x="7824" y="57586"/>
                  </a:lnTo>
                  <a:lnTo>
                    <a:pt x="7683" y="57727"/>
                  </a:lnTo>
                  <a:lnTo>
                    <a:pt x="7472" y="57797"/>
                  </a:lnTo>
                  <a:lnTo>
                    <a:pt x="7331" y="57868"/>
                  </a:lnTo>
                  <a:lnTo>
                    <a:pt x="7120" y="57868"/>
                  </a:lnTo>
                  <a:lnTo>
                    <a:pt x="6908" y="57727"/>
                  </a:lnTo>
                  <a:lnTo>
                    <a:pt x="6838" y="57656"/>
                  </a:lnTo>
                  <a:lnTo>
                    <a:pt x="6908" y="57516"/>
                  </a:lnTo>
                  <a:lnTo>
                    <a:pt x="7049" y="57163"/>
                  </a:lnTo>
                  <a:lnTo>
                    <a:pt x="7683" y="56035"/>
                  </a:lnTo>
                  <a:lnTo>
                    <a:pt x="8655" y="54760"/>
                  </a:lnTo>
                  <a:close/>
                  <a:moveTo>
                    <a:pt x="10714" y="58361"/>
                  </a:moveTo>
                  <a:lnTo>
                    <a:pt x="10926" y="59066"/>
                  </a:lnTo>
                  <a:lnTo>
                    <a:pt x="10926" y="59771"/>
                  </a:lnTo>
                  <a:lnTo>
                    <a:pt x="10785" y="60476"/>
                  </a:lnTo>
                  <a:lnTo>
                    <a:pt x="10714" y="60828"/>
                  </a:lnTo>
                  <a:lnTo>
                    <a:pt x="10503" y="61181"/>
                  </a:lnTo>
                  <a:lnTo>
                    <a:pt x="10221" y="61533"/>
                  </a:lnTo>
                  <a:lnTo>
                    <a:pt x="10080" y="61604"/>
                  </a:lnTo>
                  <a:lnTo>
                    <a:pt x="10009" y="61674"/>
                  </a:lnTo>
                  <a:lnTo>
                    <a:pt x="9868" y="61674"/>
                  </a:lnTo>
                  <a:lnTo>
                    <a:pt x="9798" y="61604"/>
                  </a:lnTo>
                  <a:lnTo>
                    <a:pt x="9586" y="61392"/>
                  </a:lnTo>
                  <a:lnTo>
                    <a:pt x="9445" y="61040"/>
                  </a:lnTo>
                  <a:lnTo>
                    <a:pt x="9304" y="60687"/>
                  </a:lnTo>
                  <a:lnTo>
                    <a:pt x="9234" y="60053"/>
                  </a:lnTo>
                  <a:lnTo>
                    <a:pt x="9304" y="59419"/>
                  </a:lnTo>
                  <a:lnTo>
                    <a:pt x="9375" y="59066"/>
                  </a:lnTo>
                  <a:lnTo>
                    <a:pt x="9516" y="58855"/>
                  </a:lnTo>
                  <a:lnTo>
                    <a:pt x="9727" y="58784"/>
                  </a:lnTo>
                  <a:lnTo>
                    <a:pt x="10221" y="58714"/>
                  </a:lnTo>
                  <a:lnTo>
                    <a:pt x="10432" y="58643"/>
                  </a:lnTo>
                  <a:lnTo>
                    <a:pt x="10714" y="58361"/>
                  </a:lnTo>
                  <a:close/>
                  <a:moveTo>
                    <a:pt x="24458" y="0"/>
                  </a:moveTo>
                  <a:lnTo>
                    <a:pt x="24599" y="3736"/>
                  </a:lnTo>
                  <a:lnTo>
                    <a:pt x="24670" y="6485"/>
                  </a:lnTo>
                  <a:lnTo>
                    <a:pt x="24599" y="7965"/>
                  </a:lnTo>
                  <a:lnTo>
                    <a:pt x="24247" y="9727"/>
                  </a:lnTo>
                  <a:lnTo>
                    <a:pt x="24036" y="10573"/>
                  </a:lnTo>
                  <a:lnTo>
                    <a:pt x="23754" y="11278"/>
                  </a:lnTo>
                  <a:lnTo>
                    <a:pt x="23401" y="11983"/>
                  </a:lnTo>
                  <a:lnTo>
                    <a:pt x="22978" y="12617"/>
                  </a:lnTo>
                  <a:lnTo>
                    <a:pt x="22414" y="13251"/>
                  </a:lnTo>
                  <a:lnTo>
                    <a:pt x="21780" y="13886"/>
                  </a:lnTo>
                  <a:lnTo>
                    <a:pt x="21639" y="13674"/>
                  </a:lnTo>
                  <a:lnTo>
                    <a:pt x="21498" y="13463"/>
                  </a:lnTo>
                  <a:lnTo>
                    <a:pt x="21005" y="13110"/>
                  </a:lnTo>
                  <a:lnTo>
                    <a:pt x="20441" y="12899"/>
                  </a:lnTo>
                  <a:lnTo>
                    <a:pt x="19807" y="12758"/>
                  </a:lnTo>
                  <a:lnTo>
                    <a:pt x="19243" y="12758"/>
                  </a:lnTo>
                  <a:lnTo>
                    <a:pt x="18961" y="12828"/>
                  </a:lnTo>
                  <a:lnTo>
                    <a:pt x="18749" y="12969"/>
                  </a:lnTo>
                  <a:lnTo>
                    <a:pt x="18538" y="13110"/>
                  </a:lnTo>
                  <a:lnTo>
                    <a:pt x="18397" y="13322"/>
                  </a:lnTo>
                  <a:lnTo>
                    <a:pt x="18326" y="13533"/>
                  </a:lnTo>
                  <a:lnTo>
                    <a:pt x="18256" y="13886"/>
                  </a:lnTo>
                  <a:lnTo>
                    <a:pt x="18256" y="14027"/>
                  </a:lnTo>
                  <a:lnTo>
                    <a:pt x="18326" y="14238"/>
                  </a:lnTo>
                  <a:lnTo>
                    <a:pt x="18608" y="14450"/>
                  </a:lnTo>
                  <a:lnTo>
                    <a:pt x="18890" y="14661"/>
                  </a:lnTo>
                  <a:lnTo>
                    <a:pt x="19313" y="14802"/>
                  </a:lnTo>
                  <a:lnTo>
                    <a:pt x="20088" y="14802"/>
                  </a:lnTo>
                  <a:lnTo>
                    <a:pt x="20441" y="14732"/>
                  </a:lnTo>
                  <a:lnTo>
                    <a:pt x="20723" y="14520"/>
                  </a:lnTo>
                  <a:lnTo>
                    <a:pt x="20652" y="14661"/>
                  </a:lnTo>
                  <a:lnTo>
                    <a:pt x="20441" y="14872"/>
                  </a:lnTo>
                  <a:lnTo>
                    <a:pt x="19595" y="15436"/>
                  </a:lnTo>
                  <a:lnTo>
                    <a:pt x="18115" y="16141"/>
                  </a:lnTo>
                  <a:lnTo>
                    <a:pt x="18044" y="15718"/>
                  </a:lnTo>
                  <a:lnTo>
                    <a:pt x="17903" y="15436"/>
                  </a:lnTo>
                  <a:lnTo>
                    <a:pt x="17692" y="15084"/>
                  </a:lnTo>
                  <a:lnTo>
                    <a:pt x="17481" y="14872"/>
                  </a:lnTo>
                  <a:lnTo>
                    <a:pt x="17269" y="14732"/>
                  </a:lnTo>
                  <a:lnTo>
                    <a:pt x="16987" y="14591"/>
                  </a:lnTo>
                  <a:lnTo>
                    <a:pt x="16705" y="14450"/>
                  </a:lnTo>
                  <a:lnTo>
                    <a:pt x="15789" y="14450"/>
                  </a:lnTo>
                  <a:lnTo>
                    <a:pt x="15155" y="14591"/>
                  </a:lnTo>
                  <a:lnTo>
                    <a:pt x="14520" y="14872"/>
                  </a:lnTo>
                  <a:lnTo>
                    <a:pt x="13886" y="15225"/>
                  </a:lnTo>
                  <a:lnTo>
                    <a:pt x="13393" y="15648"/>
                  </a:lnTo>
                  <a:lnTo>
                    <a:pt x="12970" y="16071"/>
                  </a:lnTo>
                  <a:lnTo>
                    <a:pt x="12758" y="16494"/>
                  </a:lnTo>
                  <a:lnTo>
                    <a:pt x="12688" y="16776"/>
                  </a:lnTo>
                  <a:lnTo>
                    <a:pt x="12617" y="16987"/>
                  </a:lnTo>
                  <a:lnTo>
                    <a:pt x="12688" y="17198"/>
                  </a:lnTo>
                  <a:lnTo>
                    <a:pt x="12758" y="17339"/>
                  </a:lnTo>
                  <a:lnTo>
                    <a:pt x="12899" y="17551"/>
                  </a:lnTo>
                  <a:lnTo>
                    <a:pt x="13111" y="17692"/>
                  </a:lnTo>
                  <a:lnTo>
                    <a:pt x="13393" y="17833"/>
                  </a:lnTo>
                  <a:lnTo>
                    <a:pt x="13745" y="17974"/>
                  </a:lnTo>
                  <a:lnTo>
                    <a:pt x="14168" y="18044"/>
                  </a:lnTo>
                  <a:lnTo>
                    <a:pt x="14661" y="18115"/>
                  </a:lnTo>
                  <a:lnTo>
                    <a:pt x="14027" y="18467"/>
                  </a:lnTo>
                  <a:lnTo>
                    <a:pt x="13393" y="18820"/>
                  </a:lnTo>
                  <a:lnTo>
                    <a:pt x="12617" y="19172"/>
                  </a:lnTo>
                  <a:lnTo>
                    <a:pt x="11842" y="19454"/>
                  </a:lnTo>
                  <a:lnTo>
                    <a:pt x="11067" y="19665"/>
                  </a:lnTo>
                  <a:lnTo>
                    <a:pt x="10291" y="19806"/>
                  </a:lnTo>
                  <a:lnTo>
                    <a:pt x="9516" y="19877"/>
                  </a:lnTo>
                  <a:lnTo>
                    <a:pt x="8811" y="19736"/>
                  </a:lnTo>
                  <a:lnTo>
                    <a:pt x="9023" y="19383"/>
                  </a:lnTo>
                  <a:lnTo>
                    <a:pt x="9445" y="19031"/>
                  </a:lnTo>
                  <a:lnTo>
                    <a:pt x="9939" y="18679"/>
                  </a:lnTo>
                  <a:lnTo>
                    <a:pt x="10503" y="18397"/>
                  </a:lnTo>
                  <a:lnTo>
                    <a:pt x="11067" y="18256"/>
                  </a:lnTo>
                  <a:lnTo>
                    <a:pt x="11630" y="18115"/>
                  </a:lnTo>
                  <a:lnTo>
                    <a:pt x="11912" y="18185"/>
                  </a:lnTo>
                  <a:lnTo>
                    <a:pt x="12124" y="18185"/>
                  </a:lnTo>
                  <a:lnTo>
                    <a:pt x="12335" y="18326"/>
                  </a:lnTo>
                  <a:lnTo>
                    <a:pt x="12547" y="18467"/>
                  </a:lnTo>
                  <a:lnTo>
                    <a:pt x="12265" y="18185"/>
                  </a:lnTo>
                  <a:lnTo>
                    <a:pt x="11912" y="17974"/>
                  </a:lnTo>
                  <a:lnTo>
                    <a:pt x="11560" y="17833"/>
                  </a:lnTo>
                  <a:lnTo>
                    <a:pt x="11278" y="17692"/>
                  </a:lnTo>
                  <a:lnTo>
                    <a:pt x="10644" y="17621"/>
                  </a:lnTo>
                  <a:lnTo>
                    <a:pt x="10009" y="17692"/>
                  </a:lnTo>
                  <a:lnTo>
                    <a:pt x="9445" y="17903"/>
                  </a:lnTo>
                  <a:lnTo>
                    <a:pt x="8952" y="18185"/>
                  </a:lnTo>
                  <a:lnTo>
                    <a:pt x="8529" y="18538"/>
                  </a:lnTo>
                  <a:lnTo>
                    <a:pt x="8177" y="18961"/>
                  </a:lnTo>
                  <a:lnTo>
                    <a:pt x="7965" y="19383"/>
                  </a:lnTo>
                  <a:lnTo>
                    <a:pt x="7895" y="19877"/>
                  </a:lnTo>
                  <a:lnTo>
                    <a:pt x="7895" y="20229"/>
                  </a:lnTo>
                  <a:lnTo>
                    <a:pt x="8036" y="20441"/>
                  </a:lnTo>
                  <a:lnTo>
                    <a:pt x="8177" y="20582"/>
                  </a:lnTo>
                  <a:lnTo>
                    <a:pt x="8318" y="20793"/>
                  </a:lnTo>
                  <a:lnTo>
                    <a:pt x="8529" y="20864"/>
                  </a:lnTo>
                  <a:lnTo>
                    <a:pt x="8811" y="21005"/>
                  </a:lnTo>
                  <a:lnTo>
                    <a:pt x="9164" y="21075"/>
                  </a:lnTo>
                  <a:lnTo>
                    <a:pt x="10009" y="21075"/>
                  </a:lnTo>
                  <a:lnTo>
                    <a:pt x="11067" y="21005"/>
                  </a:lnTo>
                  <a:lnTo>
                    <a:pt x="10009" y="22062"/>
                  </a:lnTo>
                  <a:lnTo>
                    <a:pt x="9023" y="23260"/>
                  </a:lnTo>
                  <a:lnTo>
                    <a:pt x="8882" y="22908"/>
                  </a:lnTo>
                  <a:lnTo>
                    <a:pt x="8670" y="22626"/>
                  </a:lnTo>
                  <a:lnTo>
                    <a:pt x="8529" y="22414"/>
                  </a:lnTo>
                  <a:lnTo>
                    <a:pt x="8318" y="22203"/>
                  </a:lnTo>
                  <a:lnTo>
                    <a:pt x="8106" y="22062"/>
                  </a:lnTo>
                  <a:lnTo>
                    <a:pt x="7824" y="21991"/>
                  </a:lnTo>
                  <a:lnTo>
                    <a:pt x="7401" y="21921"/>
                  </a:lnTo>
                  <a:lnTo>
                    <a:pt x="6908" y="21991"/>
                  </a:lnTo>
                  <a:lnTo>
                    <a:pt x="6415" y="22132"/>
                  </a:lnTo>
                  <a:lnTo>
                    <a:pt x="5992" y="22414"/>
                  </a:lnTo>
                  <a:lnTo>
                    <a:pt x="5639" y="22767"/>
                  </a:lnTo>
                  <a:lnTo>
                    <a:pt x="5357" y="23119"/>
                  </a:lnTo>
                  <a:lnTo>
                    <a:pt x="5146" y="23542"/>
                  </a:lnTo>
                  <a:lnTo>
                    <a:pt x="5075" y="23965"/>
                  </a:lnTo>
                  <a:lnTo>
                    <a:pt x="5146" y="24388"/>
                  </a:lnTo>
                  <a:lnTo>
                    <a:pt x="5287" y="24599"/>
                  </a:lnTo>
                  <a:lnTo>
                    <a:pt x="5428" y="24811"/>
                  </a:lnTo>
                  <a:lnTo>
                    <a:pt x="5639" y="24952"/>
                  </a:lnTo>
                  <a:lnTo>
                    <a:pt x="5851" y="25093"/>
                  </a:lnTo>
                  <a:lnTo>
                    <a:pt x="6556" y="25375"/>
                  </a:lnTo>
                  <a:lnTo>
                    <a:pt x="7472" y="25516"/>
                  </a:lnTo>
                  <a:lnTo>
                    <a:pt x="7260" y="25868"/>
                  </a:lnTo>
                  <a:lnTo>
                    <a:pt x="7190" y="26291"/>
                  </a:lnTo>
                  <a:lnTo>
                    <a:pt x="7120" y="26643"/>
                  </a:lnTo>
                  <a:lnTo>
                    <a:pt x="7120" y="27066"/>
                  </a:lnTo>
                  <a:lnTo>
                    <a:pt x="7190" y="27278"/>
                  </a:lnTo>
                  <a:lnTo>
                    <a:pt x="7260" y="27348"/>
                  </a:lnTo>
                  <a:lnTo>
                    <a:pt x="7331" y="27419"/>
                  </a:lnTo>
                  <a:lnTo>
                    <a:pt x="7472" y="27419"/>
                  </a:lnTo>
                  <a:lnTo>
                    <a:pt x="7542" y="27278"/>
                  </a:lnTo>
                  <a:lnTo>
                    <a:pt x="7824" y="26996"/>
                  </a:lnTo>
                  <a:lnTo>
                    <a:pt x="7824" y="27419"/>
                  </a:lnTo>
                  <a:lnTo>
                    <a:pt x="7895" y="27771"/>
                  </a:lnTo>
                  <a:lnTo>
                    <a:pt x="7965" y="28124"/>
                  </a:lnTo>
                  <a:lnTo>
                    <a:pt x="8106" y="28405"/>
                  </a:lnTo>
                  <a:lnTo>
                    <a:pt x="8247" y="28617"/>
                  </a:lnTo>
                  <a:lnTo>
                    <a:pt x="8459" y="28828"/>
                  </a:lnTo>
                  <a:lnTo>
                    <a:pt x="8670" y="28899"/>
                  </a:lnTo>
                  <a:lnTo>
                    <a:pt x="8952" y="29040"/>
                  </a:lnTo>
                  <a:lnTo>
                    <a:pt x="9445" y="29040"/>
                  </a:lnTo>
                  <a:lnTo>
                    <a:pt x="9657" y="28969"/>
                  </a:lnTo>
                  <a:lnTo>
                    <a:pt x="9939" y="28828"/>
                  </a:lnTo>
                  <a:lnTo>
                    <a:pt x="10221" y="28687"/>
                  </a:lnTo>
                  <a:lnTo>
                    <a:pt x="10432" y="28476"/>
                  </a:lnTo>
                  <a:lnTo>
                    <a:pt x="10644" y="28194"/>
                  </a:lnTo>
                  <a:lnTo>
                    <a:pt x="10855" y="27842"/>
                  </a:lnTo>
                  <a:lnTo>
                    <a:pt x="10926" y="27489"/>
                  </a:lnTo>
                  <a:lnTo>
                    <a:pt x="10996" y="26855"/>
                  </a:lnTo>
                  <a:lnTo>
                    <a:pt x="10996" y="26079"/>
                  </a:lnTo>
                  <a:lnTo>
                    <a:pt x="10926" y="25304"/>
                  </a:lnTo>
                  <a:lnTo>
                    <a:pt x="10855" y="24599"/>
                  </a:lnTo>
                  <a:lnTo>
                    <a:pt x="10644" y="24035"/>
                  </a:lnTo>
                  <a:lnTo>
                    <a:pt x="10503" y="23824"/>
                  </a:lnTo>
                  <a:lnTo>
                    <a:pt x="10362" y="23754"/>
                  </a:lnTo>
                  <a:lnTo>
                    <a:pt x="10221" y="23754"/>
                  </a:lnTo>
                  <a:lnTo>
                    <a:pt x="10009" y="23824"/>
                  </a:lnTo>
                  <a:lnTo>
                    <a:pt x="10785" y="22978"/>
                  </a:lnTo>
                  <a:lnTo>
                    <a:pt x="11560" y="22132"/>
                  </a:lnTo>
                  <a:lnTo>
                    <a:pt x="11489" y="22555"/>
                  </a:lnTo>
                  <a:lnTo>
                    <a:pt x="11560" y="22908"/>
                  </a:lnTo>
                  <a:lnTo>
                    <a:pt x="11630" y="23190"/>
                  </a:lnTo>
                  <a:lnTo>
                    <a:pt x="11701" y="23472"/>
                  </a:lnTo>
                  <a:lnTo>
                    <a:pt x="11912" y="23613"/>
                  </a:lnTo>
                  <a:lnTo>
                    <a:pt x="12053" y="23754"/>
                  </a:lnTo>
                  <a:lnTo>
                    <a:pt x="12335" y="23894"/>
                  </a:lnTo>
                  <a:lnTo>
                    <a:pt x="12829" y="23894"/>
                  </a:lnTo>
                  <a:lnTo>
                    <a:pt x="13111" y="23824"/>
                  </a:lnTo>
                  <a:lnTo>
                    <a:pt x="13674" y="23613"/>
                  </a:lnTo>
                  <a:lnTo>
                    <a:pt x="14238" y="23260"/>
                  </a:lnTo>
                  <a:lnTo>
                    <a:pt x="14661" y="22767"/>
                  </a:lnTo>
                  <a:lnTo>
                    <a:pt x="14873" y="22344"/>
                  </a:lnTo>
                  <a:lnTo>
                    <a:pt x="15014" y="21991"/>
                  </a:lnTo>
                  <a:lnTo>
                    <a:pt x="15155" y="21639"/>
                  </a:lnTo>
                  <a:lnTo>
                    <a:pt x="15155" y="21357"/>
                  </a:lnTo>
                  <a:lnTo>
                    <a:pt x="15155" y="20793"/>
                  </a:lnTo>
                  <a:lnTo>
                    <a:pt x="15084" y="20300"/>
                  </a:lnTo>
                  <a:lnTo>
                    <a:pt x="15084" y="19806"/>
                  </a:lnTo>
                  <a:lnTo>
                    <a:pt x="15084" y="19595"/>
                  </a:lnTo>
                  <a:lnTo>
                    <a:pt x="15155" y="19383"/>
                  </a:lnTo>
                  <a:lnTo>
                    <a:pt x="15296" y="19172"/>
                  </a:lnTo>
                  <a:lnTo>
                    <a:pt x="15578" y="18890"/>
                  </a:lnTo>
                  <a:lnTo>
                    <a:pt x="15859" y="18608"/>
                  </a:lnTo>
                  <a:lnTo>
                    <a:pt x="16282" y="18397"/>
                  </a:lnTo>
                  <a:lnTo>
                    <a:pt x="16000" y="19243"/>
                  </a:lnTo>
                  <a:lnTo>
                    <a:pt x="15930" y="19524"/>
                  </a:lnTo>
                  <a:lnTo>
                    <a:pt x="15930" y="19877"/>
                  </a:lnTo>
                  <a:lnTo>
                    <a:pt x="15930" y="20088"/>
                  </a:lnTo>
                  <a:lnTo>
                    <a:pt x="16000" y="20300"/>
                  </a:lnTo>
                  <a:lnTo>
                    <a:pt x="16141" y="20441"/>
                  </a:lnTo>
                  <a:lnTo>
                    <a:pt x="16282" y="20511"/>
                  </a:lnTo>
                  <a:lnTo>
                    <a:pt x="16494" y="20582"/>
                  </a:lnTo>
                  <a:lnTo>
                    <a:pt x="17199" y="20582"/>
                  </a:lnTo>
                  <a:lnTo>
                    <a:pt x="17763" y="20370"/>
                  </a:lnTo>
                  <a:lnTo>
                    <a:pt x="18326" y="20088"/>
                  </a:lnTo>
                  <a:lnTo>
                    <a:pt x="18890" y="19736"/>
                  </a:lnTo>
                  <a:lnTo>
                    <a:pt x="19384" y="19313"/>
                  </a:lnTo>
                  <a:lnTo>
                    <a:pt x="19807" y="18820"/>
                  </a:lnTo>
                  <a:lnTo>
                    <a:pt x="20159" y="18326"/>
                  </a:lnTo>
                  <a:lnTo>
                    <a:pt x="20300" y="17833"/>
                  </a:lnTo>
                  <a:lnTo>
                    <a:pt x="20300" y="17621"/>
                  </a:lnTo>
                  <a:lnTo>
                    <a:pt x="20229" y="17410"/>
                  </a:lnTo>
                  <a:lnTo>
                    <a:pt x="20159" y="17128"/>
                  </a:lnTo>
                  <a:lnTo>
                    <a:pt x="20018" y="16917"/>
                  </a:lnTo>
                  <a:lnTo>
                    <a:pt x="19736" y="16705"/>
                  </a:lnTo>
                  <a:lnTo>
                    <a:pt x="19454" y="16564"/>
                  </a:lnTo>
                  <a:lnTo>
                    <a:pt x="20582" y="15930"/>
                  </a:lnTo>
                  <a:lnTo>
                    <a:pt x="21357" y="15436"/>
                  </a:lnTo>
                  <a:lnTo>
                    <a:pt x="21639" y="15154"/>
                  </a:lnTo>
                  <a:lnTo>
                    <a:pt x="21992" y="14802"/>
                  </a:lnTo>
                  <a:lnTo>
                    <a:pt x="22837" y="13745"/>
                  </a:lnTo>
                  <a:lnTo>
                    <a:pt x="22133" y="15366"/>
                  </a:lnTo>
                  <a:lnTo>
                    <a:pt x="21357" y="16987"/>
                  </a:lnTo>
                  <a:lnTo>
                    <a:pt x="19666" y="20088"/>
                  </a:lnTo>
                  <a:lnTo>
                    <a:pt x="16212" y="26220"/>
                  </a:lnTo>
                  <a:lnTo>
                    <a:pt x="15507" y="27630"/>
                  </a:lnTo>
                  <a:lnTo>
                    <a:pt x="14873" y="29040"/>
                  </a:lnTo>
                  <a:lnTo>
                    <a:pt x="14168" y="30450"/>
                  </a:lnTo>
                  <a:lnTo>
                    <a:pt x="13745" y="31154"/>
                  </a:lnTo>
                  <a:lnTo>
                    <a:pt x="13322" y="31789"/>
                  </a:lnTo>
                  <a:lnTo>
                    <a:pt x="12758" y="32494"/>
                  </a:lnTo>
                  <a:lnTo>
                    <a:pt x="12053" y="33128"/>
                  </a:lnTo>
                  <a:lnTo>
                    <a:pt x="11278" y="33833"/>
                  </a:lnTo>
                  <a:lnTo>
                    <a:pt x="10432" y="34467"/>
                  </a:lnTo>
                  <a:lnTo>
                    <a:pt x="9657" y="34961"/>
                  </a:lnTo>
                  <a:lnTo>
                    <a:pt x="9023" y="35313"/>
                  </a:lnTo>
                  <a:lnTo>
                    <a:pt x="8600" y="35524"/>
                  </a:lnTo>
                  <a:lnTo>
                    <a:pt x="8388" y="35524"/>
                  </a:lnTo>
                  <a:lnTo>
                    <a:pt x="8388" y="35383"/>
                  </a:lnTo>
                  <a:lnTo>
                    <a:pt x="8247" y="35313"/>
                  </a:lnTo>
                  <a:lnTo>
                    <a:pt x="7754" y="35383"/>
                  </a:lnTo>
                  <a:lnTo>
                    <a:pt x="6979" y="35524"/>
                  </a:lnTo>
                  <a:lnTo>
                    <a:pt x="6062" y="35877"/>
                  </a:lnTo>
                  <a:lnTo>
                    <a:pt x="5146" y="36300"/>
                  </a:lnTo>
                  <a:lnTo>
                    <a:pt x="4300" y="36793"/>
                  </a:lnTo>
                  <a:lnTo>
                    <a:pt x="3948" y="37005"/>
                  </a:lnTo>
                  <a:lnTo>
                    <a:pt x="3666" y="37287"/>
                  </a:lnTo>
                  <a:lnTo>
                    <a:pt x="3454" y="37568"/>
                  </a:lnTo>
                  <a:lnTo>
                    <a:pt x="3313" y="37780"/>
                  </a:lnTo>
                  <a:lnTo>
                    <a:pt x="3243" y="38203"/>
                  </a:lnTo>
                  <a:lnTo>
                    <a:pt x="3172" y="38555"/>
                  </a:lnTo>
                  <a:lnTo>
                    <a:pt x="3172" y="38837"/>
                  </a:lnTo>
                  <a:lnTo>
                    <a:pt x="3243" y="39049"/>
                  </a:lnTo>
                  <a:lnTo>
                    <a:pt x="3313" y="39260"/>
                  </a:lnTo>
                  <a:lnTo>
                    <a:pt x="3454" y="39401"/>
                  </a:lnTo>
                  <a:lnTo>
                    <a:pt x="3666" y="39472"/>
                  </a:lnTo>
                  <a:lnTo>
                    <a:pt x="3877" y="39542"/>
                  </a:lnTo>
                  <a:lnTo>
                    <a:pt x="4300" y="39612"/>
                  </a:lnTo>
                  <a:lnTo>
                    <a:pt x="4864" y="39472"/>
                  </a:lnTo>
                  <a:lnTo>
                    <a:pt x="5428" y="39260"/>
                  </a:lnTo>
                  <a:lnTo>
                    <a:pt x="5992" y="38978"/>
                  </a:lnTo>
                  <a:lnTo>
                    <a:pt x="4935" y="40176"/>
                  </a:lnTo>
                  <a:lnTo>
                    <a:pt x="4089" y="41093"/>
                  </a:lnTo>
                  <a:lnTo>
                    <a:pt x="3172" y="41868"/>
                  </a:lnTo>
                  <a:lnTo>
                    <a:pt x="1974" y="42714"/>
                  </a:lnTo>
                  <a:lnTo>
                    <a:pt x="1551" y="43066"/>
                  </a:lnTo>
                  <a:lnTo>
                    <a:pt x="1058" y="43630"/>
                  </a:lnTo>
                  <a:lnTo>
                    <a:pt x="705" y="44194"/>
                  </a:lnTo>
                  <a:lnTo>
                    <a:pt x="424" y="44758"/>
                  </a:lnTo>
                  <a:lnTo>
                    <a:pt x="353" y="45040"/>
                  </a:lnTo>
                  <a:lnTo>
                    <a:pt x="353" y="45322"/>
                  </a:lnTo>
                  <a:lnTo>
                    <a:pt x="424" y="45533"/>
                  </a:lnTo>
                  <a:lnTo>
                    <a:pt x="494" y="45745"/>
                  </a:lnTo>
                  <a:lnTo>
                    <a:pt x="705" y="45886"/>
                  </a:lnTo>
                  <a:lnTo>
                    <a:pt x="1058" y="45956"/>
                  </a:lnTo>
                  <a:lnTo>
                    <a:pt x="1410" y="45956"/>
                  </a:lnTo>
                  <a:lnTo>
                    <a:pt x="1974" y="45886"/>
                  </a:lnTo>
                  <a:lnTo>
                    <a:pt x="1622" y="47013"/>
                  </a:lnTo>
                  <a:lnTo>
                    <a:pt x="1340" y="48141"/>
                  </a:lnTo>
                  <a:lnTo>
                    <a:pt x="987" y="48282"/>
                  </a:lnTo>
                  <a:lnTo>
                    <a:pt x="705" y="48494"/>
                  </a:lnTo>
                  <a:lnTo>
                    <a:pt x="424" y="48705"/>
                  </a:lnTo>
                  <a:lnTo>
                    <a:pt x="212" y="48987"/>
                  </a:lnTo>
                  <a:lnTo>
                    <a:pt x="1" y="49833"/>
                  </a:lnTo>
                  <a:lnTo>
                    <a:pt x="1" y="50256"/>
                  </a:lnTo>
                  <a:lnTo>
                    <a:pt x="71" y="50679"/>
                  </a:lnTo>
                  <a:lnTo>
                    <a:pt x="212" y="51031"/>
                  </a:lnTo>
                  <a:lnTo>
                    <a:pt x="494" y="51313"/>
                  </a:lnTo>
                  <a:lnTo>
                    <a:pt x="917" y="51524"/>
                  </a:lnTo>
                  <a:lnTo>
                    <a:pt x="1481" y="51595"/>
                  </a:lnTo>
                  <a:lnTo>
                    <a:pt x="2045" y="51524"/>
                  </a:lnTo>
                  <a:lnTo>
                    <a:pt x="2468" y="51383"/>
                  </a:lnTo>
                  <a:lnTo>
                    <a:pt x="2820" y="51172"/>
                  </a:lnTo>
                  <a:lnTo>
                    <a:pt x="3031" y="50820"/>
                  </a:lnTo>
                  <a:lnTo>
                    <a:pt x="3243" y="50397"/>
                  </a:lnTo>
                  <a:lnTo>
                    <a:pt x="3384" y="49974"/>
                  </a:lnTo>
                  <a:lnTo>
                    <a:pt x="3454" y="49057"/>
                  </a:lnTo>
                  <a:lnTo>
                    <a:pt x="3313" y="48634"/>
                  </a:lnTo>
                  <a:lnTo>
                    <a:pt x="3102" y="48282"/>
                  </a:lnTo>
                  <a:lnTo>
                    <a:pt x="2820" y="48000"/>
                  </a:lnTo>
                  <a:lnTo>
                    <a:pt x="2468" y="47789"/>
                  </a:lnTo>
                  <a:lnTo>
                    <a:pt x="2750" y="46731"/>
                  </a:lnTo>
                  <a:lnTo>
                    <a:pt x="3102" y="45745"/>
                  </a:lnTo>
                  <a:lnTo>
                    <a:pt x="3243" y="46027"/>
                  </a:lnTo>
                  <a:lnTo>
                    <a:pt x="3454" y="46309"/>
                  </a:lnTo>
                  <a:lnTo>
                    <a:pt x="3666" y="46520"/>
                  </a:lnTo>
                  <a:lnTo>
                    <a:pt x="3877" y="46661"/>
                  </a:lnTo>
                  <a:lnTo>
                    <a:pt x="4159" y="46802"/>
                  </a:lnTo>
                  <a:lnTo>
                    <a:pt x="5005" y="46802"/>
                  </a:lnTo>
                  <a:lnTo>
                    <a:pt x="5569" y="46590"/>
                  </a:lnTo>
                  <a:lnTo>
                    <a:pt x="6062" y="46168"/>
                  </a:lnTo>
                  <a:lnTo>
                    <a:pt x="6274" y="45956"/>
                  </a:lnTo>
                  <a:lnTo>
                    <a:pt x="6485" y="45674"/>
                  </a:lnTo>
                  <a:lnTo>
                    <a:pt x="6556" y="45392"/>
                  </a:lnTo>
                  <a:lnTo>
                    <a:pt x="6626" y="45110"/>
                  </a:lnTo>
                  <a:lnTo>
                    <a:pt x="6697" y="44758"/>
                  </a:lnTo>
                  <a:lnTo>
                    <a:pt x="6626" y="44405"/>
                  </a:lnTo>
                  <a:lnTo>
                    <a:pt x="6485" y="44123"/>
                  </a:lnTo>
                  <a:lnTo>
                    <a:pt x="6274" y="43842"/>
                  </a:lnTo>
                  <a:lnTo>
                    <a:pt x="5851" y="43278"/>
                  </a:lnTo>
                  <a:lnTo>
                    <a:pt x="5710" y="43066"/>
                  </a:lnTo>
                  <a:lnTo>
                    <a:pt x="5569" y="42714"/>
                  </a:lnTo>
                  <a:lnTo>
                    <a:pt x="4864" y="42220"/>
                  </a:lnTo>
                  <a:lnTo>
                    <a:pt x="5569" y="41093"/>
                  </a:lnTo>
                  <a:lnTo>
                    <a:pt x="6344" y="40035"/>
                  </a:lnTo>
                  <a:lnTo>
                    <a:pt x="6203" y="40458"/>
                  </a:lnTo>
                  <a:lnTo>
                    <a:pt x="6133" y="40881"/>
                  </a:lnTo>
                  <a:lnTo>
                    <a:pt x="6133" y="41304"/>
                  </a:lnTo>
                  <a:lnTo>
                    <a:pt x="6133" y="41586"/>
                  </a:lnTo>
                  <a:lnTo>
                    <a:pt x="6274" y="41868"/>
                  </a:lnTo>
                  <a:lnTo>
                    <a:pt x="6415" y="42150"/>
                  </a:lnTo>
                  <a:lnTo>
                    <a:pt x="6556" y="42291"/>
                  </a:lnTo>
                  <a:lnTo>
                    <a:pt x="6767" y="42432"/>
                  </a:lnTo>
                  <a:lnTo>
                    <a:pt x="6979" y="42502"/>
                  </a:lnTo>
                  <a:lnTo>
                    <a:pt x="7190" y="42502"/>
                  </a:lnTo>
                  <a:lnTo>
                    <a:pt x="7472" y="42432"/>
                  </a:lnTo>
                  <a:lnTo>
                    <a:pt x="7683" y="42291"/>
                  </a:lnTo>
                  <a:lnTo>
                    <a:pt x="7965" y="42150"/>
                  </a:lnTo>
                  <a:lnTo>
                    <a:pt x="8177" y="41868"/>
                  </a:lnTo>
                  <a:lnTo>
                    <a:pt x="8459" y="41445"/>
                  </a:lnTo>
                  <a:lnTo>
                    <a:pt x="8670" y="41022"/>
                  </a:lnTo>
                  <a:lnTo>
                    <a:pt x="8811" y="40529"/>
                  </a:lnTo>
                  <a:lnTo>
                    <a:pt x="8811" y="40035"/>
                  </a:lnTo>
                  <a:lnTo>
                    <a:pt x="8811" y="39542"/>
                  </a:lnTo>
                  <a:lnTo>
                    <a:pt x="8741" y="39049"/>
                  </a:lnTo>
                  <a:lnTo>
                    <a:pt x="8600" y="38062"/>
                  </a:lnTo>
                  <a:lnTo>
                    <a:pt x="8600" y="37568"/>
                  </a:lnTo>
                  <a:lnTo>
                    <a:pt x="8670" y="37146"/>
                  </a:lnTo>
                  <a:lnTo>
                    <a:pt x="8952" y="36582"/>
                  </a:lnTo>
                  <a:lnTo>
                    <a:pt x="9375" y="36018"/>
                  </a:lnTo>
                  <a:lnTo>
                    <a:pt x="9939" y="35454"/>
                  </a:lnTo>
                  <a:lnTo>
                    <a:pt x="10573" y="34890"/>
                  </a:lnTo>
                  <a:lnTo>
                    <a:pt x="11842" y="33762"/>
                  </a:lnTo>
                  <a:lnTo>
                    <a:pt x="12829" y="32776"/>
                  </a:lnTo>
                  <a:lnTo>
                    <a:pt x="12124" y="34608"/>
                  </a:lnTo>
                  <a:lnTo>
                    <a:pt x="11419" y="36370"/>
                  </a:lnTo>
                  <a:lnTo>
                    <a:pt x="10785" y="38203"/>
                  </a:lnTo>
                  <a:lnTo>
                    <a:pt x="10221" y="40035"/>
                  </a:lnTo>
                  <a:lnTo>
                    <a:pt x="9798" y="41868"/>
                  </a:lnTo>
                  <a:lnTo>
                    <a:pt x="9445" y="43771"/>
                  </a:lnTo>
                  <a:lnTo>
                    <a:pt x="9164" y="45674"/>
                  </a:lnTo>
                  <a:lnTo>
                    <a:pt x="9023" y="47577"/>
                  </a:lnTo>
                  <a:lnTo>
                    <a:pt x="9023" y="49551"/>
                  </a:lnTo>
                  <a:lnTo>
                    <a:pt x="8952" y="51383"/>
                  </a:lnTo>
                  <a:lnTo>
                    <a:pt x="8811" y="53357"/>
                  </a:lnTo>
                  <a:lnTo>
                    <a:pt x="8685" y="54492"/>
                  </a:lnTo>
                  <a:lnTo>
                    <a:pt x="8670" y="54485"/>
                  </a:lnTo>
                  <a:lnTo>
                    <a:pt x="8529" y="54485"/>
                  </a:lnTo>
                  <a:lnTo>
                    <a:pt x="8318" y="54555"/>
                  </a:lnTo>
                  <a:lnTo>
                    <a:pt x="8106" y="54696"/>
                  </a:lnTo>
                  <a:lnTo>
                    <a:pt x="7683" y="55119"/>
                  </a:lnTo>
                  <a:lnTo>
                    <a:pt x="7190" y="55683"/>
                  </a:lnTo>
                  <a:lnTo>
                    <a:pt x="6697" y="56317"/>
                  </a:lnTo>
                  <a:lnTo>
                    <a:pt x="6344" y="56952"/>
                  </a:lnTo>
                  <a:lnTo>
                    <a:pt x="6133" y="57445"/>
                  </a:lnTo>
                  <a:lnTo>
                    <a:pt x="6062" y="57656"/>
                  </a:lnTo>
                  <a:lnTo>
                    <a:pt x="6062" y="57797"/>
                  </a:lnTo>
                  <a:lnTo>
                    <a:pt x="6133" y="58150"/>
                  </a:lnTo>
                  <a:lnTo>
                    <a:pt x="6274" y="58432"/>
                  </a:lnTo>
                  <a:lnTo>
                    <a:pt x="6415" y="58573"/>
                  </a:lnTo>
                  <a:lnTo>
                    <a:pt x="6556" y="58714"/>
                  </a:lnTo>
                  <a:lnTo>
                    <a:pt x="6767" y="58784"/>
                  </a:lnTo>
                  <a:lnTo>
                    <a:pt x="6979" y="58855"/>
                  </a:lnTo>
                  <a:lnTo>
                    <a:pt x="7472" y="58714"/>
                  </a:lnTo>
                  <a:lnTo>
                    <a:pt x="7965" y="58502"/>
                  </a:lnTo>
                  <a:lnTo>
                    <a:pt x="8459" y="58150"/>
                  </a:lnTo>
                  <a:lnTo>
                    <a:pt x="8882" y="57727"/>
                  </a:lnTo>
                  <a:lnTo>
                    <a:pt x="9234" y="57304"/>
                  </a:lnTo>
                  <a:lnTo>
                    <a:pt x="9164" y="57938"/>
                  </a:lnTo>
                  <a:lnTo>
                    <a:pt x="9023" y="58784"/>
                  </a:lnTo>
                  <a:lnTo>
                    <a:pt x="8811" y="59771"/>
                  </a:lnTo>
                  <a:lnTo>
                    <a:pt x="8670" y="60758"/>
                  </a:lnTo>
                  <a:lnTo>
                    <a:pt x="8670" y="61251"/>
                  </a:lnTo>
                  <a:lnTo>
                    <a:pt x="8741" y="61674"/>
                  </a:lnTo>
                  <a:lnTo>
                    <a:pt x="8811" y="62027"/>
                  </a:lnTo>
                  <a:lnTo>
                    <a:pt x="8952" y="62379"/>
                  </a:lnTo>
                  <a:lnTo>
                    <a:pt x="9234" y="62590"/>
                  </a:lnTo>
                  <a:lnTo>
                    <a:pt x="9586" y="62661"/>
                  </a:lnTo>
                  <a:lnTo>
                    <a:pt x="10009" y="62661"/>
                  </a:lnTo>
                  <a:lnTo>
                    <a:pt x="10573" y="62520"/>
                  </a:lnTo>
                  <a:lnTo>
                    <a:pt x="11067" y="62308"/>
                  </a:lnTo>
                  <a:lnTo>
                    <a:pt x="11489" y="61956"/>
                  </a:lnTo>
                  <a:lnTo>
                    <a:pt x="11771" y="61604"/>
                  </a:lnTo>
                  <a:lnTo>
                    <a:pt x="11912" y="61181"/>
                  </a:lnTo>
                  <a:lnTo>
                    <a:pt x="12053" y="60687"/>
                  </a:lnTo>
                  <a:lnTo>
                    <a:pt x="12053" y="60194"/>
                  </a:lnTo>
                  <a:lnTo>
                    <a:pt x="11983" y="59630"/>
                  </a:lnTo>
                  <a:lnTo>
                    <a:pt x="11842" y="59066"/>
                  </a:lnTo>
                  <a:lnTo>
                    <a:pt x="11560" y="57938"/>
                  </a:lnTo>
                  <a:lnTo>
                    <a:pt x="11208" y="56881"/>
                  </a:lnTo>
                  <a:lnTo>
                    <a:pt x="10855" y="55965"/>
                  </a:lnTo>
                  <a:lnTo>
                    <a:pt x="10785" y="55542"/>
                  </a:lnTo>
                  <a:lnTo>
                    <a:pt x="10714" y="55190"/>
                  </a:lnTo>
                  <a:lnTo>
                    <a:pt x="10996" y="55331"/>
                  </a:lnTo>
                  <a:lnTo>
                    <a:pt x="11349" y="55471"/>
                  </a:lnTo>
                  <a:lnTo>
                    <a:pt x="12335" y="55471"/>
                  </a:lnTo>
                  <a:lnTo>
                    <a:pt x="12617" y="55401"/>
                  </a:lnTo>
                  <a:lnTo>
                    <a:pt x="13252" y="55119"/>
                  </a:lnTo>
                  <a:lnTo>
                    <a:pt x="13815" y="54696"/>
                  </a:lnTo>
                  <a:lnTo>
                    <a:pt x="14309" y="54203"/>
                  </a:lnTo>
                  <a:lnTo>
                    <a:pt x="14732" y="53639"/>
                  </a:lnTo>
                  <a:lnTo>
                    <a:pt x="15084" y="53005"/>
                  </a:lnTo>
                  <a:lnTo>
                    <a:pt x="15296" y="53357"/>
                  </a:lnTo>
                  <a:lnTo>
                    <a:pt x="15437" y="53568"/>
                  </a:lnTo>
                  <a:lnTo>
                    <a:pt x="15648" y="53709"/>
                  </a:lnTo>
                  <a:lnTo>
                    <a:pt x="15789" y="53709"/>
                  </a:lnTo>
                  <a:lnTo>
                    <a:pt x="15930" y="53639"/>
                  </a:lnTo>
                  <a:lnTo>
                    <a:pt x="16000" y="53498"/>
                  </a:lnTo>
                  <a:lnTo>
                    <a:pt x="16071" y="53145"/>
                  </a:lnTo>
                  <a:lnTo>
                    <a:pt x="16141" y="52652"/>
                  </a:lnTo>
                  <a:lnTo>
                    <a:pt x="16071" y="52229"/>
                  </a:lnTo>
                  <a:lnTo>
                    <a:pt x="16000" y="52159"/>
                  </a:lnTo>
                  <a:lnTo>
                    <a:pt x="15859" y="52088"/>
                  </a:lnTo>
                  <a:lnTo>
                    <a:pt x="15718" y="52159"/>
                  </a:lnTo>
                  <a:lnTo>
                    <a:pt x="15578" y="52300"/>
                  </a:lnTo>
                  <a:lnTo>
                    <a:pt x="15507" y="52018"/>
                  </a:lnTo>
                  <a:lnTo>
                    <a:pt x="15366" y="51665"/>
                  </a:lnTo>
                  <a:lnTo>
                    <a:pt x="15789" y="51806"/>
                  </a:lnTo>
                  <a:lnTo>
                    <a:pt x="16635" y="51806"/>
                  </a:lnTo>
                  <a:lnTo>
                    <a:pt x="17058" y="51665"/>
                  </a:lnTo>
                  <a:lnTo>
                    <a:pt x="17481" y="51454"/>
                  </a:lnTo>
                  <a:lnTo>
                    <a:pt x="17763" y="51172"/>
                  </a:lnTo>
                  <a:lnTo>
                    <a:pt x="17833" y="51031"/>
                  </a:lnTo>
                  <a:lnTo>
                    <a:pt x="17903" y="50820"/>
                  </a:lnTo>
                  <a:lnTo>
                    <a:pt x="17903" y="50538"/>
                  </a:lnTo>
                  <a:lnTo>
                    <a:pt x="17903" y="50326"/>
                  </a:lnTo>
                  <a:lnTo>
                    <a:pt x="17833" y="50115"/>
                  </a:lnTo>
                  <a:lnTo>
                    <a:pt x="17692" y="49903"/>
                  </a:lnTo>
                  <a:lnTo>
                    <a:pt x="17551" y="49762"/>
                  </a:lnTo>
                  <a:lnTo>
                    <a:pt x="17340" y="49621"/>
                  </a:lnTo>
                  <a:lnTo>
                    <a:pt x="16776" y="49480"/>
                  </a:lnTo>
                  <a:lnTo>
                    <a:pt x="16212" y="49410"/>
                  </a:lnTo>
                  <a:lnTo>
                    <a:pt x="15155" y="49480"/>
                  </a:lnTo>
                  <a:lnTo>
                    <a:pt x="14661" y="49551"/>
                  </a:lnTo>
                  <a:lnTo>
                    <a:pt x="14520" y="49410"/>
                  </a:lnTo>
                  <a:lnTo>
                    <a:pt x="14450" y="49057"/>
                  </a:lnTo>
                  <a:lnTo>
                    <a:pt x="14238" y="48212"/>
                  </a:lnTo>
                  <a:lnTo>
                    <a:pt x="13956" y="46943"/>
                  </a:lnTo>
                  <a:lnTo>
                    <a:pt x="14450" y="47084"/>
                  </a:lnTo>
                  <a:lnTo>
                    <a:pt x="14873" y="47154"/>
                  </a:lnTo>
                  <a:lnTo>
                    <a:pt x="15225" y="47154"/>
                  </a:lnTo>
                  <a:lnTo>
                    <a:pt x="15578" y="47013"/>
                  </a:lnTo>
                  <a:lnTo>
                    <a:pt x="15789" y="46872"/>
                  </a:lnTo>
                  <a:lnTo>
                    <a:pt x="16000" y="46590"/>
                  </a:lnTo>
                  <a:lnTo>
                    <a:pt x="16141" y="46309"/>
                  </a:lnTo>
                  <a:lnTo>
                    <a:pt x="16212" y="46027"/>
                  </a:lnTo>
                  <a:lnTo>
                    <a:pt x="16212" y="45674"/>
                  </a:lnTo>
                  <a:lnTo>
                    <a:pt x="16141" y="45322"/>
                  </a:lnTo>
                  <a:lnTo>
                    <a:pt x="16071" y="44969"/>
                  </a:lnTo>
                  <a:lnTo>
                    <a:pt x="15859" y="44617"/>
                  </a:lnTo>
                  <a:lnTo>
                    <a:pt x="15648" y="44264"/>
                  </a:lnTo>
                  <a:lnTo>
                    <a:pt x="15366" y="43912"/>
                  </a:lnTo>
                  <a:lnTo>
                    <a:pt x="15084" y="43630"/>
                  </a:lnTo>
                  <a:lnTo>
                    <a:pt x="14661" y="43419"/>
                  </a:lnTo>
                  <a:lnTo>
                    <a:pt x="14238" y="43278"/>
                  </a:lnTo>
                  <a:lnTo>
                    <a:pt x="13886" y="43207"/>
                  </a:lnTo>
                  <a:lnTo>
                    <a:pt x="13111" y="43207"/>
                  </a:lnTo>
                  <a:lnTo>
                    <a:pt x="12829" y="43137"/>
                  </a:lnTo>
                  <a:lnTo>
                    <a:pt x="12476" y="43066"/>
                  </a:lnTo>
                  <a:lnTo>
                    <a:pt x="12194" y="42855"/>
                  </a:lnTo>
                  <a:lnTo>
                    <a:pt x="11912" y="42502"/>
                  </a:lnTo>
                  <a:lnTo>
                    <a:pt x="11701" y="42150"/>
                  </a:lnTo>
                  <a:lnTo>
                    <a:pt x="11630" y="41727"/>
                  </a:lnTo>
                  <a:lnTo>
                    <a:pt x="11560" y="41375"/>
                  </a:lnTo>
                  <a:lnTo>
                    <a:pt x="11630" y="40952"/>
                  </a:lnTo>
                  <a:lnTo>
                    <a:pt x="11842" y="40176"/>
                  </a:lnTo>
                  <a:lnTo>
                    <a:pt x="12124" y="39331"/>
                  </a:lnTo>
                  <a:lnTo>
                    <a:pt x="12829" y="37146"/>
                  </a:lnTo>
                  <a:lnTo>
                    <a:pt x="13674" y="35031"/>
                  </a:lnTo>
                  <a:lnTo>
                    <a:pt x="14591" y="32987"/>
                  </a:lnTo>
                  <a:lnTo>
                    <a:pt x="15648" y="30943"/>
                  </a:lnTo>
                  <a:lnTo>
                    <a:pt x="16705" y="28899"/>
                  </a:lnTo>
                  <a:lnTo>
                    <a:pt x="17763" y="26925"/>
                  </a:lnTo>
                  <a:lnTo>
                    <a:pt x="20018" y="22908"/>
                  </a:lnTo>
                  <a:lnTo>
                    <a:pt x="19877" y="23542"/>
                  </a:lnTo>
                  <a:lnTo>
                    <a:pt x="19807" y="24247"/>
                  </a:lnTo>
                  <a:lnTo>
                    <a:pt x="19736" y="25657"/>
                  </a:lnTo>
                  <a:lnTo>
                    <a:pt x="19736" y="26361"/>
                  </a:lnTo>
                  <a:lnTo>
                    <a:pt x="19595" y="26996"/>
                  </a:lnTo>
                  <a:lnTo>
                    <a:pt x="19525" y="27560"/>
                  </a:lnTo>
                  <a:lnTo>
                    <a:pt x="19313" y="28053"/>
                  </a:lnTo>
                  <a:lnTo>
                    <a:pt x="19031" y="28405"/>
                  </a:lnTo>
                  <a:lnTo>
                    <a:pt x="18608" y="28828"/>
                  </a:lnTo>
                  <a:lnTo>
                    <a:pt x="18256" y="29181"/>
                  </a:lnTo>
                  <a:lnTo>
                    <a:pt x="17833" y="29533"/>
                  </a:lnTo>
                  <a:lnTo>
                    <a:pt x="17481" y="29956"/>
                  </a:lnTo>
                  <a:lnTo>
                    <a:pt x="17410" y="30238"/>
                  </a:lnTo>
                  <a:lnTo>
                    <a:pt x="17340" y="30450"/>
                  </a:lnTo>
                  <a:lnTo>
                    <a:pt x="17340" y="30731"/>
                  </a:lnTo>
                  <a:lnTo>
                    <a:pt x="17340" y="31013"/>
                  </a:lnTo>
                  <a:lnTo>
                    <a:pt x="17481" y="31295"/>
                  </a:lnTo>
                  <a:lnTo>
                    <a:pt x="17622" y="31577"/>
                  </a:lnTo>
                  <a:lnTo>
                    <a:pt x="17833" y="31789"/>
                  </a:lnTo>
                  <a:lnTo>
                    <a:pt x="17974" y="32000"/>
                  </a:lnTo>
                  <a:lnTo>
                    <a:pt x="18185" y="32071"/>
                  </a:lnTo>
                  <a:lnTo>
                    <a:pt x="18397" y="32141"/>
                  </a:lnTo>
                  <a:lnTo>
                    <a:pt x="18608" y="32141"/>
                  </a:lnTo>
                  <a:lnTo>
                    <a:pt x="18749" y="32071"/>
                  </a:lnTo>
                  <a:lnTo>
                    <a:pt x="19172" y="31859"/>
                  </a:lnTo>
                  <a:lnTo>
                    <a:pt x="19525" y="31577"/>
                  </a:lnTo>
                  <a:lnTo>
                    <a:pt x="19807" y="31225"/>
                  </a:lnTo>
                  <a:lnTo>
                    <a:pt x="20370" y="30450"/>
                  </a:lnTo>
                  <a:lnTo>
                    <a:pt x="21146" y="32564"/>
                  </a:lnTo>
                  <a:lnTo>
                    <a:pt x="20511" y="32705"/>
                  </a:lnTo>
                  <a:lnTo>
                    <a:pt x="20088" y="32916"/>
                  </a:lnTo>
                  <a:lnTo>
                    <a:pt x="19666" y="33198"/>
                  </a:lnTo>
                  <a:lnTo>
                    <a:pt x="19384" y="33551"/>
                  </a:lnTo>
                  <a:lnTo>
                    <a:pt x="19172" y="33903"/>
                  </a:lnTo>
                  <a:lnTo>
                    <a:pt x="19031" y="34256"/>
                  </a:lnTo>
                  <a:lnTo>
                    <a:pt x="19031" y="34608"/>
                  </a:lnTo>
                  <a:lnTo>
                    <a:pt x="19102" y="34961"/>
                  </a:lnTo>
                  <a:lnTo>
                    <a:pt x="19172" y="35242"/>
                  </a:lnTo>
                  <a:lnTo>
                    <a:pt x="19384" y="35454"/>
                  </a:lnTo>
                  <a:lnTo>
                    <a:pt x="19595" y="35665"/>
                  </a:lnTo>
                  <a:lnTo>
                    <a:pt x="19948" y="35806"/>
                  </a:lnTo>
                  <a:lnTo>
                    <a:pt x="20300" y="35806"/>
                  </a:lnTo>
                  <a:lnTo>
                    <a:pt x="20723" y="35736"/>
                  </a:lnTo>
                  <a:lnTo>
                    <a:pt x="21216" y="35595"/>
                  </a:lnTo>
                  <a:lnTo>
                    <a:pt x="21780" y="35242"/>
                  </a:lnTo>
                  <a:lnTo>
                    <a:pt x="21780" y="35736"/>
                  </a:lnTo>
                  <a:lnTo>
                    <a:pt x="21780" y="36159"/>
                  </a:lnTo>
                  <a:lnTo>
                    <a:pt x="21639" y="36441"/>
                  </a:lnTo>
                  <a:lnTo>
                    <a:pt x="21498" y="36723"/>
                  </a:lnTo>
                  <a:lnTo>
                    <a:pt x="21287" y="36934"/>
                  </a:lnTo>
                  <a:lnTo>
                    <a:pt x="21075" y="37075"/>
                  </a:lnTo>
                  <a:lnTo>
                    <a:pt x="20511" y="37427"/>
                  </a:lnTo>
                  <a:lnTo>
                    <a:pt x="19877" y="37709"/>
                  </a:lnTo>
                  <a:lnTo>
                    <a:pt x="19595" y="37850"/>
                  </a:lnTo>
                  <a:lnTo>
                    <a:pt x="19384" y="38062"/>
                  </a:lnTo>
                  <a:lnTo>
                    <a:pt x="19172" y="38344"/>
                  </a:lnTo>
                  <a:lnTo>
                    <a:pt x="18961" y="38626"/>
                  </a:lnTo>
                  <a:lnTo>
                    <a:pt x="18890" y="39049"/>
                  </a:lnTo>
                  <a:lnTo>
                    <a:pt x="18820" y="39542"/>
                  </a:lnTo>
                  <a:lnTo>
                    <a:pt x="18820" y="40106"/>
                  </a:lnTo>
                  <a:lnTo>
                    <a:pt x="18890" y="40388"/>
                  </a:lnTo>
                  <a:lnTo>
                    <a:pt x="19031" y="40599"/>
                  </a:lnTo>
                  <a:lnTo>
                    <a:pt x="19172" y="40740"/>
                  </a:lnTo>
                  <a:lnTo>
                    <a:pt x="19313" y="40881"/>
                  </a:lnTo>
                  <a:lnTo>
                    <a:pt x="19666" y="41022"/>
                  </a:lnTo>
                  <a:lnTo>
                    <a:pt x="20088" y="41022"/>
                  </a:lnTo>
                  <a:lnTo>
                    <a:pt x="20511" y="40881"/>
                  </a:lnTo>
                  <a:lnTo>
                    <a:pt x="20934" y="40599"/>
                  </a:lnTo>
                  <a:lnTo>
                    <a:pt x="21357" y="40176"/>
                  </a:lnTo>
                  <a:lnTo>
                    <a:pt x="21428" y="40599"/>
                  </a:lnTo>
                  <a:lnTo>
                    <a:pt x="21569" y="41022"/>
                  </a:lnTo>
                  <a:lnTo>
                    <a:pt x="21710" y="41375"/>
                  </a:lnTo>
                  <a:lnTo>
                    <a:pt x="21851" y="41657"/>
                  </a:lnTo>
                  <a:lnTo>
                    <a:pt x="22062" y="41938"/>
                  </a:lnTo>
                  <a:lnTo>
                    <a:pt x="22344" y="42220"/>
                  </a:lnTo>
                  <a:lnTo>
                    <a:pt x="22626" y="42361"/>
                  </a:lnTo>
                  <a:lnTo>
                    <a:pt x="22908" y="42502"/>
                  </a:lnTo>
                  <a:lnTo>
                    <a:pt x="23190" y="42573"/>
                  </a:lnTo>
                  <a:lnTo>
                    <a:pt x="23472" y="42643"/>
                  </a:lnTo>
                  <a:lnTo>
                    <a:pt x="23754" y="42573"/>
                  </a:lnTo>
                  <a:lnTo>
                    <a:pt x="24036" y="42432"/>
                  </a:lnTo>
                  <a:lnTo>
                    <a:pt x="24317" y="42220"/>
                  </a:lnTo>
                  <a:lnTo>
                    <a:pt x="24529" y="41938"/>
                  </a:lnTo>
                  <a:lnTo>
                    <a:pt x="24811" y="41586"/>
                  </a:lnTo>
                  <a:lnTo>
                    <a:pt x="25022" y="41163"/>
                  </a:lnTo>
                  <a:lnTo>
                    <a:pt x="25163" y="40670"/>
                  </a:lnTo>
                  <a:lnTo>
                    <a:pt x="25234" y="40317"/>
                  </a:lnTo>
                  <a:lnTo>
                    <a:pt x="25163" y="39894"/>
                  </a:lnTo>
                  <a:lnTo>
                    <a:pt x="25093" y="39542"/>
                  </a:lnTo>
                  <a:lnTo>
                    <a:pt x="25022" y="39190"/>
                  </a:lnTo>
                  <a:lnTo>
                    <a:pt x="24811" y="38837"/>
                  </a:lnTo>
                  <a:lnTo>
                    <a:pt x="24388" y="38203"/>
                  </a:lnTo>
                  <a:lnTo>
                    <a:pt x="23542" y="37005"/>
                  </a:lnTo>
                  <a:lnTo>
                    <a:pt x="23190" y="36370"/>
                  </a:lnTo>
                  <a:lnTo>
                    <a:pt x="23049" y="36088"/>
                  </a:lnTo>
                  <a:lnTo>
                    <a:pt x="22978" y="35736"/>
                  </a:lnTo>
                  <a:lnTo>
                    <a:pt x="23260" y="35947"/>
                  </a:lnTo>
                  <a:lnTo>
                    <a:pt x="23542" y="36159"/>
                  </a:lnTo>
                  <a:lnTo>
                    <a:pt x="23824" y="36300"/>
                  </a:lnTo>
                  <a:lnTo>
                    <a:pt x="24177" y="36370"/>
                  </a:lnTo>
                  <a:lnTo>
                    <a:pt x="24811" y="36441"/>
                  </a:lnTo>
                  <a:lnTo>
                    <a:pt x="25093" y="36370"/>
                  </a:lnTo>
                  <a:lnTo>
                    <a:pt x="25375" y="36300"/>
                  </a:lnTo>
                  <a:lnTo>
                    <a:pt x="25586" y="36229"/>
                  </a:lnTo>
                  <a:lnTo>
                    <a:pt x="25798" y="36088"/>
                  </a:lnTo>
                  <a:lnTo>
                    <a:pt x="25939" y="35877"/>
                  </a:lnTo>
                  <a:lnTo>
                    <a:pt x="26080" y="35665"/>
                  </a:lnTo>
                  <a:lnTo>
                    <a:pt x="26080" y="35383"/>
                  </a:lnTo>
                  <a:lnTo>
                    <a:pt x="26080" y="35101"/>
                  </a:lnTo>
                  <a:lnTo>
                    <a:pt x="26009" y="34749"/>
                  </a:lnTo>
                  <a:lnTo>
                    <a:pt x="25798" y="34326"/>
                  </a:lnTo>
                  <a:lnTo>
                    <a:pt x="25586" y="34044"/>
                  </a:lnTo>
                  <a:lnTo>
                    <a:pt x="25375" y="33762"/>
                  </a:lnTo>
                  <a:lnTo>
                    <a:pt x="25163" y="33551"/>
                  </a:lnTo>
                  <a:lnTo>
                    <a:pt x="24881" y="33410"/>
                  </a:lnTo>
                  <a:lnTo>
                    <a:pt x="24388" y="33198"/>
                  </a:lnTo>
                  <a:lnTo>
                    <a:pt x="23824" y="33057"/>
                  </a:lnTo>
                  <a:lnTo>
                    <a:pt x="23260" y="32916"/>
                  </a:lnTo>
                  <a:lnTo>
                    <a:pt x="22767" y="32705"/>
                  </a:lnTo>
                  <a:lnTo>
                    <a:pt x="22555" y="32564"/>
                  </a:lnTo>
                  <a:lnTo>
                    <a:pt x="22344" y="32353"/>
                  </a:lnTo>
                  <a:lnTo>
                    <a:pt x="22133" y="32141"/>
                  </a:lnTo>
                  <a:lnTo>
                    <a:pt x="21992" y="31789"/>
                  </a:lnTo>
                  <a:lnTo>
                    <a:pt x="22273" y="32000"/>
                  </a:lnTo>
                  <a:lnTo>
                    <a:pt x="22626" y="32141"/>
                  </a:lnTo>
                  <a:lnTo>
                    <a:pt x="22908" y="32212"/>
                  </a:lnTo>
                  <a:lnTo>
                    <a:pt x="23190" y="32282"/>
                  </a:lnTo>
                  <a:lnTo>
                    <a:pt x="23472" y="32212"/>
                  </a:lnTo>
                  <a:lnTo>
                    <a:pt x="23754" y="32141"/>
                  </a:lnTo>
                  <a:lnTo>
                    <a:pt x="24036" y="32071"/>
                  </a:lnTo>
                  <a:lnTo>
                    <a:pt x="24247" y="31859"/>
                  </a:lnTo>
                  <a:lnTo>
                    <a:pt x="24458" y="31718"/>
                  </a:lnTo>
                  <a:lnTo>
                    <a:pt x="24599" y="31507"/>
                  </a:lnTo>
                  <a:lnTo>
                    <a:pt x="24740" y="31225"/>
                  </a:lnTo>
                  <a:lnTo>
                    <a:pt x="24881" y="30943"/>
                  </a:lnTo>
                  <a:lnTo>
                    <a:pt x="24881" y="30661"/>
                  </a:lnTo>
                  <a:lnTo>
                    <a:pt x="24881" y="30309"/>
                  </a:lnTo>
                  <a:lnTo>
                    <a:pt x="24881" y="30027"/>
                  </a:lnTo>
                  <a:lnTo>
                    <a:pt x="24811" y="29674"/>
                  </a:lnTo>
                  <a:lnTo>
                    <a:pt x="24529" y="29110"/>
                  </a:lnTo>
                  <a:lnTo>
                    <a:pt x="24106" y="28687"/>
                  </a:lnTo>
                  <a:lnTo>
                    <a:pt x="23542" y="28265"/>
                  </a:lnTo>
                  <a:lnTo>
                    <a:pt x="22978" y="27912"/>
                  </a:lnTo>
                  <a:lnTo>
                    <a:pt x="22344" y="27630"/>
                  </a:lnTo>
                  <a:lnTo>
                    <a:pt x="21710" y="27489"/>
                  </a:lnTo>
                  <a:lnTo>
                    <a:pt x="21075" y="27419"/>
                  </a:lnTo>
                  <a:lnTo>
                    <a:pt x="20511" y="27489"/>
                  </a:lnTo>
                  <a:lnTo>
                    <a:pt x="20229" y="25727"/>
                  </a:lnTo>
                  <a:lnTo>
                    <a:pt x="20229" y="24881"/>
                  </a:lnTo>
                  <a:lnTo>
                    <a:pt x="20229" y="24035"/>
                  </a:lnTo>
                  <a:lnTo>
                    <a:pt x="20300" y="23260"/>
                  </a:lnTo>
                  <a:lnTo>
                    <a:pt x="20441" y="22485"/>
                  </a:lnTo>
                  <a:lnTo>
                    <a:pt x="20723" y="21709"/>
                  </a:lnTo>
                  <a:lnTo>
                    <a:pt x="21075" y="20934"/>
                  </a:lnTo>
                  <a:lnTo>
                    <a:pt x="21992" y="19172"/>
                  </a:lnTo>
                  <a:lnTo>
                    <a:pt x="22908" y="17410"/>
                  </a:lnTo>
                  <a:lnTo>
                    <a:pt x="23683" y="15648"/>
                  </a:lnTo>
                  <a:lnTo>
                    <a:pt x="24458" y="13815"/>
                  </a:lnTo>
                  <a:lnTo>
                    <a:pt x="25022" y="12124"/>
                  </a:lnTo>
                  <a:lnTo>
                    <a:pt x="25516" y="10432"/>
                  </a:lnTo>
                  <a:lnTo>
                    <a:pt x="25868" y="8670"/>
                  </a:lnTo>
                  <a:lnTo>
                    <a:pt x="26009" y="7824"/>
                  </a:lnTo>
                  <a:lnTo>
                    <a:pt x="26080" y="6908"/>
                  </a:lnTo>
                  <a:lnTo>
                    <a:pt x="26009" y="5498"/>
                  </a:lnTo>
                  <a:lnTo>
                    <a:pt x="25868" y="4300"/>
                  </a:lnTo>
                  <a:lnTo>
                    <a:pt x="25727" y="3031"/>
                  </a:lnTo>
                  <a:lnTo>
                    <a:pt x="25516" y="1762"/>
                  </a:lnTo>
                  <a:lnTo>
                    <a:pt x="25234" y="776"/>
                  </a:lnTo>
                  <a:lnTo>
                    <a:pt x="25022" y="423"/>
                  </a:lnTo>
                  <a:lnTo>
                    <a:pt x="24881" y="141"/>
                  </a:lnTo>
                  <a:lnTo>
                    <a:pt x="2467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Shape 363"/>
            <p:cNvGrpSpPr>
              <a:grpSpLocks/>
            </p:cNvGrpSpPr>
            <p:nvPr/>
          </p:nvGrpSpPr>
          <p:grpSpPr bwMode="auto">
            <a:xfrm>
              <a:off x="1582669" y="1349423"/>
              <a:ext cx="216772" cy="270316"/>
              <a:chOff x="3876444" y="1349423"/>
              <a:chExt cx="216772" cy="270316"/>
            </a:xfrm>
          </p:grpSpPr>
          <p:sp>
            <p:nvSpPr>
              <p:cNvPr id="39" name="Shape 364"/>
              <p:cNvSpPr>
                <a:spLocks/>
              </p:cNvSpPr>
              <p:nvPr/>
            </p:nvSpPr>
            <p:spPr bwMode="auto">
              <a:xfrm>
                <a:off x="3876444" y="1349423"/>
                <a:ext cx="216772" cy="270316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7190" y="1904"/>
                  </a:cxn>
                  <a:cxn ang="0">
                    <a:pos x="6908" y="2679"/>
                  </a:cxn>
                  <a:cxn ang="0">
                    <a:pos x="5287" y="4512"/>
                  </a:cxn>
                  <a:cxn ang="0">
                    <a:pos x="5499" y="3031"/>
                  </a:cxn>
                  <a:cxn ang="0">
                    <a:pos x="6274" y="1974"/>
                  </a:cxn>
                  <a:cxn ang="0">
                    <a:pos x="3596" y="2186"/>
                  </a:cxn>
                  <a:cxn ang="0">
                    <a:pos x="3877" y="2890"/>
                  </a:cxn>
                  <a:cxn ang="0">
                    <a:pos x="4018" y="4794"/>
                  </a:cxn>
                  <a:cxn ang="0">
                    <a:pos x="3314" y="3595"/>
                  </a:cxn>
                  <a:cxn ang="0">
                    <a:pos x="3102" y="2538"/>
                  </a:cxn>
                  <a:cxn ang="0">
                    <a:pos x="3455" y="2186"/>
                  </a:cxn>
                  <a:cxn ang="0">
                    <a:pos x="2115" y="4794"/>
                  </a:cxn>
                  <a:cxn ang="0">
                    <a:pos x="2679" y="5639"/>
                  </a:cxn>
                  <a:cxn ang="0">
                    <a:pos x="1622" y="5569"/>
                  </a:cxn>
                  <a:cxn ang="0">
                    <a:pos x="917" y="4794"/>
                  </a:cxn>
                  <a:cxn ang="0">
                    <a:pos x="1058" y="4512"/>
                  </a:cxn>
                  <a:cxn ang="0">
                    <a:pos x="3807" y="7754"/>
                  </a:cxn>
                  <a:cxn ang="0">
                    <a:pos x="3525" y="9305"/>
                  </a:cxn>
                  <a:cxn ang="0">
                    <a:pos x="2820" y="9375"/>
                  </a:cxn>
                  <a:cxn ang="0">
                    <a:pos x="2538" y="8036"/>
                  </a:cxn>
                  <a:cxn ang="0">
                    <a:pos x="2891" y="7120"/>
                  </a:cxn>
                  <a:cxn ang="0">
                    <a:pos x="3666" y="6485"/>
                  </a:cxn>
                  <a:cxn ang="0">
                    <a:pos x="6274" y="283"/>
                  </a:cxn>
                  <a:cxn ang="0">
                    <a:pos x="5005" y="1269"/>
                  </a:cxn>
                  <a:cxn ang="0">
                    <a:pos x="4441" y="1128"/>
                  </a:cxn>
                  <a:cxn ang="0">
                    <a:pos x="3525" y="846"/>
                  </a:cxn>
                  <a:cxn ang="0">
                    <a:pos x="2679" y="1551"/>
                  </a:cxn>
                  <a:cxn ang="0">
                    <a:pos x="2045" y="2890"/>
                  </a:cxn>
                  <a:cxn ang="0">
                    <a:pos x="847" y="3313"/>
                  </a:cxn>
                  <a:cxn ang="0">
                    <a:pos x="142" y="4018"/>
                  </a:cxn>
                  <a:cxn ang="0">
                    <a:pos x="71" y="5005"/>
                  </a:cxn>
                  <a:cxn ang="0">
                    <a:pos x="494" y="6062"/>
                  </a:cxn>
                  <a:cxn ang="0">
                    <a:pos x="1481" y="6697"/>
                  </a:cxn>
                  <a:cxn ang="0">
                    <a:pos x="1481" y="8036"/>
                  </a:cxn>
                  <a:cxn ang="0">
                    <a:pos x="1411" y="9375"/>
                  </a:cxn>
                  <a:cxn ang="0">
                    <a:pos x="2045" y="10432"/>
                  </a:cxn>
                  <a:cxn ang="0">
                    <a:pos x="2891" y="10785"/>
                  </a:cxn>
                  <a:cxn ang="0">
                    <a:pos x="3666" y="10432"/>
                  </a:cxn>
                  <a:cxn ang="0">
                    <a:pos x="4582" y="9164"/>
                  </a:cxn>
                  <a:cxn ang="0">
                    <a:pos x="5287" y="8318"/>
                  </a:cxn>
                  <a:cxn ang="0">
                    <a:pos x="6626" y="8600"/>
                  </a:cxn>
                  <a:cxn ang="0">
                    <a:pos x="7754" y="8036"/>
                  </a:cxn>
                  <a:cxn ang="0">
                    <a:pos x="8388" y="6979"/>
                  </a:cxn>
                  <a:cxn ang="0">
                    <a:pos x="8247" y="5780"/>
                  </a:cxn>
                  <a:cxn ang="0">
                    <a:pos x="7190" y="4935"/>
                  </a:cxn>
                  <a:cxn ang="0">
                    <a:pos x="8177" y="3384"/>
                  </a:cxn>
                  <a:cxn ang="0">
                    <a:pos x="8670" y="1481"/>
                  </a:cxn>
                  <a:cxn ang="0">
                    <a:pos x="8388" y="635"/>
                  </a:cxn>
                  <a:cxn ang="0">
                    <a:pos x="7754" y="142"/>
                  </a:cxn>
                </a:cxnLst>
                <a:rect l="T0" t="T1" r="T2" b="T3"/>
                <a:pathLst>
                  <a:path w="8671" h="10785" extrusionOk="0">
                    <a:moveTo>
                      <a:pt x="6908" y="1622"/>
                    </a:moveTo>
                    <a:lnTo>
                      <a:pt x="7120" y="1763"/>
                    </a:lnTo>
                    <a:lnTo>
                      <a:pt x="7190" y="1904"/>
                    </a:lnTo>
                    <a:lnTo>
                      <a:pt x="7190" y="2045"/>
                    </a:lnTo>
                    <a:lnTo>
                      <a:pt x="7120" y="2256"/>
                    </a:lnTo>
                    <a:lnTo>
                      <a:pt x="6908" y="2679"/>
                    </a:lnTo>
                    <a:lnTo>
                      <a:pt x="6556" y="3172"/>
                    </a:lnTo>
                    <a:lnTo>
                      <a:pt x="5781" y="4089"/>
                    </a:lnTo>
                    <a:lnTo>
                      <a:pt x="5287" y="4512"/>
                    </a:lnTo>
                    <a:lnTo>
                      <a:pt x="5287" y="4018"/>
                    </a:lnTo>
                    <a:lnTo>
                      <a:pt x="5358" y="3525"/>
                    </a:lnTo>
                    <a:lnTo>
                      <a:pt x="5499" y="3031"/>
                    </a:lnTo>
                    <a:lnTo>
                      <a:pt x="5710" y="2538"/>
                    </a:lnTo>
                    <a:lnTo>
                      <a:pt x="5922" y="2327"/>
                    </a:lnTo>
                    <a:lnTo>
                      <a:pt x="6274" y="1974"/>
                    </a:lnTo>
                    <a:lnTo>
                      <a:pt x="6626" y="1692"/>
                    </a:lnTo>
                    <a:lnTo>
                      <a:pt x="6767" y="1622"/>
                    </a:lnTo>
                    <a:close/>
                    <a:moveTo>
                      <a:pt x="3596" y="2186"/>
                    </a:moveTo>
                    <a:lnTo>
                      <a:pt x="3666" y="2256"/>
                    </a:lnTo>
                    <a:lnTo>
                      <a:pt x="3807" y="2538"/>
                    </a:lnTo>
                    <a:lnTo>
                      <a:pt x="3877" y="2890"/>
                    </a:lnTo>
                    <a:lnTo>
                      <a:pt x="3948" y="3313"/>
                    </a:lnTo>
                    <a:lnTo>
                      <a:pt x="4018" y="4230"/>
                    </a:lnTo>
                    <a:lnTo>
                      <a:pt x="4018" y="4794"/>
                    </a:lnTo>
                    <a:lnTo>
                      <a:pt x="3737" y="4441"/>
                    </a:lnTo>
                    <a:lnTo>
                      <a:pt x="3525" y="4018"/>
                    </a:lnTo>
                    <a:lnTo>
                      <a:pt x="3314" y="3595"/>
                    </a:lnTo>
                    <a:lnTo>
                      <a:pt x="3102" y="3172"/>
                    </a:lnTo>
                    <a:lnTo>
                      <a:pt x="3102" y="2750"/>
                    </a:lnTo>
                    <a:lnTo>
                      <a:pt x="3102" y="2538"/>
                    </a:lnTo>
                    <a:lnTo>
                      <a:pt x="3173" y="2397"/>
                    </a:lnTo>
                    <a:lnTo>
                      <a:pt x="3314" y="2256"/>
                    </a:lnTo>
                    <a:lnTo>
                      <a:pt x="3455" y="2186"/>
                    </a:lnTo>
                    <a:close/>
                    <a:moveTo>
                      <a:pt x="1199" y="4512"/>
                    </a:moveTo>
                    <a:lnTo>
                      <a:pt x="1622" y="4653"/>
                    </a:lnTo>
                    <a:lnTo>
                      <a:pt x="2115" y="4794"/>
                    </a:lnTo>
                    <a:lnTo>
                      <a:pt x="2538" y="5076"/>
                    </a:lnTo>
                    <a:lnTo>
                      <a:pt x="3173" y="5428"/>
                    </a:lnTo>
                    <a:lnTo>
                      <a:pt x="2679" y="5639"/>
                    </a:lnTo>
                    <a:lnTo>
                      <a:pt x="2186" y="5710"/>
                    </a:lnTo>
                    <a:lnTo>
                      <a:pt x="1904" y="5639"/>
                    </a:lnTo>
                    <a:lnTo>
                      <a:pt x="1622" y="5569"/>
                    </a:lnTo>
                    <a:lnTo>
                      <a:pt x="1411" y="5428"/>
                    </a:lnTo>
                    <a:lnTo>
                      <a:pt x="1199" y="5216"/>
                    </a:lnTo>
                    <a:lnTo>
                      <a:pt x="917" y="4794"/>
                    </a:lnTo>
                    <a:lnTo>
                      <a:pt x="917" y="4653"/>
                    </a:lnTo>
                    <a:lnTo>
                      <a:pt x="988" y="4582"/>
                    </a:lnTo>
                    <a:lnTo>
                      <a:pt x="1058" y="4512"/>
                    </a:lnTo>
                    <a:close/>
                    <a:moveTo>
                      <a:pt x="3666" y="6485"/>
                    </a:moveTo>
                    <a:lnTo>
                      <a:pt x="3807" y="7120"/>
                    </a:lnTo>
                    <a:lnTo>
                      <a:pt x="3807" y="7754"/>
                    </a:lnTo>
                    <a:lnTo>
                      <a:pt x="3807" y="8388"/>
                    </a:lnTo>
                    <a:lnTo>
                      <a:pt x="3666" y="9093"/>
                    </a:lnTo>
                    <a:lnTo>
                      <a:pt x="3525" y="9305"/>
                    </a:lnTo>
                    <a:lnTo>
                      <a:pt x="3314" y="9516"/>
                    </a:lnTo>
                    <a:lnTo>
                      <a:pt x="2961" y="9516"/>
                    </a:lnTo>
                    <a:lnTo>
                      <a:pt x="2820" y="9375"/>
                    </a:lnTo>
                    <a:lnTo>
                      <a:pt x="2750" y="9234"/>
                    </a:lnTo>
                    <a:lnTo>
                      <a:pt x="2538" y="8670"/>
                    </a:lnTo>
                    <a:lnTo>
                      <a:pt x="2538" y="8036"/>
                    </a:lnTo>
                    <a:lnTo>
                      <a:pt x="2609" y="7754"/>
                    </a:lnTo>
                    <a:lnTo>
                      <a:pt x="2679" y="7401"/>
                    </a:lnTo>
                    <a:lnTo>
                      <a:pt x="2891" y="7120"/>
                    </a:lnTo>
                    <a:lnTo>
                      <a:pt x="3102" y="6838"/>
                    </a:lnTo>
                    <a:lnTo>
                      <a:pt x="3384" y="6626"/>
                    </a:lnTo>
                    <a:lnTo>
                      <a:pt x="3666" y="6485"/>
                    </a:lnTo>
                    <a:close/>
                    <a:moveTo>
                      <a:pt x="7261" y="1"/>
                    </a:move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close/>
                  </a:path>
                </a:pathLst>
              </a:custGeom>
              <a:solidFill>
                <a:srgbClr val="F7CA0F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Shape 365"/>
              <p:cNvSpPr>
                <a:spLocks/>
              </p:cNvSpPr>
              <p:nvPr/>
            </p:nvSpPr>
            <p:spPr bwMode="auto">
              <a:xfrm>
                <a:off x="3876444" y="1349423"/>
                <a:ext cx="216772" cy="270316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1763" y="10150"/>
                  </a:cxn>
                  <a:cxn ang="0">
                    <a:pos x="2327" y="10644"/>
                  </a:cxn>
                  <a:cxn ang="0">
                    <a:pos x="2891" y="10785"/>
                  </a:cxn>
                  <a:cxn ang="0">
                    <a:pos x="3455" y="10644"/>
                  </a:cxn>
                  <a:cxn ang="0">
                    <a:pos x="3877" y="10221"/>
                  </a:cxn>
                  <a:cxn ang="0">
                    <a:pos x="4582" y="9164"/>
                  </a:cxn>
                  <a:cxn ang="0">
                    <a:pos x="4794" y="7965"/>
                  </a:cxn>
                  <a:cxn ang="0">
                    <a:pos x="5287" y="8318"/>
                  </a:cxn>
                  <a:cxn ang="0">
                    <a:pos x="6203" y="8670"/>
                  </a:cxn>
                  <a:cxn ang="0">
                    <a:pos x="7049" y="8529"/>
                  </a:cxn>
                  <a:cxn ang="0">
                    <a:pos x="7754" y="8036"/>
                  </a:cxn>
                  <a:cxn ang="0">
                    <a:pos x="8247" y="7331"/>
                  </a:cxn>
                  <a:cxn ang="0">
                    <a:pos x="8459" y="6556"/>
                  </a:cxn>
                  <a:cxn ang="0">
                    <a:pos x="8247" y="5780"/>
                  </a:cxn>
                  <a:cxn ang="0">
                    <a:pos x="7684" y="5146"/>
                  </a:cxn>
                  <a:cxn ang="0">
                    <a:pos x="7190" y="4935"/>
                  </a:cxn>
                  <a:cxn ang="0">
                    <a:pos x="7825" y="3948"/>
                  </a:cxn>
                  <a:cxn ang="0">
                    <a:pos x="8459" y="2750"/>
                  </a:cxn>
                  <a:cxn ang="0">
                    <a:pos x="8670" y="1481"/>
                  </a:cxn>
                  <a:cxn ang="0">
                    <a:pos x="8529" y="917"/>
                  </a:cxn>
                  <a:cxn ang="0">
                    <a:pos x="8177" y="424"/>
                  </a:cxn>
                  <a:cxn ang="0">
                    <a:pos x="7966" y="283"/>
                  </a:cxn>
                  <a:cxn ang="0">
                    <a:pos x="7472" y="71"/>
                  </a:cxn>
                  <a:cxn ang="0">
                    <a:pos x="6767" y="71"/>
                  </a:cxn>
                  <a:cxn ang="0">
                    <a:pos x="5781" y="565"/>
                  </a:cxn>
                  <a:cxn ang="0">
                    <a:pos x="5005" y="1269"/>
                  </a:cxn>
                  <a:cxn ang="0">
                    <a:pos x="4723" y="1692"/>
                  </a:cxn>
                  <a:cxn ang="0">
                    <a:pos x="4441" y="1128"/>
                  </a:cxn>
                  <a:cxn ang="0">
                    <a:pos x="4018" y="846"/>
                  </a:cxn>
                  <a:cxn ang="0">
                    <a:pos x="3525" y="846"/>
                  </a:cxn>
                  <a:cxn ang="0">
                    <a:pos x="3102" y="1128"/>
                  </a:cxn>
                  <a:cxn ang="0">
                    <a:pos x="2327" y="2045"/>
                  </a:cxn>
                  <a:cxn ang="0">
                    <a:pos x="2045" y="2890"/>
                  </a:cxn>
                  <a:cxn ang="0">
                    <a:pos x="2045" y="3172"/>
                  </a:cxn>
                  <a:cxn ang="0">
                    <a:pos x="1199" y="3172"/>
                  </a:cxn>
                  <a:cxn ang="0">
                    <a:pos x="565" y="3454"/>
                  </a:cxn>
                  <a:cxn ang="0">
                    <a:pos x="142" y="4018"/>
                  </a:cxn>
                  <a:cxn ang="0">
                    <a:pos x="1" y="4653"/>
                  </a:cxn>
                  <a:cxn ang="0">
                    <a:pos x="142" y="5357"/>
                  </a:cxn>
                  <a:cxn ang="0">
                    <a:pos x="494" y="6062"/>
                  </a:cxn>
                  <a:cxn ang="0">
                    <a:pos x="1129" y="6556"/>
                  </a:cxn>
                  <a:cxn ang="0">
                    <a:pos x="1974" y="6767"/>
                  </a:cxn>
                  <a:cxn ang="0">
                    <a:pos x="1552" y="7542"/>
                  </a:cxn>
                  <a:cxn ang="0">
                    <a:pos x="1411" y="8459"/>
                  </a:cxn>
                  <a:cxn ang="0">
                    <a:pos x="1411" y="9375"/>
                  </a:cxn>
                  <a:cxn ang="0">
                    <a:pos x="1763" y="10150"/>
                  </a:cxn>
                </a:cxnLst>
                <a:rect l="T0" t="T1" r="T2" b="T3"/>
                <a:pathLst>
                  <a:path w="8671" h="10785" fill="none" extrusionOk="0">
                    <a:moveTo>
                      <a:pt x="1763" y="10150"/>
                    </a:move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807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622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Shape 366"/>
              <p:cNvSpPr>
                <a:spLocks/>
              </p:cNvSpPr>
              <p:nvPr/>
            </p:nvSpPr>
            <p:spPr bwMode="auto">
              <a:xfrm>
                <a:off x="3939735" y="1512245"/>
                <a:ext cx="31646" cy="75878"/>
              </a:xfrm>
              <a:custGeom>
                <a:avLst/>
                <a:gdLst>
                  <a:gd name="T0" fmla="*/ 0 w 1269"/>
                  <a:gd name="T1" fmla="*/ 0 h 3032"/>
                  <a:gd name="T2" fmla="*/ 1269 w 1269"/>
                  <a:gd name="T3" fmla="*/ 3032 h 3032"/>
                </a:gdLst>
                <a:ahLst/>
                <a:cxnLst>
                  <a:cxn ang="0">
                    <a:pos x="1128" y="2608"/>
                  </a:cxn>
                  <a:cxn ang="0">
                    <a:pos x="1128" y="2608"/>
                  </a:cxn>
                  <a:cxn ang="0">
                    <a:pos x="987" y="2820"/>
                  </a:cxn>
                  <a:cxn ang="0">
                    <a:pos x="776" y="3031"/>
                  </a:cxn>
                  <a:cxn ang="0">
                    <a:pos x="635" y="3031"/>
                  </a:cxn>
                  <a:cxn ang="0">
                    <a:pos x="423" y="3031"/>
                  </a:cxn>
                  <a:cxn ang="0">
                    <a:pos x="282" y="2890"/>
                  </a:cxn>
                  <a:cxn ang="0">
                    <a:pos x="212" y="2749"/>
                  </a:cxn>
                  <a:cxn ang="0">
                    <a:pos x="0" y="2185"/>
                  </a:cxn>
                  <a:cxn ang="0">
                    <a:pos x="0" y="1551"/>
                  </a:cxn>
                  <a:cxn ang="0">
                    <a:pos x="71" y="1269"/>
                  </a:cxn>
                  <a:cxn ang="0">
                    <a:pos x="141" y="916"/>
                  </a:cxn>
                  <a:cxn ang="0">
                    <a:pos x="353" y="635"/>
                  </a:cxn>
                  <a:cxn ang="0">
                    <a:pos x="564" y="353"/>
                  </a:cxn>
                  <a:cxn ang="0">
                    <a:pos x="846" y="141"/>
                  </a:cxn>
                  <a:cxn ang="0">
                    <a:pos x="1128" y="0"/>
                  </a:cxn>
                  <a:cxn ang="0">
                    <a:pos x="1128" y="0"/>
                  </a:cxn>
                  <a:cxn ang="0">
                    <a:pos x="1269" y="635"/>
                  </a:cxn>
                  <a:cxn ang="0">
                    <a:pos x="1269" y="1269"/>
                  </a:cxn>
                  <a:cxn ang="0">
                    <a:pos x="1269" y="1903"/>
                  </a:cxn>
                  <a:cxn ang="0">
                    <a:pos x="1128" y="2608"/>
                  </a:cxn>
                  <a:cxn ang="0">
                    <a:pos x="1128" y="2608"/>
                  </a:cxn>
                </a:cxnLst>
                <a:rect l="T0" t="T1" r="T2" b="T3"/>
                <a:pathLst>
                  <a:path w="1269" h="3032" fill="none" extrusionOk="0">
                    <a:moveTo>
                      <a:pt x="1128" y="2608"/>
                    </a:moveTo>
                    <a:lnTo>
                      <a:pt x="1128" y="2608"/>
                    </a:lnTo>
                    <a:lnTo>
                      <a:pt x="987" y="2820"/>
                    </a:lnTo>
                    <a:lnTo>
                      <a:pt x="776" y="3031"/>
                    </a:lnTo>
                    <a:lnTo>
                      <a:pt x="635" y="3031"/>
                    </a:lnTo>
                    <a:lnTo>
                      <a:pt x="423" y="3031"/>
                    </a:lnTo>
                    <a:lnTo>
                      <a:pt x="282" y="2890"/>
                    </a:lnTo>
                    <a:lnTo>
                      <a:pt x="212" y="2749"/>
                    </a:lnTo>
                    <a:lnTo>
                      <a:pt x="0" y="2185"/>
                    </a:lnTo>
                    <a:lnTo>
                      <a:pt x="0" y="1551"/>
                    </a:lnTo>
                    <a:lnTo>
                      <a:pt x="71" y="1269"/>
                    </a:lnTo>
                    <a:lnTo>
                      <a:pt x="141" y="916"/>
                    </a:lnTo>
                    <a:lnTo>
                      <a:pt x="353" y="635"/>
                    </a:lnTo>
                    <a:lnTo>
                      <a:pt x="564" y="353"/>
                    </a:lnTo>
                    <a:lnTo>
                      <a:pt x="846" y="141"/>
                    </a:lnTo>
                    <a:lnTo>
                      <a:pt x="1128" y="0"/>
                    </a:lnTo>
                    <a:lnTo>
                      <a:pt x="1269" y="635"/>
                    </a:lnTo>
                    <a:lnTo>
                      <a:pt x="1269" y="1269"/>
                    </a:lnTo>
                    <a:lnTo>
                      <a:pt x="1269" y="1903"/>
                    </a:lnTo>
                    <a:lnTo>
                      <a:pt x="1128" y="260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Shape 367"/>
              <p:cNvSpPr>
                <a:spLocks/>
              </p:cNvSpPr>
              <p:nvPr/>
            </p:nvSpPr>
            <p:spPr bwMode="auto">
              <a:xfrm>
                <a:off x="3953975" y="1404751"/>
                <a:ext cx="22152" cy="64812"/>
              </a:xfrm>
              <a:custGeom>
                <a:avLst/>
                <a:gdLst>
                  <a:gd name="T0" fmla="*/ 0 w 917"/>
                  <a:gd name="T1" fmla="*/ 0 h 2609"/>
                  <a:gd name="T2" fmla="*/ 917 w 917"/>
                  <a:gd name="T3" fmla="*/ 2609 h 2609"/>
                </a:gdLst>
                <a:ahLst/>
                <a:cxnLst>
                  <a:cxn ang="0">
                    <a:pos x="353" y="1"/>
                  </a:cxn>
                  <a:cxn ang="0">
                    <a:pos x="353" y="1"/>
                  </a:cxn>
                  <a:cxn ang="0">
                    <a:pos x="494" y="1"/>
                  </a:cxn>
                  <a:cxn ang="0">
                    <a:pos x="564" y="71"/>
                  </a:cxn>
                  <a:cxn ang="0">
                    <a:pos x="705" y="353"/>
                  </a:cxn>
                  <a:cxn ang="0">
                    <a:pos x="775" y="705"/>
                  </a:cxn>
                  <a:cxn ang="0">
                    <a:pos x="846" y="1128"/>
                  </a:cxn>
                  <a:cxn ang="0">
                    <a:pos x="916" y="2045"/>
                  </a:cxn>
                  <a:cxn ang="0">
                    <a:pos x="916" y="2609"/>
                  </a:cxn>
                  <a:cxn ang="0">
                    <a:pos x="916" y="2609"/>
                  </a:cxn>
                  <a:cxn ang="0">
                    <a:pos x="635" y="2256"/>
                  </a:cxn>
                  <a:cxn ang="0">
                    <a:pos x="423" y="1833"/>
                  </a:cxn>
                  <a:cxn ang="0">
                    <a:pos x="212" y="1410"/>
                  </a:cxn>
                  <a:cxn ang="0">
                    <a:pos x="0" y="987"/>
                  </a:cxn>
                  <a:cxn ang="0">
                    <a:pos x="0" y="565"/>
                  </a:cxn>
                  <a:cxn ang="0">
                    <a:pos x="0" y="353"/>
                  </a:cxn>
                  <a:cxn ang="0">
                    <a:pos x="71" y="212"/>
                  </a:cxn>
                  <a:cxn ang="0">
                    <a:pos x="212" y="71"/>
                  </a:cxn>
                  <a:cxn ang="0">
                    <a:pos x="353" y="1"/>
                  </a:cxn>
                  <a:cxn ang="0">
                    <a:pos x="353" y="1"/>
                  </a:cxn>
                </a:cxnLst>
                <a:rect l="T0" t="T1" r="T2" b="T3"/>
                <a:pathLst>
                  <a:path w="917" h="2609" fill="none" extrusionOk="0">
                    <a:moveTo>
                      <a:pt x="353" y="1"/>
                    </a:moveTo>
                    <a:lnTo>
                      <a:pt x="353" y="1"/>
                    </a:lnTo>
                    <a:lnTo>
                      <a:pt x="494" y="1"/>
                    </a:lnTo>
                    <a:lnTo>
                      <a:pt x="564" y="71"/>
                    </a:lnTo>
                    <a:lnTo>
                      <a:pt x="705" y="353"/>
                    </a:lnTo>
                    <a:lnTo>
                      <a:pt x="775" y="705"/>
                    </a:lnTo>
                    <a:lnTo>
                      <a:pt x="846" y="1128"/>
                    </a:lnTo>
                    <a:lnTo>
                      <a:pt x="916" y="2045"/>
                    </a:lnTo>
                    <a:lnTo>
                      <a:pt x="916" y="2609"/>
                    </a:lnTo>
                    <a:lnTo>
                      <a:pt x="635" y="2256"/>
                    </a:lnTo>
                    <a:lnTo>
                      <a:pt x="423" y="1833"/>
                    </a:lnTo>
                    <a:lnTo>
                      <a:pt x="212" y="1410"/>
                    </a:lnTo>
                    <a:lnTo>
                      <a:pt x="0" y="987"/>
                    </a:lnTo>
                    <a:lnTo>
                      <a:pt x="0" y="565"/>
                    </a:lnTo>
                    <a:lnTo>
                      <a:pt x="0" y="353"/>
                    </a:lnTo>
                    <a:lnTo>
                      <a:pt x="71" y="212"/>
                    </a:lnTo>
                    <a:lnTo>
                      <a:pt x="212" y="71"/>
                    </a:lnTo>
                    <a:lnTo>
                      <a:pt x="353" y="1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Shape 368"/>
              <p:cNvSpPr>
                <a:spLocks/>
              </p:cNvSpPr>
              <p:nvPr/>
            </p:nvSpPr>
            <p:spPr bwMode="auto">
              <a:xfrm>
                <a:off x="3898596" y="1463240"/>
                <a:ext cx="56962" cy="30036"/>
              </a:xfrm>
              <a:custGeom>
                <a:avLst/>
                <a:gdLst>
                  <a:gd name="T0" fmla="*/ 0 w 2256"/>
                  <a:gd name="T1" fmla="*/ 0 h 1199"/>
                  <a:gd name="T2" fmla="*/ 2256 w 2256"/>
                  <a:gd name="T3" fmla="*/ 1199 h 1199"/>
                </a:gdLst>
                <a:ahLst/>
                <a:cxnLst>
                  <a:cxn ang="0">
                    <a:pos x="282" y="705"/>
                  </a:cxn>
                  <a:cxn ang="0">
                    <a:pos x="282" y="705"/>
                  </a:cxn>
                  <a:cxn ang="0">
                    <a:pos x="0" y="283"/>
                  </a:cxn>
                  <a:cxn ang="0">
                    <a:pos x="0" y="142"/>
                  </a:cxn>
                  <a:cxn ang="0">
                    <a:pos x="71" y="71"/>
                  </a:cxn>
                  <a:cxn ang="0">
                    <a:pos x="141" y="1"/>
                  </a:cxn>
                  <a:cxn ang="0">
                    <a:pos x="282" y="1"/>
                  </a:cxn>
                  <a:cxn ang="0">
                    <a:pos x="705" y="142"/>
                  </a:cxn>
                  <a:cxn ang="0">
                    <a:pos x="1198" y="283"/>
                  </a:cxn>
                  <a:cxn ang="0">
                    <a:pos x="1621" y="565"/>
                  </a:cxn>
                  <a:cxn ang="0">
                    <a:pos x="2256" y="917"/>
                  </a:cxn>
                  <a:cxn ang="0">
                    <a:pos x="2256" y="917"/>
                  </a:cxn>
                  <a:cxn ang="0">
                    <a:pos x="1762" y="1128"/>
                  </a:cxn>
                  <a:cxn ang="0">
                    <a:pos x="1269" y="1199"/>
                  </a:cxn>
                  <a:cxn ang="0">
                    <a:pos x="987" y="1128"/>
                  </a:cxn>
                  <a:cxn ang="0">
                    <a:pos x="705" y="1058"/>
                  </a:cxn>
                  <a:cxn ang="0">
                    <a:pos x="494" y="917"/>
                  </a:cxn>
                  <a:cxn ang="0">
                    <a:pos x="282" y="705"/>
                  </a:cxn>
                  <a:cxn ang="0">
                    <a:pos x="282" y="705"/>
                  </a:cxn>
                </a:cxnLst>
                <a:rect l="T0" t="T1" r="T2" b="T3"/>
                <a:pathLst>
                  <a:path w="2256" h="1199" fill="none" extrusionOk="0">
                    <a:moveTo>
                      <a:pt x="282" y="705"/>
                    </a:moveTo>
                    <a:lnTo>
                      <a:pt x="282" y="705"/>
                    </a:lnTo>
                    <a:lnTo>
                      <a:pt x="0" y="283"/>
                    </a:lnTo>
                    <a:lnTo>
                      <a:pt x="0" y="142"/>
                    </a:lnTo>
                    <a:lnTo>
                      <a:pt x="71" y="71"/>
                    </a:lnTo>
                    <a:lnTo>
                      <a:pt x="141" y="1"/>
                    </a:lnTo>
                    <a:lnTo>
                      <a:pt x="282" y="1"/>
                    </a:lnTo>
                    <a:lnTo>
                      <a:pt x="705" y="142"/>
                    </a:lnTo>
                    <a:lnTo>
                      <a:pt x="1198" y="283"/>
                    </a:lnTo>
                    <a:lnTo>
                      <a:pt x="1621" y="565"/>
                    </a:lnTo>
                    <a:lnTo>
                      <a:pt x="2256" y="917"/>
                    </a:lnTo>
                    <a:lnTo>
                      <a:pt x="1762" y="1128"/>
                    </a:lnTo>
                    <a:lnTo>
                      <a:pt x="1269" y="1199"/>
                    </a:lnTo>
                    <a:lnTo>
                      <a:pt x="987" y="1128"/>
                    </a:lnTo>
                    <a:lnTo>
                      <a:pt x="705" y="1058"/>
                    </a:lnTo>
                    <a:lnTo>
                      <a:pt x="494" y="917"/>
                    </a:lnTo>
                    <a:lnTo>
                      <a:pt x="282" y="70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Shape 369"/>
            <p:cNvSpPr>
              <a:spLocks/>
            </p:cNvSpPr>
            <p:nvPr/>
          </p:nvSpPr>
          <p:spPr bwMode="auto">
            <a:xfrm>
              <a:off x="1085832" y="2701002"/>
              <a:ext cx="238924" cy="314577"/>
            </a:xfrm>
            <a:custGeom>
              <a:avLst/>
              <a:gdLst>
                <a:gd name="T0" fmla="*/ 0 w 9516"/>
                <a:gd name="T1" fmla="*/ 0 h 12547"/>
                <a:gd name="T2" fmla="*/ 9516 w 9516"/>
                <a:gd name="T3" fmla="*/ 12547 h 12547"/>
              </a:gdLst>
              <a:ahLst/>
              <a:cxnLst>
                <a:cxn ang="0">
                  <a:pos x="9420" y="385"/>
                </a:cxn>
                <a:cxn ang="0">
                  <a:pos x="9516" y="0"/>
                </a:cxn>
                <a:cxn ang="0">
                  <a:pos x="4793" y="4582"/>
                </a:cxn>
                <a:cxn ang="0">
                  <a:pos x="2256" y="7471"/>
                </a:cxn>
                <a:cxn ang="0">
                  <a:pos x="1410" y="8599"/>
                </a:cxn>
                <a:cxn ang="0">
                  <a:pos x="2045" y="7190"/>
                </a:cxn>
                <a:cxn ang="0">
                  <a:pos x="2961" y="5921"/>
                </a:cxn>
                <a:cxn ang="0">
                  <a:pos x="4089" y="4864"/>
                </a:cxn>
                <a:cxn ang="0">
                  <a:pos x="5357" y="3947"/>
                </a:cxn>
                <a:cxn ang="0">
                  <a:pos x="6626" y="3806"/>
                </a:cxn>
                <a:cxn ang="0">
                  <a:pos x="6555" y="5357"/>
                </a:cxn>
                <a:cxn ang="0">
                  <a:pos x="6415" y="6344"/>
                </a:cxn>
                <a:cxn ang="0">
                  <a:pos x="5921" y="7331"/>
                </a:cxn>
                <a:cxn ang="0">
                  <a:pos x="5075" y="8176"/>
                </a:cxn>
                <a:cxn ang="0">
                  <a:pos x="4089" y="8811"/>
                </a:cxn>
                <a:cxn ang="0">
                  <a:pos x="2045" y="10009"/>
                </a:cxn>
                <a:cxn ang="0">
                  <a:pos x="2538" y="9022"/>
                </a:cxn>
                <a:cxn ang="0">
                  <a:pos x="3948" y="7260"/>
                </a:cxn>
                <a:cxn ang="0">
                  <a:pos x="4934" y="6062"/>
                </a:cxn>
                <a:cxn ang="0">
                  <a:pos x="5639" y="4652"/>
                </a:cxn>
                <a:cxn ang="0">
                  <a:pos x="6415" y="3454"/>
                </a:cxn>
                <a:cxn ang="0">
                  <a:pos x="9420" y="385"/>
                </a:cxn>
                <a:cxn ang="0">
                  <a:pos x="8811" y="1057"/>
                </a:cxn>
                <a:cxn ang="0">
                  <a:pos x="7260" y="2115"/>
                </a:cxn>
                <a:cxn ang="0">
                  <a:pos x="4652" y="3595"/>
                </a:cxn>
                <a:cxn ang="0">
                  <a:pos x="2326" y="5005"/>
                </a:cxn>
                <a:cxn ang="0">
                  <a:pos x="1622" y="5709"/>
                </a:cxn>
                <a:cxn ang="0">
                  <a:pos x="917" y="6696"/>
                </a:cxn>
                <a:cxn ang="0">
                  <a:pos x="494" y="7683"/>
                </a:cxn>
                <a:cxn ang="0">
                  <a:pos x="1" y="9938"/>
                </a:cxn>
                <a:cxn ang="0">
                  <a:pos x="71" y="11560"/>
                </a:cxn>
                <a:cxn ang="0">
                  <a:pos x="282" y="12405"/>
                </a:cxn>
                <a:cxn ang="0">
                  <a:pos x="423" y="12546"/>
                </a:cxn>
                <a:cxn ang="0">
                  <a:pos x="705" y="12405"/>
                </a:cxn>
                <a:cxn ang="0">
                  <a:pos x="1410" y="11630"/>
                </a:cxn>
                <a:cxn ang="0">
                  <a:pos x="3172" y="10432"/>
                </a:cxn>
                <a:cxn ang="0">
                  <a:pos x="5075" y="9445"/>
                </a:cxn>
                <a:cxn ang="0">
                  <a:pos x="6344" y="8458"/>
                </a:cxn>
                <a:cxn ang="0">
                  <a:pos x="6978" y="7683"/>
                </a:cxn>
                <a:cxn ang="0">
                  <a:pos x="7401" y="6696"/>
                </a:cxn>
                <a:cxn ang="0">
                  <a:pos x="7472" y="5709"/>
                </a:cxn>
                <a:cxn ang="0">
                  <a:pos x="7331" y="4300"/>
                </a:cxn>
                <a:cxn ang="0">
                  <a:pos x="7401" y="3313"/>
                </a:cxn>
                <a:cxn ang="0">
                  <a:pos x="7824" y="2538"/>
                </a:cxn>
                <a:cxn ang="0">
                  <a:pos x="8811" y="1410"/>
                </a:cxn>
                <a:cxn ang="0">
                  <a:pos x="9375" y="564"/>
                </a:cxn>
              </a:cxnLst>
              <a:rect l="T0" t="T1" r="T2" b="T3"/>
              <a:pathLst>
                <a:path w="9516" h="12547" extrusionOk="0">
                  <a:moveTo>
                    <a:pt x="9516" y="0"/>
                  </a:moveTo>
                  <a:lnTo>
                    <a:pt x="9420" y="385"/>
                  </a:lnTo>
                  <a:lnTo>
                    <a:pt x="9445" y="353"/>
                  </a:lnTo>
                  <a:lnTo>
                    <a:pt x="9516" y="0"/>
                  </a:lnTo>
                  <a:close/>
                  <a:moveTo>
                    <a:pt x="5357" y="3947"/>
                  </a:moveTo>
                  <a:lnTo>
                    <a:pt x="4793" y="4582"/>
                  </a:lnTo>
                  <a:lnTo>
                    <a:pt x="3595" y="5921"/>
                  </a:lnTo>
                  <a:lnTo>
                    <a:pt x="2256" y="7471"/>
                  </a:lnTo>
                  <a:lnTo>
                    <a:pt x="1763" y="8106"/>
                  </a:lnTo>
                  <a:lnTo>
                    <a:pt x="1410" y="8599"/>
                  </a:lnTo>
                  <a:lnTo>
                    <a:pt x="1692" y="7894"/>
                  </a:lnTo>
                  <a:lnTo>
                    <a:pt x="2045" y="7190"/>
                  </a:lnTo>
                  <a:lnTo>
                    <a:pt x="2467" y="6485"/>
                  </a:lnTo>
                  <a:lnTo>
                    <a:pt x="2961" y="5921"/>
                  </a:lnTo>
                  <a:lnTo>
                    <a:pt x="3525" y="5357"/>
                  </a:lnTo>
                  <a:lnTo>
                    <a:pt x="4089" y="4864"/>
                  </a:lnTo>
                  <a:lnTo>
                    <a:pt x="4723" y="4370"/>
                  </a:lnTo>
                  <a:lnTo>
                    <a:pt x="5357" y="3947"/>
                  </a:lnTo>
                  <a:close/>
                  <a:moveTo>
                    <a:pt x="6696" y="3242"/>
                  </a:moveTo>
                  <a:lnTo>
                    <a:pt x="6626" y="3806"/>
                  </a:lnTo>
                  <a:lnTo>
                    <a:pt x="6626" y="4300"/>
                  </a:lnTo>
                  <a:lnTo>
                    <a:pt x="6555" y="5357"/>
                  </a:lnTo>
                  <a:lnTo>
                    <a:pt x="6485" y="5850"/>
                  </a:lnTo>
                  <a:lnTo>
                    <a:pt x="6415" y="6344"/>
                  </a:lnTo>
                  <a:lnTo>
                    <a:pt x="6203" y="6837"/>
                  </a:lnTo>
                  <a:lnTo>
                    <a:pt x="5921" y="7331"/>
                  </a:lnTo>
                  <a:lnTo>
                    <a:pt x="5569" y="7753"/>
                  </a:lnTo>
                  <a:lnTo>
                    <a:pt x="5075" y="8176"/>
                  </a:lnTo>
                  <a:lnTo>
                    <a:pt x="4652" y="8529"/>
                  </a:lnTo>
                  <a:lnTo>
                    <a:pt x="4089" y="8811"/>
                  </a:lnTo>
                  <a:lnTo>
                    <a:pt x="3031" y="9375"/>
                  </a:lnTo>
                  <a:lnTo>
                    <a:pt x="2045" y="10009"/>
                  </a:lnTo>
                  <a:lnTo>
                    <a:pt x="2256" y="9445"/>
                  </a:lnTo>
                  <a:lnTo>
                    <a:pt x="2538" y="9022"/>
                  </a:lnTo>
                  <a:lnTo>
                    <a:pt x="3243" y="8106"/>
                  </a:lnTo>
                  <a:lnTo>
                    <a:pt x="3948" y="7260"/>
                  </a:lnTo>
                  <a:lnTo>
                    <a:pt x="4723" y="6414"/>
                  </a:lnTo>
                  <a:lnTo>
                    <a:pt x="4934" y="6062"/>
                  </a:lnTo>
                  <a:lnTo>
                    <a:pt x="5216" y="5639"/>
                  </a:lnTo>
                  <a:lnTo>
                    <a:pt x="5639" y="4652"/>
                  </a:lnTo>
                  <a:lnTo>
                    <a:pt x="6203" y="3806"/>
                  </a:lnTo>
                  <a:lnTo>
                    <a:pt x="6415" y="3454"/>
                  </a:lnTo>
                  <a:lnTo>
                    <a:pt x="6696" y="3242"/>
                  </a:lnTo>
                  <a:close/>
                  <a:moveTo>
                    <a:pt x="9420" y="385"/>
                  </a:moveTo>
                  <a:lnTo>
                    <a:pt x="9163" y="705"/>
                  </a:lnTo>
                  <a:lnTo>
                    <a:pt x="8811" y="1057"/>
                  </a:lnTo>
                  <a:lnTo>
                    <a:pt x="8388" y="1410"/>
                  </a:lnTo>
                  <a:lnTo>
                    <a:pt x="7260" y="2115"/>
                  </a:lnTo>
                  <a:lnTo>
                    <a:pt x="5992" y="2820"/>
                  </a:lnTo>
                  <a:lnTo>
                    <a:pt x="4652" y="3595"/>
                  </a:lnTo>
                  <a:lnTo>
                    <a:pt x="3384" y="4300"/>
                  </a:lnTo>
                  <a:lnTo>
                    <a:pt x="2326" y="5005"/>
                  </a:lnTo>
                  <a:lnTo>
                    <a:pt x="1904" y="5357"/>
                  </a:lnTo>
                  <a:lnTo>
                    <a:pt x="1622" y="5709"/>
                  </a:lnTo>
                  <a:lnTo>
                    <a:pt x="1269" y="6203"/>
                  </a:lnTo>
                  <a:lnTo>
                    <a:pt x="917" y="6696"/>
                  </a:lnTo>
                  <a:lnTo>
                    <a:pt x="705" y="7190"/>
                  </a:lnTo>
                  <a:lnTo>
                    <a:pt x="494" y="7683"/>
                  </a:lnTo>
                  <a:lnTo>
                    <a:pt x="212" y="8811"/>
                  </a:lnTo>
                  <a:lnTo>
                    <a:pt x="1" y="9938"/>
                  </a:lnTo>
                  <a:lnTo>
                    <a:pt x="1" y="10502"/>
                  </a:lnTo>
                  <a:lnTo>
                    <a:pt x="71" y="11560"/>
                  </a:lnTo>
                  <a:lnTo>
                    <a:pt x="141" y="12053"/>
                  </a:lnTo>
                  <a:lnTo>
                    <a:pt x="282" y="12405"/>
                  </a:lnTo>
                  <a:lnTo>
                    <a:pt x="353" y="12476"/>
                  </a:lnTo>
                  <a:lnTo>
                    <a:pt x="423" y="12546"/>
                  </a:lnTo>
                  <a:lnTo>
                    <a:pt x="564" y="12476"/>
                  </a:lnTo>
                  <a:lnTo>
                    <a:pt x="705" y="12405"/>
                  </a:lnTo>
                  <a:lnTo>
                    <a:pt x="987" y="11982"/>
                  </a:lnTo>
                  <a:lnTo>
                    <a:pt x="1410" y="11630"/>
                  </a:lnTo>
                  <a:lnTo>
                    <a:pt x="2256" y="10996"/>
                  </a:lnTo>
                  <a:lnTo>
                    <a:pt x="3172" y="10432"/>
                  </a:lnTo>
                  <a:lnTo>
                    <a:pt x="4159" y="9938"/>
                  </a:lnTo>
                  <a:lnTo>
                    <a:pt x="5075" y="9445"/>
                  </a:lnTo>
                  <a:lnTo>
                    <a:pt x="5921" y="8811"/>
                  </a:lnTo>
                  <a:lnTo>
                    <a:pt x="6344" y="8458"/>
                  </a:lnTo>
                  <a:lnTo>
                    <a:pt x="6696" y="8106"/>
                  </a:lnTo>
                  <a:lnTo>
                    <a:pt x="6978" y="7683"/>
                  </a:lnTo>
                  <a:lnTo>
                    <a:pt x="7260" y="7190"/>
                  </a:lnTo>
                  <a:lnTo>
                    <a:pt x="7401" y="6696"/>
                  </a:lnTo>
                  <a:lnTo>
                    <a:pt x="7472" y="6203"/>
                  </a:lnTo>
                  <a:lnTo>
                    <a:pt x="7472" y="5709"/>
                  </a:lnTo>
                  <a:lnTo>
                    <a:pt x="7401" y="5216"/>
                  </a:lnTo>
                  <a:lnTo>
                    <a:pt x="7331" y="4300"/>
                  </a:lnTo>
                  <a:lnTo>
                    <a:pt x="7331" y="3806"/>
                  </a:lnTo>
                  <a:lnTo>
                    <a:pt x="7401" y="3313"/>
                  </a:lnTo>
                  <a:lnTo>
                    <a:pt x="7542" y="2890"/>
                  </a:lnTo>
                  <a:lnTo>
                    <a:pt x="7824" y="2538"/>
                  </a:lnTo>
                  <a:lnTo>
                    <a:pt x="8459" y="1762"/>
                  </a:lnTo>
                  <a:lnTo>
                    <a:pt x="8811" y="1410"/>
                  </a:lnTo>
                  <a:lnTo>
                    <a:pt x="9163" y="987"/>
                  </a:lnTo>
                  <a:lnTo>
                    <a:pt x="9375" y="564"/>
                  </a:lnTo>
                  <a:lnTo>
                    <a:pt x="9420" y="385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Shape 370"/>
            <p:cNvSpPr>
              <a:spLocks/>
            </p:cNvSpPr>
            <p:nvPr/>
          </p:nvSpPr>
          <p:spPr bwMode="auto">
            <a:xfrm>
              <a:off x="924439" y="1107562"/>
              <a:ext cx="245254" cy="344613"/>
            </a:xfrm>
            <a:custGeom>
              <a:avLst/>
              <a:gdLst>
                <a:gd name="T0" fmla="*/ 0 w 9798"/>
                <a:gd name="T1" fmla="*/ 0 h 13816"/>
                <a:gd name="T2" fmla="*/ 9798 w 9798"/>
                <a:gd name="T3" fmla="*/ 13816 h 13816"/>
              </a:gdLst>
              <a:ahLst/>
              <a:cxnLst>
                <a:cxn ang="0">
                  <a:pos x="6485" y="4512"/>
                </a:cxn>
                <a:cxn ang="0">
                  <a:pos x="5850" y="4441"/>
                </a:cxn>
                <a:cxn ang="0">
                  <a:pos x="5709" y="5569"/>
                </a:cxn>
                <a:cxn ang="0">
                  <a:pos x="4793" y="6485"/>
                </a:cxn>
                <a:cxn ang="0">
                  <a:pos x="6837" y="6274"/>
                </a:cxn>
                <a:cxn ang="0">
                  <a:pos x="6062" y="8388"/>
                </a:cxn>
                <a:cxn ang="0">
                  <a:pos x="6414" y="5992"/>
                </a:cxn>
                <a:cxn ang="0">
                  <a:pos x="4229" y="5921"/>
                </a:cxn>
                <a:cxn ang="0">
                  <a:pos x="2678" y="8600"/>
                </a:cxn>
                <a:cxn ang="0">
                  <a:pos x="2115" y="9234"/>
                </a:cxn>
                <a:cxn ang="0">
                  <a:pos x="916" y="9093"/>
                </a:cxn>
                <a:cxn ang="0">
                  <a:pos x="705" y="8247"/>
                </a:cxn>
                <a:cxn ang="0">
                  <a:pos x="2115" y="6274"/>
                </a:cxn>
                <a:cxn ang="0">
                  <a:pos x="4863" y="5076"/>
                </a:cxn>
                <a:cxn ang="0">
                  <a:pos x="4863" y="9869"/>
                </a:cxn>
                <a:cxn ang="0">
                  <a:pos x="3665" y="10362"/>
                </a:cxn>
                <a:cxn ang="0">
                  <a:pos x="3454" y="9516"/>
                </a:cxn>
                <a:cxn ang="0">
                  <a:pos x="5709" y="7120"/>
                </a:cxn>
                <a:cxn ang="0">
                  <a:pos x="8810" y="9375"/>
                </a:cxn>
                <a:cxn ang="0">
                  <a:pos x="8670" y="10855"/>
                </a:cxn>
                <a:cxn ang="0">
                  <a:pos x="7471" y="11349"/>
                </a:cxn>
                <a:cxn ang="0">
                  <a:pos x="6344" y="10644"/>
                </a:cxn>
                <a:cxn ang="0">
                  <a:pos x="6978" y="8459"/>
                </a:cxn>
                <a:cxn ang="0">
                  <a:pos x="7894" y="6274"/>
                </a:cxn>
                <a:cxn ang="0">
                  <a:pos x="6485" y="494"/>
                </a:cxn>
                <a:cxn ang="0">
                  <a:pos x="6062" y="2256"/>
                </a:cxn>
                <a:cxn ang="0">
                  <a:pos x="5357" y="4089"/>
                </a:cxn>
                <a:cxn ang="0">
                  <a:pos x="2819" y="5217"/>
                </a:cxn>
                <a:cxn ang="0">
                  <a:pos x="634" y="6626"/>
                </a:cxn>
                <a:cxn ang="0">
                  <a:pos x="0" y="9093"/>
                </a:cxn>
                <a:cxn ang="0">
                  <a:pos x="564" y="10010"/>
                </a:cxn>
                <a:cxn ang="0">
                  <a:pos x="1339" y="10644"/>
                </a:cxn>
                <a:cxn ang="0">
                  <a:pos x="141" y="12054"/>
                </a:cxn>
                <a:cxn ang="0">
                  <a:pos x="493" y="12758"/>
                </a:cxn>
                <a:cxn ang="0">
                  <a:pos x="1410" y="12829"/>
                </a:cxn>
                <a:cxn ang="0">
                  <a:pos x="2044" y="11560"/>
                </a:cxn>
                <a:cxn ang="0">
                  <a:pos x="2467" y="10714"/>
                </a:cxn>
                <a:cxn ang="0">
                  <a:pos x="4088" y="11490"/>
                </a:cxn>
                <a:cxn ang="0">
                  <a:pos x="4300" y="12265"/>
                </a:cxn>
                <a:cxn ang="0">
                  <a:pos x="4018" y="13675"/>
                </a:cxn>
                <a:cxn ang="0">
                  <a:pos x="5145" y="13534"/>
                </a:cxn>
                <a:cxn ang="0">
                  <a:pos x="5568" y="12336"/>
                </a:cxn>
                <a:cxn ang="0">
                  <a:pos x="5709" y="11419"/>
                </a:cxn>
                <a:cxn ang="0">
                  <a:pos x="7471" y="12336"/>
                </a:cxn>
                <a:cxn ang="0">
                  <a:pos x="9374" y="11701"/>
                </a:cxn>
                <a:cxn ang="0">
                  <a:pos x="9797" y="9869"/>
                </a:cxn>
                <a:cxn ang="0">
                  <a:pos x="8881" y="6274"/>
                </a:cxn>
                <a:cxn ang="0">
                  <a:pos x="7401" y="3595"/>
                </a:cxn>
                <a:cxn ang="0">
                  <a:pos x="7330" y="2256"/>
                </a:cxn>
                <a:cxn ang="0">
                  <a:pos x="7612" y="212"/>
                </a:cxn>
              </a:cxnLst>
              <a:rect l="T0" t="T1" r="T2" b="T3"/>
              <a:pathLst>
                <a:path w="9798" h="13816" extrusionOk="0">
                  <a:moveTo>
                    <a:pt x="6203" y="4159"/>
                  </a:moveTo>
                  <a:lnTo>
                    <a:pt x="6414" y="4230"/>
                  </a:lnTo>
                  <a:lnTo>
                    <a:pt x="6485" y="4371"/>
                  </a:lnTo>
                  <a:lnTo>
                    <a:pt x="6485" y="4512"/>
                  </a:lnTo>
                  <a:lnTo>
                    <a:pt x="6414" y="4582"/>
                  </a:lnTo>
                  <a:lnTo>
                    <a:pt x="6273" y="4582"/>
                  </a:lnTo>
                  <a:lnTo>
                    <a:pt x="5921" y="4512"/>
                  </a:lnTo>
                  <a:lnTo>
                    <a:pt x="5850" y="4441"/>
                  </a:lnTo>
                  <a:lnTo>
                    <a:pt x="5850" y="4371"/>
                  </a:lnTo>
                  <a:lnTo>
                    <a:pt x="5921" y="4230"/>
                  </a:lnTo>
                  <a:lnTo>
                    <a:pt x="6062" y="4159"/>
                  </a:lnTo>
                  <a:close/>
                  <a:moveTo>
                    <a:pt x="5709" y="5569"/>
                  </a:moveTo>
                  <a:lnTo>
                    <a:pt x="5004" y="6697"/>
                  </a:lnTo>
                  <a:lnTo>
                    <a:pt x="4088" y="7684"/>
                  </a:lnTo>
                  <a:lnTo>
                    <a:pt x="4440" y="7049"/>
                  </a:lnTo>
                  <a:lnTo>
                    <a:pt x="4793" y="6485"/>
                  </a:lnTo>
                  <a:lnTo>
                    <a:pt x="5216" y="5992"/>
                  </a:lnTo>
                  <a:lnTo>
                    <a:pt x="5709" y="5569"/>
                  </a:lnTo>
                  <a:close/>
                  <a:moveTo>
                    <a:pt x="6414" y="5992"/>
                  </a:moveTo>
                  <a:lnTo>
                    <a:pt x="6837" y="6274"/>
                  </a:lnTo>
                  <a:lnTo>
                    <a:pt x="6766" y="6838"/>
                  </a:lnTo>
                  <a:lnTo>
                    <a:pt x="6625" y="7402"/>
                  </a:lnTo>
                  <a:lnTo>
                    <a:pt x="6344" y="7895"/>
                  </a:lnTo>
                  <a:lnTo>
                    <a:pt x="6062" y="8388"/>
                  </a:lnTo>
                  <a:lnTo>
                    <a:pt x="6062" y="7825"/>
                  </a:lnTo>
                  <a:lnTo>
                    <a:pt x="6132" y="7190"/>
                  </a:lnTo>
                  <a:lnTo>
                    <a:pt x="6203" y="6556"/>
                  </a:lnTo>
                  <a:lnTo>
                    <a:pt x="6414" y="5992"/>
                  </a:lnTo>
                  <a:close/>
                  <a:moveTo>
                    <a:pt x="5568" y="5076"/>
                  </a:moveTo>
                  <a:lnTo>
                    <a:pt x="5075" y="5287"/>
                  </a:lnTo>
                  <a:lnTo>
                    <a:pt x="4652" y="5569"/>
                  </a:lnTo>
                  <a:lnTo>
                    <a:pt x="4229" y="5921"/>
                  </a:lnTo>
                  <a:lnTo>
                    <a:pt x="3947" y="6344"/>
                  </a:lnTo>
                  <a:lnTo>
                    <a:pt x="3383" y="7190"/>
                  </a:lnTo>
                  <a:lnTo>
                    <a:pt x="2819" y="8036"/>
                  </a:lnTo>
                  <a:lnTo>
                    <a:pt x="2678" y="8600"/>
                  </a:lnTo>
                  <a:lnTo>
                    <a:pt x="2608" y="8811"/>
                  </a:lnTo>
                  <a:lnTo>
                    <a:pt x="2467" y="8952"/>
                  </a:lnTo>
                  <a:lnTo>
                    <a:pt x="2326" y="9093"/>
                  </a:lnTo>
                  <a:lnTo>
                    <a:pt x="2115" y="9234"/>
                  </a:lnTo>
                  <a:lnTo>
                    <a:pt x="1551" y="9305"/>
                  </a:lnTo>
                  <a:lnTo>
                    <a:pt x="1269" y="9305"/>
                  </a:lnTo>
                  <a:lnTo>
                    <a:pt x="1057" y="9234"/>
                  </a:lnTo>
                  <a:lnTo>
                    <a:pt x="916" y="9093"/>
                  </a:lnTo>
                  <a:lnTo>
                    <a:pt x="775" y="8952"/>
                  </a:lnTo>
                  <a:lnTo>
                    <a:pt x="705" y="8741"/>
                  </a:lnTo>
                  <a:lnTo>
                    <a:pt x="705" y="8529"/>
                  </a:lnTo>
                  <a:lnTo>
                    <a:pt x="705" y="8247"/>
                  </a:lnTo>
                  <a:lnTo>
                    <a:pt x="846" y="7966"/>
                  </a:lnTo>
                  <a:lnTo>
                    <a:pt x="1128" y="7402"/>
                  </a:lnTo>
                  <a:lnTo>
                    <a:pt x="1551" y="6767"/>
                  </a:lnTo>
                  <a:lnTo>
                    <a:pt x="2115" y="6274"/>
                  </a:lnTo>
                  <a:lnTo>
                    <a:pt x="2749" y="5851"/>
                  </a:lnTo>
                  <a:lnTo>
                    <a:pt x="3454" y="5499"/>
                  </a:lnTo>
                  <a:lnTo>
                    <a:pt x="4159" y="5217"/>
                  </a:lnTo>
                  <a:lnTo>
                    <a:pt x="4863" y="5076"/>
                  </a:lnTo>
                  <a:close/>
                  <a:moveTo>
                    <a:pt x="5709" y="7120"/>
                  </a:moveTo>
                  <a:lnTo>
                    <a:pt x="5427" y="8247"/>
                  </a:lnTo>
                  <a:lnTo>
                    <a:pt x="5286" y="9446"/>
                  </a:lnTo>
                  <a:lnTo>
                    <a:pt x="4863" y="9869"/>
                  </a:lnTo>
                  <a:lnTo>
                    <a:pt x="4511" y="10080"/>
                  </a:lnTo>
                  <a:lnTo>
                    <a:pt x="4229" y="10292"/>
                  </a:lnTo>
                  <a:lnTo>
                    <a:pt x="3947" y="10362"/>
                  </a:lnTo>
                  <a:lnTo>
                    <a:pt x="3665" y="10362"/>
                  </a:lnTo>
                  <a:lnTo>
                    <a:pt x="3595" y="10292"/>
                  </a:lnTo>
                  <a:lnTo>
                    <a:pt x="3524" y="10151"/>
                  </a:lnTo>
                  <a:lnTo>
                    <a:pt x="3383" y="9798"/>
                  </a:lnTo>
                  <a:lnTo>
                    <a:pt x="3454" y="9516"/>
                  </a:lnTo>
                  <a:lnTo>
                    <a:pt x="3665" y="9164"/>
                  </a:lnTo>
                  <a:lnTo>
                    <a:pt x="4370" y="8388"/>
                  </a:lnTo>
                  <a:lnTo>
                    <a:pt x="5216" y="7684"/>
                  </a:lnTo>
                  <a:lnTo>
                    <a:pt x="5709" y="7120"/>
                  </a:lnTo>
                  <a:close/>
                  <a:moveTo>
                    <a:pt x="7894" y="6274"/>
                  </a:moveTo>
                  <a:lnTo>
                    <a:pt x="8388" y="7613"/>
                  </a:lnTo>
                  <a:lnTo>
                    <a:pt x="8670" y="8459"/>
                  </a:lnTo>
                  <a:lnTo>
                    <a:pt x="8810" y="9375"/>
                  </a:lnTo>
                  <a:lnTo>
                    <a:pt x="8881" y="9798"/>
                  </a:lnTo>
                  <a:lnTo>
                    <a:pt x="8881" y="10151"/>
                  </a:lnTo>
                  <a:lnTo>
                    <a:pt x="8810" y="10503"/>
                  </a:lnTo>
                  <a:lnTo>
                    <a:pt x="8670" y="10855"/>
                  </a:lnTo>
                  <a:lnTo>
                    <a:pt x="8529" y="11067"/>
                  </a:lnTo>
                  <a:lnTo>
                    <a:pt x="8247" y="11278"/>
                  </a:lnTo>
                  <a:lnTo>
                    <a:pt x="7894" y="11349"/>
                  </a:lnTo>
                  <a:lnTo>
                    <a:pt x="7471" y="11349"/>
                  </a:lnTo>
                  <a:lnTo>
                    <a:pt x="6978" y="11278"/>
                  </a:lnTo>
                  <a:lnTo>
                    <a:pt x="6625" y="11067"/>
                  </a:lnTo>
                  <a:lnTo>
                    <a:pt x="6414" y="10855"/>
                  </a:lnTo>
                  <a:lnTo>
                    <a:pt x="6344" y="10644"/>
                  </a:lnTo>
                  <a:lnTo>
                    <a:pt x="6273" y="10292"/>
                  </a:lnTo>
                  <a:lnTo>
                    <a:pt x="6344" y="10010"/>
                  </a:lnTo>
                  <a:lnTo>
                    <a:pt x="6625" y="9234"/>
                  </a:lnTo>
                  <a:lnTo>
                    <a:pt x="6978" y="8459"/>
                  </a:lnTo>
                  <a:lnTo>
                    <a:pt x="7401" y="7613"/>
                  </a:lnTo>
                  <a:lnTo>
                    <a:pt x="7753" y="6908"/>
                  </a:lnTo>
                  <a:lnTo>
                    <a:pt x="7894" y="6556"/>
                  </a:lnTo>
                  <a:lnTo>
                    <a:pt x="7894" y="6274"/>
                  </a:lnTo>
                  <a:close/>
                  <a:moveTo>
                    <a:pt x="7189" y="1"/>
                  </a:moveTo>
                  <a:lnTo>
                    <a:pt x="6978" y="71"/>
                  </a:lnTo>
                  <a:lnTo>
                    <a:pt x="6696" y="353"/>
                  </a:lnTo>
                  <a:lnTo>
                    <a:pt x="6485" y="494"/>
                  </a:lnTo>
                  <a:lnTo>
                    <a:pt x="6344" y="706"/>
                  </a:lnTo>
                  <a:lnTo>
                    <a:pt x="6203" y="1199"/>
                  </a:lnTo>
                  <a:lnTo>
                    <a:pt x="6132" y="1692"/>
                  </a:lnTo>
                  <a:lnTo>
                    <a:pt x="6062" y="2256"/>
                  </a:lnTo>
                  <a:lnTo>
                    <a:pt x="5921" y="2891"/>
                  </a:lnTo>
                  <a:lnTo>
                    <a:pt x="5780" y="3384"/>
                  </a:lnTo>
                  <a:lnTo>
                    <a:pt x="5568" y="3877"/>
                  </a:lnTo>
                  <a:lnTo>
                    <a:pt x="5357" y="4089"/>
                  </a:lnTo>
                  <a:lnTo>
                    <a:pt x="5145" y="4300"/>
                  </a:lnTo>
                  <a:lnTo>
                    <a:pt x="4581" y="4582"/>
                  </a:lnTo>
                  <a:lnTo>
                    <a:pt x="4018" y="4864"/>
                  </a:lnTo>
                  <a:lnTo>
                    <a:pt x="2819" y="5217"/>
                  </a:lnTo>
                  <a:lnTo>
                    <a:pt x="2255" y="5428"/>
                  </a:lnTo>
                  <a:lnTo>
                    <a:pt x="1692" y="5710"/>
                  </a:lnTo>
                  <a:lnTo>
                    <a:pt x="1128" y="6062"/>
                  </a:lnTo>
                  <a:lnTo>
                    <a:pt x="634" y="6626"/>
                  </a:lnTo>
                  <a:lnTo>
                    <a:pt x="282" y="7190"/>
                  </a:lnTo>
                  <a:lnTo>
                    <a:pt x="71" y="7825"/>
                  </a:lnTo>
                  <a:lnTo>
                    <a:pt x="0" y="8459"/>
                  </a:lnTo>
                  <a:lnTo>
                    <a:pt x="0" y="9093"/>
                  </a:lnTo>
                  <a:lnTo>
                    <a:pt x="71" y="9375"/>
                  </a:lnTo>
                  <a:lnTo>
                    <a:pt x="211" y="9587"/>
                  </a:lnTo>
                  <a:lnTo>
                    <a:pt x="352" y="9869"/>
                  </a:lnTo>
                  <a:lnTo>
                    <a:pt x="564" y="10010"/>
                  </a:lnTo>
                  <a:lnTo>
                    <a:pt x="846" y="10151"/>
                  </a:lnTo>
                  <a:lnTo>
                    <a:pt x="1128" y="10221"/>
                  </a:lnTo>
                  <a:lnTo>
                    <a:pt x="1903" y="10221"/>
                  </a:lnTo>
                  <a:lnTo>
                    <a:pt x="1339" y="10644"/>
                  </a:lnTo>
                  <a:lnTo>
                    <a:pt x="916" y="10926"/>
                  </a:lnTo>
                  <a:lnTo>
                    <a:pt x="564" y="11278"/>
                  </a:lnTo>
                  <a:lnTo>
                    <a:pt x="282" y="11701"/>
                  </a:lnTo>
                  <a:lnTo>
                    <a:pt x="141" y="12054"/>
                  </a:lnTo>
                  <a:lnTo>
                    <a:pt x="141" y="12195"/>
                  </a:lnTo>
                  <a:lnTo>
                    <a:pt x="211" y="12406"/>
                  </a:lnTo>
                  <a:lnTo>
                    <a:pt x="282" y="12547"/>
                  </a:lnTo>
                  <a:lnTo>
                    <a:pt x="493" y="12758"/>
                  </a:lnTo>
                  <a:lnTo>
                    <a:pt x="775" y="12899"/>
                  </a:lnTo>
                  <a:lnTo>
                    <a:pt x="1057" y="12970"/>
                  </a:lnTo>
                  <a:lnTo>
                    <a:pt x="1269" y="12899"/>
                  </a:lnTo>
                  <a:lnTo>
                    <a:pt x="1410" y="12829"/>
                  </a:lnTo>
                  <a:lnTo>
                    <a:pt x="1551" y="12688"/>
                  </a:lnTo>
                  <a:lnTo>
                    <a:pt x="1692" y="12547"/>
                  </a:lnTo>
                  <a:lnTo>
                    <a:pt x="1903" y="12054"/>
                  </a:lnTo>
                  <a:lnTo>
                    <a:pt x="2044" y="11560"/>
                  </a:lnTo>
                  <a:lnTo>
                    <a:pt x="2115" y="10996"/>
                  </a:lnTo>
                  <a:lnTo>
                    <a:pt x="2185" y="10573"/>
                  </a:lnTo>
                  <a:lnTo>
                    <a:pt x="2326" y="10292"/>
                  </a:lnTo>
                  <a:lnTo>
                    <a:pt x="2467" y="10714"/>
                  </a:lnTo>
                  <a:lnTo>
                    <a:pt x="2678" y="11067"/>
                  </a:lnTo>
                  <a:lnTo>
                    <a:pt x="3031" y="11278"/>
                  </a:lnTo>
                  <a:lnTo>
                    <a:pt x="3313" y="11490"/>
                  </a:lnTo>
                  <a:lnTo>
                    <a:pt x="4088" y="11490"/>
                  </a:lnTo>
                  <a:lnTo>
                    <a:pt x="4511" y="11419"/>
                  </a:lnTo>
                  <a:lnTo>
                    <a:pt x="4863" y="11208"/>
                  </a:lnTo>
                  <a:lnTo>
                    <a:pt x="4581" y="11772"/>
                  </a:lnTo>
                  <a:lnTo>
                    <a:pt x="4300" y="12265"/>
                  </a:lnTo>
                  <a:lnTo>
                    <a:pt x="4018" y="12829"/>
                  </a:lnTo>
                  <a:lnTo>
                    <a:pt x="3947" y="13393"/>
                  </a:lnTo>
                  <a:lnTo>
                    <a:pt x="3947" y="13534"/>
                  </a:lnTo>
                  <a:lnTo>
                    <a:pt x="4018" y="13675"/>
                  </a:lnTo>
                  <a:lnTo>
                    <a:pt x="4159" y="13816"/>
                  </a:lnTo>
                  <a:lnTo>
                    <a:pt x="4370" y="13816"/>
                  </a:lnTo>
                  <a:lnTo>
                    <a:pt x="4722" y="13675"/>
                  </a:lnTo>
                  <a:lnTo>
                    <a:pt x="5145" y="13534"/>
                  </a:lnTo>
                  <a:lnTo>
                    <a:pt x="5357" y="13322"/>
                  </a:lnTo>
                  <a:lnTo>
                    <a:pt x="5498" y="13040"/>
                  </a:lnTo>
                  <a:lnTo>
                    <a:pt x="5568" y="12688"/>
                  </a:lnTo>
                  <a:lnTo>
                    <a:pt x="5568" y="12336"/>
                  </a:lnTo>
                  <a:lnTo>
                    <a:pt x="5427" y="11631"/>
                  </a:lnTo>
                  <a:lnTo>
                    <a:pt x="5427" y="11278"/>
                  </a:lnTo>
                  <a:lnTo>
                    <a:pt x="5498" y="10996"/>
                  </a:lnTo>
                  <a:lnTo>
                    <a:pt x="5709" y="11419"/>
                  </a:lnTo>
                  <a:lnTo>
                    <a:pt x="6062" y="11772"/>
                  </a:lnTo>
                  <a:lnTo>
                    <a:pt x="6485" y="12054"/>
                  </a:lnTo>
                  <a:lnTo>
                    <a:pt x="6978" y="12265"/>
                  </a:lnTo>
                  <a:lnTo>
                    <a:pt x="7471" y="12336"/>
                  </a:lnTo>
                  <a:lnTo>
                    <a:pt x="8035" y="12336"/>
                  </a:lnTo>
                  <a:lnTo>
                    <a:pt x="8529" y="12265"/>
                  </a:lnTo>
                  <a:lnTo>
                    <a:pt x="8951" y="12054"/>
                  </a:lnTo>
                  <a:lnTo>
                    <a:pt x="9374" y="11701"/>
                  </a:lnTo>
                  <a:lnTo>
                    <a:pt x="9656" y="11278"/>
                  </a:lnTo>
                  <a:lnTo>
                    <a:pt x="9797" y="10855"/>
                  </a:lnTo>
                  <a:lnTo>
                    <a:pt x="9797" y="10362"/>
                  </a:lnTo>
                  <a:lnTo>
                    <a:pt x="9797" y="9869"/>
                  </a:lnTo>
                  <a:lnTo>
                    <a:pt x="9656" y="9375"/>
                  </a:lnTo>
                  <a:lnTo>
                    <a:pt x="9445" y="8318"/>
                  </a:lnTo>
                  <a:lnTo>
                    <a:pt x="9092" y="6979"/>
                  </a:lnTo>
                  <a:lnTo>
                    <a:pt x="8881" y="6274"/>
                  </a:lnTo>
                  <a:lnTo>
                    <a:pt x="8599" y="5499"/>
                  </a:lnTo>
                  <a:lnTo>
                    <a:pt x="8247" y="4794"/>
                  </a:lnTo>
                  <a:lnTo>
                    <a:pt x="7894" y="4159"/>
                  </a:lnTo>
                  <a:lnTo>
                    <a:pt x="7401" y="3595"/>
                  </a:lnTo>
                  <a:lnTo>
                    <a:pt x="7119" y="3384"/>
                  </a:lnTo>
                  <a:lnTo>
                    <a:pt x="6837" y="3243"/>
                  </a:lnTo>
                  <a:lnTo>
                    <a:pt x="7119" y="2820"/>
                  </a:lnTo>
                  <a:lnTo>
                    <a:pt x="7330" y="2256"/>
                  </a:lnTo>
                  <a:lnTo>
                    <a:pt x="7542" y="1622"/>
                  </a:lnTo>
                  <a:lnTo>
                    <a:pt x="7612" y="988"/>
                  </a:lnTo>
                  <a:lnTo>
                    <a:pt x="7612" y="424"/>
                  </a:lnTo>
                  <a:lnTo>
                    <a:pt x="7612" y="212"/>
                  </a:lnTo>
                  <a:lnTo>
                    <a:pt x="7471" y="71"/>
                  </a:lnTo>
                  <a:lnTo>
                    <a:pt x="7330" y="1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Shape 371"/>
            <p:cNvSpPr>
              <a:spLocks/>
            </p:cNvSpPr>
            <p:nvPr/>
          </p:nvSpPr>
          <p:spPr bwMode="auto">
            <a:xfrm>
              <a:off x="1750391" y="2136658"/>
              <a:ext cx="261076" cy="226054"/>
            </a:xfrm>
            <a:custGeom>
              <a:avLst/>
              <a:gdLst>
                <a:gd name="T0" fmla="*/ 0 w 10433"/>
                <a:gd name="T1" fmla="*/ 0 h 9094"/>
                <a:gd name="T2" fmla="*/ 10433 w 10433"/>
                <a:gd name="T3" fmla="*/ 9094 h 9094"/>
              </a:gdLst>
              <a:ahLst/>
              <a:cxnLst>
                <a:cxn ang="0">
                  <a:pos x="7895" y="1481"/>
                </a:cxn>
                <a:cxn ang="0">
                  <a:pos x="8670" y="2397"/>
                </a:cxn>
                <a:cxn ang="0">
                  <a:pos x="8318" y="2115"/>
                </a:cxn>
                <a:cxn ang="0">
                  <a:pos x="7684" y="1833"/>
                </a:cxn>
                <a:cxn ang="0">
                  <a:pos x="6767" y="1974"/>
                </a:cxn>
                <a:cxn ang="0">
                  <a:pos x="4794" y="2538"/>
                </a:cxn>
                <a:cxn ang="0">
                  <a:pos x="4441" y="2327"/>
                </a:cxn>
                <a:cxn ang="0">
                  <a:pos x="5640" y="1481"/>
                </a:cxn>
                <a:cxn ang="0">
                  <a:pos x="6626" y="3666"/>
                </a:cxn>
                <a:cxn ang="0">
                  <a:pos x="6697" y="4159"/>
                </a:cxn>
                <a:cxn ang="0">
                  <a:pos x="5992" y="5146"/>
                </a:cxn>
                <a:cxn ang="0">
                  <a:pos x="5287" y="5357"/>
                </a:cxn>
                <a:cxn ang="0">
                  <a:pos x="5076" y="4723"/>
                </a:cxn>
                <a:cxn ang="0">
                  <a:pos x="5358" y="4512"/>
                </a:cxn>
                <a:cxn ang="0">
                  <a:pos x="5358" y="5217"/>
                </a:cxn>
                <a:cxn ang="0">
                  <a:pos x="6062" y="4512"/>
                </a:cxn>
                <a:cxn ang="0">
                  <a:pos x="9164" y="5076"/>
                </a:cxn>
                <a:cxn ang="0">
                  <a:pos x="8741" y="6415"/>
                </a:cxn>
                <a:cxn ang="0">
                  <a:pos x="7402" y="7542"/>
                </a:cxn>
                <a:cxn ang="0">
                  <a:pos x="6203" y="7683"/>
                </a:cxn>
                <a:cxn ang="0">
                  <a:pos x="8388" y="5639"/>
                </a:cxn>
                <a:cxn ang="0">
                  <a:pos x="4089" y="3313"/>
                </a:cxn>
                <a:cxn ang="0">
                  <a:pos x="3384" y="4935"/>
                </a:cxn>
                <a:cxn ang="0">
                  <a:pos x="2750" y="6415"/>
                </a:cxn>
                <a:cxn ang="0">
                  <a:pos x="3102" y="7190"/>
                </a:cxn>
                <a:cxn ang="0">
                  <a:pos x="4653" y="7472"/>
                </a:cxn>
                <a:cxn ang="0">
                  <a:pos x="2679" y="8106"/>
                </a:cxn>
                <a:cxn ang="0">
                  <a:pos x="1692" y="7542"/>
                </a:cxn>
                <a:cxn ang="0">
                  <a:pos x="1551" y="6344"/>
                </a:cxn>
                <a:cxn ang="0">
                  <a:pos x="2115" y="4864"/>
                </a:cxn>
                <a:cxn ang="0">
                  <a:pos x="3173" y="3595"/>
                </a:cxn>
                <a:cxn ang="0">
                  <a:pos x="6697" y="1"/>
                </a:cxn>
                <a:cxn ang="0">
                  <a:pos x="5358" y="353"/>
                </a:cxn>
                <a:cxn ang="0">
                  <a:pos x="4582" y="987"/>
                </a:cxn>
                <a:cxn ang="0">
                  <a:pos x="4089" y="2045"/>
                </a:cxn>
                <a:cxn ang="0">
                  <a:pos x="3173" y="2679"/>
                </a:cxn>
                <a:cxn ang="0">
                  <a:pos x="1410" y="3807"/>
                </a:cxn>
                <a:cxn ang="0">
                  <a:pos x="424" y="5076"/>
                </a:cxn>
                <a:cxn ang="0">
                  <a:pos x="1" y="6556"/>
                </a:cxn>
                <a:cxn ang="0">
                  <a:pos x="424" y="8177"/>
                </a:cxn>
                <a:cxn ang="0">
                  <a:pos x="1270" y="8952"/>
                </a:cxn>
                <a:cxn ang="0">
                  <a:pos x="2961" y="9023"/>
                </a:cxn>
                <a:cxn ang="0">
                  <a:pos x="6485" y="8388"/>
                </a:cxn>
                <a:cxn ang="0">
                  <a:pos x="8036" y="8459"/>
                </a:cxn>
                <a:cxn ang="0">
                  <a:pos x="9446" y="7472"/>
                </a:cxn>
                <a:cxn ang="0">
                  <a:pos x="10362" y="5851"/>
                </a:cxn>
                <a:cxn ang="0">
                  <a:pos x="10362" y="4018"/>
                </a:cxn>
                <a:cxn ang="0">
                  <a:pos x="10080" y="2468"/>
                </a:cxn>
                <a:cxn ang="0">
                  <a:pos x="9516" y="1199"/>
                </a:cxn>
                <a:cxn ang="0">
                  <a:pos x="8459" y="424"/>
                </a:cxn>
                <a:cxn ang="0">
                  <a:pos x="7120" y="1"/>
                </a:cxn>
              </a:cxnLst>
              <a:rect l="T0" t="T1" r="T2" b="T3"/>
              <a:pathLst>
                <a:path w="10433" h="9094" extrusionOk="0">
                  <a:moveTo>
                    <a:pt x="7049" y="1199"/>
                  </a:moveTo>
                  <a:lnTo>
                    <a:pt x="7472" y="1340"/>
                  </a:lnTo>
                  <a:lnTo>
                    <a:pt x="7895" y="1481"/>
                  </a:lnTo>
                  <a:lnTo>
                    <a:pt x="8247" y="1692"/>
                  </a:lnTo>
                  <a:lnTo>
                    <a:pt x="8529" y="2045"/>
                  </a:lnTo>
                  <a:lnTo>
                    <a:pt x="8670" y="2397"/>
                  </a:lnTo>
                  <a:lnTo>
                    <a:pt x="8811" y="2820"/>
                  </a:lnTo>
                  <a:lnTo>
                    <a:pt x="8600" y="2397"/>
                  </a:lnTo>
                  <a:lnTo>
                    <a:pt x="8318" y="2115"/>
                  </a:lnTo>
                  <a:lnTo>
                    <a:pt x="8106" y="1904"/>
                  </a:lnTo>
                  <a:lnTo>
                    <a:pt x="7895" y="1833"/>
                  </a:lnTo>
                  <a:lnTo>
                    <a:pt x="7684" y="1833"/>
                  </a:lnTo>
                  <a:lnTo>
                    <a:pt x="7402" y="1904"/>
                  </a:lnTo>
                  <a:lnTo>
                    <a:pt x="6908" y="1904"/>
                  </a:lnTo>
                  <a:lnTo>
                    <a:pt x="6767" y="1974"/>
                  </a:lnTo>
                  <a:lnTo>
                    <a:pt x="6062" y="2186"/>
                  </a:lnTo>
                  <a:lnTo>
                    <a:pt x="5287" y="2397"/>
                  </a:lnTo>
                  <a:lnTo>
                    <a:pt x="4794" y="2538"/>
                  </a:lnTo>
                  <a:lnTo>
                    <a:pt x="4512" y="2468"/>
                  </a:lnTo>
                  <a:lnTo>
                    <a:pt x="4441" y="2397"/>
                  </a:lnTo>
                  <a:lnTo>
                    <a:pt x="4441" y="2327"/>
                  </a:lnTo>
                  <a:lnTo>
                    <a:pt x="4653" y="2115"/>
                  </a:lnTo>
                  <a:lnTo>
                    <a:pt x="4935" y="1904"/>
                  </a:lnTo>
                  <a:lnTo>
                    <a:pt x="5640" y="1481"/>
                  </a:lnTo>
                  <a:lnTo>
                    <a:pt x="6203" y="1199"/>
                  </a:lnTo>
                  <a:close/>
                  <a:moveTo>
                    <a:pt x="6485" y="3525"/>
                  </a:moveTo>
                  <a:lnTo>
                    <a:pt x="6626" y="3666"/>
                  </a:lnTo>
                  <a:lnTo>
                    <a:pt x="6697" y="3877"/>
                  </a:lnTo>
                  <a:lnTo>
                    <a:pt x="6697" y="4018"/>
                  </a:lnTo>
                  <a:lnTo>
                    <a:pt x="6697" y="4159"/>
                  </a:lnTo>
                  <a:lnTo>
                    <a:pt x="6556" y="4582"/>
                  </a:lnTo>
                  <a:lnTo>
                    <a:pt x="6274" y="4864"/>
                  </a:lnTo>
                  <a:lnTo>
                    <a:pt x="5992" y="5146"/>
                  </a:lnTo>
                  <a:lnTo>
                    <a:pt x="5710" y="5357"/>
                  </a:lnTo>
                  <a:lnTo>
                    <a:pt x="5428" y="5428"/>
                  </a:lnTo>
                  <a:lnTo>
                    <a:pt x="5287" y="5357"/>
                  </a:lnTo>
                  <a:lnTo>
                    <a:pt x="5146" y="5287"/>
                  </a:lnTo>
                  <a:lnTo>
                    <a:pt x="5076" y="5005"/>
                  </a:lnTo>
                  <a:lnTo>
                    <a:pt x="5076" y="4723"/>
                  </a:lnTo>
                  <a:lnTo>
                    <a:pt x="5287" y="4512"/>
                  </a:lnTo>
                  <a:lnTo>
                    <a:pt x="5499" y="4300"/>
                  </a:lnTo>
                  <a:lnTo>
                    <a:pt x="5358" y="4512"/>
                  </a:lnTo>
                  <a:lnTo>
                    <a:pt x="5217" y="4794"/>
                  </a:lnTo>
                  <a:lnTo>
                    <a:pt x="5287" y="5005"/>
                  </a:lnTo>
                  <a:lnTo>
                    <a:pt x="5358" y="5217"/>
                  </a:lnTo>
                  <a:lnTo>
                    <a:pt x="5569" y="5217"/>
                  </a:lnTo>
                  <a:lnTo>
                    <a:pt x="5710" y="5076"/>
                  </a:lnTo>
                  <a:lnTo>
                    <a:pt x="6062" y="4512"/>
                  </a:lnTo>
                  <a:lnTo>
                    <a:pt x="6344" y="3948"/>
                  </a:lnTo>
                  <a:lnTo>
                    <a:pt x="6485" y="3525"/>
                  </a:lnTo>
                  <a:close/>
                  <a:moveTo>
                    <a:pt x="9164" y="5076"/>
                  </a:moveTo>
                  <a:lnTo>
                    <a:pt x="9093" y="5569"/>
                  </a:lnTo>
                  <a:lnTo>
                    <a:pt x="8952" y="5992"/>
                  </a:lnTo>
                  <a:lnTo>
                    <a:pt x="8741" y="6415"/>
                  </a:lnTo>
                  <a:lnTo>
                    <a:pt x="8459" y="6767"/>
                  </a:lnTo>
                  <a:lnTo>
                    <a:pt x="7965" y="7190"/>
                  </a:lnTo>
                  <a:lnTo>
                    <a:pt x="7402" y="7542"/>
                  </a:lnTo>
                  <a:lnTo>
                    <a:pt x="6838" y="7683"/>
                  </a:lnTo>
                  <a:lnTo>
                    <a:pt x="6485" y="7754"/>
                  </a:lnTo>
                  <a:lnTo>
                    <a:pt x="6203" y="7683"/>
                  </a:lnTo>
                  <a:lnTo>
                    <a:pt x="6838" y="6979"/>
                  </a:lnTo>
                  <a:lnTo>
                    <a:pt x="7543" y="6274"/>
                  </a:lnTo>
                  <a:lnTo>
                    <a:pt x="8388" y="5639"/>
                  </a:lnTo>
                  <a:lnTo>
                    <a:pt x="9164" y="5076"/>
                  </a:lnTo>
                  <a:close/>
                  <a:moveTo>
                    <a:pt x="4089" y="3031"/>
                  </a:moveTo>
                  <a:lnTo>
                    <a:pt x="4089" y="3313"/>
                  </a:lnTo>
                  <a:lnTo>
                    <a:pt x="4018" y="3595"/>
                  </a:lnTo>
                  <a:lnTo>
                    <a:pt x="3736" y="4230"/>
                  </a:lnTo>
                  <a:lnTo>
                    <a:pt x="3384" y="4935"/>
                  </a:lnTo>
                  <a:lnTo>
                    <a:pt x="2961" y="5710"/>
                  </a:lnTo>
                  <a:lnTo>
                    <a:pt x="2891" y="6062"/>
                  </a:lnTo>
                  <a:lnTo>
                    <a:pt x="2750" y="6415"/>
                  </a:lnTo>
                  <a:lnTo>
                    <a:pt x="2820" y="6697"/>
                  </a:lnTo>
                  <a:lnTo>
                    <a:pt x="2891" y="6979"/>
                  </a:lnTo>
                  <a:lnTo>
                    <a:pt x="3102" y="7190"/>
                  </a:lnTo>
                  <a:lnTo>
                    <a:pt x="3455" y="7331"/>
                  </a:lnTo>
                  <a:lnTo>
                    <a:pt x="3948" y="7402"/>
                  </a:lnTo>
                  <a:lnTo>
                    <a:pt x="4653" y="7472"/>
                  </a:lnTo>
                  <a:lnTo>
                    <a:pt x="3877" y="7895"/>
                  </a:lnTo>
                  <a:lnTo>
                    <a:pt x="3243" y="8036"/>
                  </a:lnTo>
                  <a:lnTo>
                    <a:pt x="2679" y="8106"/>
                  </a:lnTo>
                  <a:lnTo>
                    <a:pt x="2256" y="8036"/>
                  </a:lnTo>
                  <a:lnTo>
                    <a:pt x="1904" y="7824"/>
                  </a:lnTo>
                  <a:lnTo>
                    <a:pt x="1692" y="7542"/>
                  </a:lnTo>
                  <a:lnTo>
                    <a:pt x="1551" y="7190"/>
                  </a:lnTo>
                  <a:lnTo>
                    <a:pt x="1481" y="6767"/>
                  </a:lnTo>
                  <a:lnTo>
                    <a:pt x="1551" y="6344"/>
                  </a:lnTo>
                  <a:lnTo>
                    <a:pt x="1692" y="5851"/>
                  </a:lnTo>
                  <a:lnTo>
                    <a:pt x="1833" y="5357"/>
                  </a:lnTo>
                  <a:lnTo>
                    <a:pt x="2115" y="4864"/>
                  </a:lnTo>
                  <a:lnTo>
                    <a:pt x="2397" y="4441"/>
                  </a:lnTo>
                  <a:lnTo>
                    <a:pt x="2750" y="4018"/>
                  </a:lnTo>
                  <a:lnTo>
                    <a:pt x="3173" y="3595"/>
                  </a:lnTo>
                  <a:lnTo>
                    <a:pt x="3595" y="3313"/>
                  </a:lnTo>
                  <a:lnTo>
                    <a:pt x="4089" y="3031"/>
                  </a:lnTo>
                  <a:close/>
                  <a:moveTo>
                    <a:pt x="6697" y="1"/>
                  </a:moveTo>
                  <a:lnTo>
                    <a:pt x="6203" y="71"/>
                  </a:lnTo>
                  <a:lnTo>
                    <a:pt x="5780" y="142"/>
                  </a:lnTo>
                  <a:lnTo>
                    <a:pt x="5358" y="353"/>
                  </a:lnTo>
                  <a:lnTo>
                    <a:pt x="4935" y="635"/>
                  </a:lnTo>
                  <a:lnTo>
                    <a:pt x="4723" y="776"/>
                  </a:lnTo>
                  <a:lnTo>
                    <a:pt x="4582" y="987"/>
                  </a:lnTo>
                  <a:lnTo>
                    <a:pt x="4371" y="1410"/>
                  </a:lnTo>
                  <a:lnTo>
                    <a:pt x="4159" y="1833"/>
                  </a:lnTo>
                  <a:lnTo>
                    <a:pt x="4089" y="2045"/>
                  </a:lnTo>
                  <a:lnTo>
                    <a:pt x="3948" y="2186"/>
                  </a:lnTo>
                  <a:lnTo>
                    <a:pt x="3595" y="2468"/>
                  </a:lnTo>
                  <a:lnTo>
                    <a:pt x="3173" y="2679"/>
                  </a:lnTo>
                  <a:lnTo>
                    <a:pt x="2679" y="2820"/>
                  </a:lnTo>
                  <a:lnTo>
                    <a:pt x="2186" y="3172"/>
                  </a:lnTo>
                  <a:lnTo>
                    <a:pt x="1410" y="3807"/>
                  </a:lnTo>
                  <a:lnTo>
                    <a:pt x="988" y="4230"/>
                  </a:lnTo>
                  <a:lnTo>
                    <a:pt x="706" y="4582"/>
                  </a:lnTo>
                  <a:lnTo>
                    <a:pt x="424" y="5076"/>
                  </a:lnTo>
                  <a:lnTo>
                    <a:pt x="212" y="5498"/>
                  </a:lnTo>
                  <a:lnTo>
                    <a:pt x="71" y="5992"/>
                  </a:lnTo>
                  <a:lnTo>
                    <a:pt x="1" y="6556"/>
                  </a:lnTo>
                  <a:lnTo>
                    <a:pt x="71" y="7261"/>
                  </a:lnTo>
                  <a:lnTo>
                    <a:pt x="212" y="7754"/>
                  </a:lnTo>
                  <a:lnTo>
                    <a:pt x="424" y="8177"/>
                  </a:lnTo>
                  <a:lnTo>
                    <a:pt x="635" y="8529"/>
                  </a:lnTo>
                  <a:lnTo>
                    <a:pt x="917" y="8811"/>
                  </a:lnTo>
                  <a:lnTo>
                    <a:pt x="1270" y="8952"/>
                  </a:lnTo>
                  <a:lnTo>
                    <a:pt x="1692" y="9023"/>
                  </a:lnTo>
                  <a:lnTo>
                    <a:pt x="2045" y="9093"/>
                  </a:lnTo>
                  <a:lnTo>
                    <a:pt x="2961" y="9023"/>
                  </a:lnTo>
                  <a:lnTo>
                    <a:pt x="3877" y="8811"/>
                  </a:lnTo>
                  <a:lnTo>
                    <a:pt x="5640" y="8388"/>
                  </a:lnTo>
                  <a:lnTo>
                    <a:pt x="6485" y="8388"/>
                  </a:lnTo>
                  <a:lnTo>
                    <a:pt x="7261" y="8459"/>
                  </a:lnTo>
                  <a:lnTo>
                    <a:pt x="7613" y="8529"/>
                  </a:lnTo>
                  <a:lnTo>
                    <a:pt x="8036" y="8459"/>
                  </a:lnTo>
                  <a:lnTo>
                    <a:pt x="8529" y="8247"/>
                  </a:lnTo>
                  <a:lnTo>
                    <a:pt x="9023" y="7965"/>
                  </a:lnTo>
                  <a:lnTo>
                    <a:pt x="9446" y="7472"/>
                  </a:lnTo>
                  <a:lnTo>
                    <a:pt x="9798" y="6979"/>
                  </a:lnTo>
                  <a:lnTo>
                    <a:pt x="10150" y="6415"/>
                  </a:lnTo>
                  <a:lnTo>
                    <a:pt x="10362" y="5851"/>
                  </a:lnTo>
                  <a:lnTo>
                    <a:pt x="10432" y="5217"/>
                  </a:lnTo>
                  <a:lnTo>
                    <a:pt x="10432" y="4582"/>
                  </a:lnTo>
                  <a:lnTo>
                    <a:pt x="10362" y="4018"/>
                  </a:lnTo>
                  <a:lnTo>
                    <a:pt x="10080" y="3384"/>
                  </a:lnTo>
                  <a:lnTo>
                    <a:pt x="10150" y="2891"/>
                  </a:lnTo>
                  <a:lnTo>
                    <a:pt x="10080" y="2468"/>
                  </a:lnTo>
                  <a:lnTo>
                    <a:pt x="10009" y="1974"/>
                  </a:lnTo>
                  <a:lnTo>
                    <a:pt x="9798" y="1622"/>
                  </a:lnTo>
                  <a:lnTo>
                    <a:pt x="9516" y="1199"/>
                  </a:lnTo>
                  <a:lnTo>
                    <a:pt x="9234" y="917"/>
                  </a:lnTo>
                  <a:lnTo>
                    <a:pt x="8882" y="635"/>
                  </a:lnTo>
                  <a:lnTo>
                    <a:pt x="8459" y="424"/>
                  </a:lnTo>
                  <a:lnTo>
                    <a:pt x="8036" y="212"/>
                  </a:lnTo>
                  <a:lnTo>
                    <a:pt x="7613" y="71"/>
                  </a:lnTo>
                  <a:lnTo>
                    <a:pt x="7120" y="1"/>
                  </a:lnTo>
                  <a:close/>
                </a:path>
              </a:pathLst>
            </a:custGeom>
            <a:solidFill>
              <a:srgbClr val="DDAC6C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Shape 372"/>
            <p:cNvSpPr>
              <a:spLocks/>
            </p:cNvSpPr>
            <p:nvPr/>
          </p:nvSpPr>
          <p:spPr bwMode="auto">
            <a:xfrm>
              <a:off x="1133300" y="238125"/>
              <a:ext cx="246836" cy="246605"/>
            </a:xfrm>
            <a:custGeom>
              <a:avLst/>
              <a:gdLst>
                <a:gd name="T0" fmla="*/ 0 w 9869"/>
                <a:gd name="T1" fmla="*/ 0 h 9868"/>
                <a:gd name="T2" fmla="*/ 9869 w 9869"/>
                <a:gd name="T3" fmla="*/ 9868 h 9868"/>
              </a:gdLst>
              <a:ahLst/>
              <a:cxnLst>
                <a:cxn ang="0">
                  <a:pos x="5428" y="987"/>
                </a:cxn>
                <a:cxn ang="0">
                  <a:pos x="5639" y="2044"/>
                </a:cxn>
                <a:cxn ang="0">
                  <a:pos x="4723" y="4370"/>
                </a:cxn>
                <a:cxn ang="0">
                  <a:pos x="2749" y="2960"/>
                </a:cxn>
                <a:cxn ang="0">
                  <a:pos x="2608" y="1974"/>
                </a:cxn>
                <a:cxn ang="0">
                  <a:pos x="3877" y="705"/>
                </a:cxn>
                <a:cxn ang="0">
                  <a:pos x="8529" y="2890"/>
                </a:cxn>
                <a:cxn ang="0">
                  <a:pos x="9022" y="3806"/>
                </a:cxn>
                <a:cxn ang="0">
                  <a:pos x="8741" y="5216"/>
                </a:cxn>
                <a:cxn ang="0">
                  <a:pos x="6837" y="5357"/>
                </a:cxn>
                <a:cxn ang="0">
                  <a:pos x="5992" y="4652"/>
                </a:cxn>
                <a:cxn ang="0">
                  <a:pos x="7260" y="3101"/>
                </a:cxn>
                <a:cxn ang="0">
                  <a:pos x="4300" y="5427"/>
                </a:cxn>
                <a:cxn ang="0">
                  <a:pos x="3454" y="7965"/>
                </a:cxn>
                <a:cxn ang="0">
                  <a:pos x="2538" y="8811"/>
                </a:cxn>
                <a:cxn ang="0">
                  <a:pos x="1340" y="8317"/>
                </a:cxn>
                <a:cxn ang="0">
                  <a:pos x="987" y="6907"/>
                </a:cxn>
                <a:cxn ang="0">
                  <a:pos x="1410" y="5850"/>
                </a:cxn>
                <a:cxn ang="0">
                  <a:pos x="2890" y="5357"/>
                </a:cxn>
                <a:cxn ang="0">
                  <a:pos x="7331" y="6414"/>
                </a:cxn>
                <a:cxn ang="0">
                  <a:pos x="8388" y="7471"/>
                </a:cxn>
                <a:cxn ang="0">
                  <a:pos x="7260" y="8599"/>
                </a:cxn>
                <a:cxn ang="0">
                  <a:pos x="5498" y="8952"/>
                </a:cxn>
                <a:cxn ang="0">
                  <a:pos x="4793" y="7753"/>
                </a:cxn>
                <a:cxn ang="0">
                  <a:pos x="5005" y="5991"/>
                </a:cxn>
                <a:cxn ang="0">
                  <a:pos x="4089" y="70"/>
                </a:cxn>
                <a:cxn ang="0">
                  <a:pos x="1904" y="1762"/>
                </a:cxn>
                <a:cxn ang="0">
                  <a:pos x="1622" y="2960"/>
                </a:cxn>
                <a:cxn ang="0">
                  <a:pos x="2467" y="4088"/>
                </a:cxn>
                <a:cxn ang="0">
                  <a:pos x="4723" y="4863"/>
                </a:cxn>
                <a:cxn ang="0">
                  <a:pos x="2538" y="4863"/>
                </a:cxn>
                <a:cxn ang="0">
                  <a:pos x="846" y="5145"/>
                </a:cxn>
                <a:cxn ang="0">
                  <a:pos x="71" y="6626"/>
                </a:cxn>
                <a:cxn ang="0">
                  <a:pos x="212" y="8176"/>
                </a:cxn>
                <a:cxn ang="0">
                  <a:pos x="1058" y="9374"/>
                </a:cxn>
                <a:cxn ang="0">
                  <a:pos x="2327" y="9868"/>
                </a:cxn>
                <a:cxn ang="0">
                  <a:pos x="4089" y="8670"/>
                </a:cxn>
                <a:cxn ang="0">
                  <a:pos x="4371" y="9445"/>
                </a:cxn>
                <a:cxn ang="0">
                  <a:pos x="6344" y="9656"/>
                </a:cxn>
                <a:cxn ang="0">
                  <a:pos x="8529" y="8670"/>
                </a:cxn>
                <a:cxn ang="0">
                  <a:pos x="9304" y="7330"/>
                </a:cxn>
                <a:cxn ang="0">
                  <a:pos x="8811" y="6485"/>
                </a:cxn>
                <a:cxn ang="0">
                  <a:pos x="9586" y="5427"/>
                </a:cxn>
                <a:cxn ang="0">
                  <a:pos x="9727" y="3595"/>
                </a:cxn>
                <a:cxn ang="0">
                  <a:pos x="8741" y="2115"/>
                </a:cxn>
                <a:cxn ang="0">
                  <a:pos x="6908" y="2255"/>
                </a:cxn>
                <a:cxn ang="0">
                  <a:pos x="6344" y="1198"/>
                </a:cxn>
                <a:cxn ang="0">
                  <a:pos x="5569" y="141"/>
                </a:cxn>
              </a:cxnLst>
              <a:rect l="T0" t="T1" r="T2" b="T3"/>
              <a:pathLst>
                <a:path w="9869" h="9868" extrusionOk="0">
                  <a:moveTo>
                    <a:pt x="4652" y="564"/>
                  </a:moveTo>
                  <a:lnTo>
                    <a:pt x="4934" y="634"/>
                  </a:lnTo>
                  <a:lnTo>
                    <a:pt x="5216" y="775"/>
                  </a:lnTo>
                  <a:lnTo>
                    <a:pt x="5428" y="987"/>
                  </a:lnTo>
                  <a:lnTo>
                    <a:pt x="5569" y="1198"/>
                  </a:lnTo>
                  <a:lnTo>
                    <a:pt x="5639" y="1480"/>
                  </a:lnTo>
                  <a:lnTo>
                    <a:pt x="5639" y="1762"/>
                  </a:lnTo>
                  <a:lnTo>
                    <a:pt x="5639" y="2044"/>
                  </a:lnTo>
                  <a:lnTo>
                    <a:pt x="5428" y="2608"/>
                  </a:lnTo>
                  <a:lnTo>
                    <a:pt x="4934" y="3736"/>
                  </a:lnTo>
                  <a:lnTo>
                    <a:pt x="4793" y="4229"/>
                  </a:lnTo>
                  <a:lnTo>
                    <a:pt x="4723" y="4370"/>
                  </a:lnTo>
                  <a:lnTo>
                    <a:pt x="4793" y="4511"/>
                  </a:lnTo>
                  <a:lnTo>
                    <a:pt x="3807" y="3877"/>
                  </a:lnTo>
                  <a:lnTo>
                    <a:pt x="2961" y="3172"/>
                  </a:lnTo>
                  <a:lnTo>
                    <a:pt x="2749" y="2960"/>
                  </a:lnTo>
                  <a:lnTo>
                    <a:pt x="2608" y="2749"/>
                  </a:lnTo>
                  <a:lnTo>
                    <a:pt x="2538" y="2467"/>
                  </a:lnTo>
                  <a:lnTo>
                    <a:pt x="2538" y="2255"/>
                  </a:lnTo>
                  <a:lnTo>
                    <a:pt x="2608" y="1974"/>
                  </a:lnTo>
                  <a:lnTo>
                    <a:pt x="2679" y="1762"/>
                  </a:lnTo>
                  <a:lnTo>
                    <a:pt x="2961" y="1339"/>
                  </a:lnTo>
                  <a:lnTo>
                    <a:pt x="3384" y="916"/>
                  </a:lnTo>
                  <a:lnTo>
                    <a:pt x="3877" y="705"/>
                  </a:lnTo>
                  <a:lnTo>
                    <a:pt x="4371" y="564"/>
                  </a:lnTo>
                  <a:close/>
                  <a:moveTo>
                    <a:pt x="8106" y="2749"/>
                  </a:moveTo>
                  <a:lnTo>
                    <a:pt x="8318" y="2819"/>
                  </a:lnTo>
                  <a:lnTo>
                    <a:pt x="8529" y="2890"/>
                  </a:lnTo>
                  <a:lnTo>
                    <a:pt x="8670" y="2960"/>
                  </a:lnTo>
                  <a:lnTo>
                    <a:pt x="8811" y="3172"/>
                  </a:lnTo>
                  <a:lnTo>
                    <a:pt x="8952" y="3454"/>
                  </a:lnTo>
                  <a:lnTo>
                    <a:pt x="9022" y="3806"/>
                  </a:lnTo>
                  <a:lnTo>
                    <a:pt x="9093" y="4300"/>
                  </a:lnTo>
                  <a:lnTo>
                    <a:pt x="9022" y="4652"/>
                  </a:lnTo>
                  <a:lnTo>
                    <a:pt x="8882" y="5004"/>
                  </a:lnTo>
                  <a:lnTo>
                    <a:pt x="8741" y="5216"/>
                  </a:lnTo>
                  <a:lnTo>
                    <a:pt x="8459" y="5357"/>
                  </a:lnTo>
                  <a:lnTo>
                    <a:pt x="8177" y="5498"/>
                  </a:lnTo>
                  <a:lnTo>
                    <a:pt x="7190" y="5498"/>
                  </a:lnTo>
                  <a:lnTo>
                    <a:pt x="6837" y="5357"/>
                  </a:lnTo>
                  <a:lnTo>
                    <a:pt x="6556" y="5286"/>
                  </a:lnTo>
                  <a:lnTo>
                    <a:pt x="6274" y="5075"/>
                  </a:lnTo>
                  <a:lnTo>
                    <a:pt x="6133" y="4863"/>
                  </a:lnTo>
                  <a:lnTo>
                    <a:pt x="5992" y="4652"/>
                  </a:lnTo>
                  <a:lnTo>
                    <a:pt x="5921" y="4441"/>
                  </a:lnTo>
                  <a:lnTo>
                    <a:pt x="5992" y="4159"/>
                  </a:lnTo>
                  <a:lnTo>
                    <a:pt x="6767" y="3454"/>
                  </a:lnTo>
                  <a:lnTo>
                    <a:pt x="7260" y="3101"/>
                  </a:lnTo>
                  <a:lnTo>
                    <a:pt x="7683" y="2890"/>
                  </a:lnTo>
                  <a:lnTo>
                    <a:pt x="8106" y="2749"/>
                  </a:lnTo>
                  <a:close/>
                  <a:moveTo>
                    <a:pt x="3384" y="5357"/>
                  </a:moveTo>
                  <a:lnTo>
                    <a:pt x="4300" y="5427"/>
                  </a:lnTo>
                  <a:lnTo>
                    <a:pt x="4089" y="6273"/>
                  </a:lnTo>
                  <a:lnTo>
                    <a:pt x="3948" y="6837"/>
                  </a:lnTo>
                  <a:lnTo>
                    <a:pt x="3736" y="7401"/>
                  </a:lnTo>
                  <a:lnTo>
                    <a:pt x="3454" y="7965"/>
                  </a:lnTo>
                  <a:lnTo>
                    <a:pt x="3102" y="8388"/>
                  </a:lnTo>
                  <a:lnTo>
                    <a:pt x="2961" y="8599"/>
                  </a:lnTo>
                  <a:lnTo>
                    <a:pt x="2749" y="8740"/>
                  </a:lnTo>
                  <a:lnTo>
                    <a:pt x="2538" y="8811"/>
                  </a:lnTo>
                  <a:lnTo>
                    <a:pt x="2327" y="8811"/>
                  </a:lnTo>
                  <a:lnTo>
                    <a:pt x="1904" y="8740"/>
                  </a:lnTo>
                  <a:lnTo>
                    <a:pt x="1551" y="8599"/>
                  </a:lnTo>
                  <a:lnTo>
                    <a:pt x="1340" y="8317"/>
                  </a:lnTo>
                  <a:lnTo>
                    <a:pt x="1128" y="8035"/>
                  </a:lnTo>
                  <a:lnTo>
                    <a:pt x="1058" y="7683"/>
                  </a:lnTo>
                  <a:lnTo>
                    <a:pt x="987" y="7260"/>
                  </a:lnTo>
                  <a:lnTo>
                    <a:pt x="987" y="6907"/>
                  </a:lnTo>
                  <a:lnTo>
                    <a:pt x="1058" y="6485"/>
                  </a:lnTo>
                  <a:lnTo>
                    <a:pt x="1128" y="6203"/>
                  </a:lnTo>
                  <a:lnTo>
                    <a:pt x="1269" y="6062"/>
                  </a:lnTo>
                  <a:lnTo>
                    <a:pt x="1410" y="5850"/>
                  </a:lnTo>
                  <a:lnTo>
                    <a:pt x="1551" y="5709"/>
                  </a:lnTo>
                  <a:lnTo>
                    <a:pt x="1974" y="5498"/>
                  </a:lnTo>
                  <a:lnTo>
                    <a:pt x="2397" y="5427"/>
                  </a:lnTo>
                  <a:lnTo>
                    <a:pt x="2890" y="5357"/>
                  </a:lnTo>
                  <a:close/>
                  <a:moveTo>
                    <a:pt x="5992" y="5780"/>
                  </a:moveTo>
                  <a:lnTo>
                    <a:pt x="6203" y="5850"/>
                  </a:lnTo>
                  <a:lnTo>
                    <a:pt x="6485" y="5991"/>
                  </a:lnTo>
                  <a:lnTo>
                    <a:pt x="7331" y="6414"/>
                  </a:lnTo>
                  <a:lnTo>
                    <a:pt x="8036" y="6907"/>
                  </a:lnTo>
                  <a:lnTo>
                    <a:pt x="8318" y="7119"/>
                  </a:lnTo>
                  <a:lnTo>
                    <a:pt x="8388" y="7330"/>
                  </a:lnTo>
                  <a:lnTo>
                    <a:pt x="8388" y="7471"/>
                  </a:lnTo>
                  <a:lnTo>
                    <a:pt x="8318" y="7683"/>
                  </a:lnTo>
                  <a:lnTo>
                    <a:pt x="8106" y="7965"/>
                  </a:lnTo>
                  <a:lnTo>
                    <a:pt x="7895" y="8176"/>
                  </a:lnTo>
                  <a:lnTo>
                    <a:pt x="7260" y="8599"/>
                  </a:lnTo>
                  <a:lnTo>
                    <a:pt x="6908" y="8740"/>
                  </a:lnTo>
                  <a:lnTo>
                    <a:pt x="6556" y="8881"/>
                  </a:lnTo>
                  <a:lnTo>
                    <a:pt x="6203" y="8952"/>
                  </a:lnTo>
                  <a:lnTo>
                    <a:pt x="5498" y="8952"/>
                  </a:lnTo>
                  <a:lnTo>
                    <a:pt x="5216" y="8811"/>
                  </a:lnTo>
                  <a:lnTo>
                    <a:pt x="5005" y="8529"/>
                  </a:lnTo>
                  <a:lnTo>
                    <a:pt x="4864" y="8247"/>
                  </a:lnTo>
                  <a:lnTo>
                    <a:pt x="4793" y="7753"/>
                  </a:lnTo>
                  <a:lnTo>
                    <a:pt x="4723" y="7189"/>
                  </a:lnTo>
                  <a:lnTo>
                    <a:pt x="4864" y="6696"/>
                  </a:lnTo>
                  <a:lnTo>
                    <a:pt x="4934" y="6344"/>
                  </a:lnTo>
                  <a:lnTo>
                    <a:pt x="5005" y="5991"/>
                  </a:lnTo>
                  <a:lnTo>
                    <a:pt x="5075" y="5850"/>
                  </a:lnTo>
                  <a:lnTo>
                    <a:pt x="5287" y="5780"/>
                  </a:lnTo>
                  <a:close/>
                  <a:moveTo>
                    <a:pt x="4723" y="0"/>
                  </a:moveTo>
                  <a:lnTo>
                    <a:pt x="4089" y="70"/>
                  </a:lnTo>
                  <a:lnTo>
                    <a:pt x="3384" y="352"/>
                  </a:lnTo>
                  <a:lnTo>
                    <a:pt x="2820" y="705"/>
                  </a:lnTo>
                  <a:lnTo>
                    <a:pt x="2256" y="1198"/>
                  </a:lnTo>
                  <a:lnTo>
                    <a:pt x="1904" y="1762"/>
                  </a:lnTo>
                  <a:lnTo>
                    <a:pt x="1763" y="2044"/>
                  </a:lnTo>
                  <a:lnTo>
                    <a:pt x="1622" y="2326"/>
                  </a:lnTo>
                  <a:lnTo>
                    <a:pt x="1622" y="2678"/>
                  </a:lnTo>
                  <a:lnTo>
                    <a:pt x="1622" y="2960"/>
                  </a:lnTo>
                  <a:lnTo>
                    <a:pt x="1763" y="3242"/>
                  </a:lnTo>
                  <a:lnTo>
                    <a:pt x="1904" y="3524"/>
                  </a:lnTo>
                  <a:lnTo>
                    <a:pt x="2115" y="3806"/>
                  </a:lnTo>
                  <a:lnTo>
                    <a:pt x="2467" y="4088"/>
                  </a:lnTo>
                  <a:lnTo>
                    <a:pt x="2890" y="4300"/>
                  </a:lnTo>
                  <a:lnTo>
                    <a:pt x="3384" y="4511"/>
                  </a:lnTo>
                  <a:lnTo>
                    <a:pt x="4018" y="4722"/>
                  </a:lnTo>
                  <a:lnTo>
                    <a:pt x="4723" y="4863"/>
                  </a:lnTo>
                  <a:lnTo>
                    <a:pt x="4582" y="5004"/>
                  </a:lnTo>
                  <a:lnTo>
                    <a:pt x="4371" y="5075"/>
                  </a:lnTo>
                  <a:lnTo>
                    <a:pt x="3877" y="5075"/>
                  </a:lnTo>
                  <a:lnTo>
                    <a:pt x="2538" y="4863"/>
                  </a:lnTo>
                  <a:lnTo>
                    <a:pt x="1833" y="4793"/>
                  </a:lnTo>
                  <a:lnTo>
                    <a:pt x="1481" y="4863"/>
                  </a:lnTo>
                  <a:lnTo>
                    <a:pt x="1128" y="5004"/>
                  </a:lnTo>
                  <a:lnTo>
                    <a:pt x="846" y="5145"/>
                  </a:lnTo>
                  <a:lnTo>
                    <a:pt x="564" y="5427"/>
                  </a:lnTo>
                  <a:lnTo>
                    <a:pt x="283" y="5780"/>
                  </a:lnTo>
                  <a:lnTo>
                    <a:pt x="142" y="6273"/>
                  </a:lnTo>
                  <a:lnTo>
                    <a:pt x="71" y="6626"/>
                  </a:lnTo>
                  <a:lnTo>
                    <a:pt x="1" y="7048"/>
                  </a:lnTo>
                  <a:lnTo>
                    <a:pt x="71" y="7401"/>
                  </a:lnTo>
                  <a:lnTo>
                    <a:pt x="142" y="7753"/>
                  </a:lnTo>
                  <a:lnTo>
                    <a:pt x="212" y="8176"/>
                  </a:lnTo>
                  <a:lnTo>
                    <a:pt x="423" y="8529"/>
                  </a:lnTo>
                  <a:lnTo>
                    <a:pt x="564" y="8811"/>
                  </a:lnTo>
                  <a:lnTo>
                    <a:pt x="846" y="9163"/>
                  </a:lnTo>
                  <a:lnTo>
                    <a:pt x="1058" y="9374"/>
                  </a:lnTo>
                  <a:lnTo>
                    <a:pt x="1340" y="9586"/>
                  </a:lnTo>
                  <a:lnTo>
                    <a:pt x="1692" y="9727"/>
                  </a:lnTo>
                  <a:lnTo>
                    <a:pt x="1974" y="9868"/>
                  </a:lnTo>
                  <a:lnTo>
                    <a:pt x="2327" y="9868"/>
                  </a:lnTo>
                  <a:lnTo>
                    <a:pt x="2679" y="9797"/>
                  </a:lnTo>
                  <a:lnTo>
                    <a:pt x="3102" y="9656"/>
                  </a:lnTo>
                  <a:lnTo>
                    <a:pt x="3454" y="9374"/>
                  </a:lnTo>
                  <a:lnTo>
                    <a:pt x="4089" y="8670"/>
                  </a:lnTo>
                  <a:lnTo>
                    <a:pt x="4089" y="8952"/>
                  </a:lnTo>
                  <a:lnTo>
                    <a:pt x="4159" y="9163"/>
                  </a:lnTo>
                  <a:lnTo>
                    <a:pt x="4300" y="9304"/>
                  </a:lnTo>
                  <a:lnTo>
                    <a:pt x="4371" y="9445"/>
                  </a:lnTo>
                  <a:lnTo>
                    <a:pt x="4793" y="9656"/>
                  </a:lnTo>
                  <a:lnTo>
                    <a:pt x="5216" y="9797"/>
                  </a:lnTo>
                  <a:lnTo>
                    <a:pt x="5780" y="9797"/>
                  </a:lnTo>
                  <a:lnTo>
                    <a:pt x="6344" y="9656"/>
                  </a:lnTo>
                  <a:lnTo>
                    <a:pt x="6908" y="9515"/>
                  </a:lnTo>
                  <a:lnTo>
                    <a:pt x="7472" y="9304"/>
                  </a:lnTo>
                  <a:lnTo>
                    <a:pt x="8036" y="9022"/>
                  </a:lnTo>
                  <a:lnTo>
                    <a:pt x="8529" y="8670"/>
                  </a:lnTo>
                  <a:lnTo>
                    <a:pt x="8882" y="8317"/>
                  </a:lnTo>
                  <a:lnTo>
                    <a:pt x="9163" y="7894"/>
                  </a:lnTo>
                  <a:lnTo>
                    <a:pt x="9304" y="7542"/>
                  </a:lnTo>
                  <a:lnTo>
                    <a:pt x="9304" y="7330"/>
                  </a:lnTo>
                  <a:lnTo>
                    <a:pt x="9234" y="7119"/>
                  </a:lnTo>
                  <a:lnTo>
                    <a:pt x="9163" y="6907"/>
                  </a:lnTo>
                  <a:lnTo>
                    <a:pt x="9022" y="6696"/>
                  </a:lnTo>
                  <a:lnTo>
                    <a:pt x="8811" y="6485"/>
                  </a:lnTo>
                  <a:lnTo>
                    <a:pt x="8529" y="6344"/>
                  </a:lnTo>
                  <a:lnTo>
                    <a:pt x="9022" y="6132"/>
                  </a:lnTo>
                  <a:lnTo>
                    <a:pt x="9375" y="5780"/>
                  </a:lnTo>
                  <a:lnTo>
                    <a:pt x="9586" y="5427"/>
                  </a:lnTo>
                  <a:lnTo>
                    <a:pt x="9798" y="5004"/>
                  </a:lnTo>
                  <a:lnTo>
                    <a:pt x="9868" y="4511"/>
                  </a:lnTo>
                  <a:lnTo>
                    <a:pt x="9868" y="4018"/>
                  </a:lnTo>
                  <a:lnTo>
                    <a:pt x="9727" y="3595"/>
                  </a:lnTo>
                  <a:lnTo>
                    <a:pt x="9586" y="3101"/>
                  </a:lnTo>
                  <a:lnTo>
                    <a:pt x="9375" y="2678"/>
                  </a:lnTo>
                  <a:lnTo>
                    <a:pt x="9093" y="2396"/>
                  </a:lnTo>
                  <a:lnTo>
                    <a:pt x="8741" y="2115"/>
                  </a:lnTo>
                  <a:lnTo>
                    <a:pt x="8318" y="1974"/>
                  </a:lnTo>
                  <a:lnTo>
                    <a:pt x="7895" y="1903"/>
                  </a:lnTo>
                  <a:lnTo>
                    <a:pt x="7401" y="2044"/>
                  </a:lnTo>
                  <a:lnTo>
                    <a:pt x="6908" y="2255"/>
                  </a:lnTo>
                  <a:lnTo>
                    <a:pt x="6344" y="2749"/>
                  </a:lnTo>
                  <a:lnTo>
                    <a:pt x="6415" y="2115"/>
                  </a:lnTo>
                  <a:lnTo>
                    <a:pt x="6415" y="1621"/>
                  </a:lnTo>
                  <a:lnTo>
                    <a:pt x="6344" y="1198"/>
                  </a:lnTo>
                  <a:lnTo>
                    <a:pt x="6203" y="846"/>
                  </a:lnTo>
                  <a:lnTo>
                    <a:pt x="6062" y="564"/>
                  </a:lnTo>
                  <a:lnTo>
                    <a:pt x="5851" y="352"/>
                  </a:lnTo>
                  <a:lnTo>
                    <a:pt x="5569" y="141"/>
                  </a:lnTo>
                  <a:lnTo>
                    <a:pt x="5357" y="70"/>
                  </a:lnTo>
                  <a:lnTo>
                    <a:pt x="5005" y="0"/>
                  </a:lnTo>
                  <a:close/>
                </a:path>
              </a:pathLst>
            </a:custGeom>
            <a:solidFill>
              <a:srgbClr val="F7B228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5" name="Shape 373"/>
            <p:cNvGrpSpPr>
              <a:grpSpLocks/>
            </p:cNvGrpSpPr>
            <p:nvPr/>
          </p:nvGrpSpPr>
          <p:grpSpPr bwMode="auto">
            <a:xfrm>
              <a:off x="1862733" y="2900182"/>
              <a:ext cx="207280" cy="245022"/>
              <a:chOff x="4156508" y="2900182"/>
              <a:chExt cx="207280" cy="245022"/>
            </a:xfrm>
          </p:grpSpPr>
          <p:sp>
            <p:nvSpPr>
              <p:cNvPr id="36" name="Shape 374"/>
              <p:cNvSpPr>
                <a:spLocks/>
              </p:cNvSpPr>
              <p:nvPr/>
            </p:nvSpPr>
            <p:spPr bwMode="auto">
              <a:xfrm>
                <a:off x="4156508" y="3031387"/>
                <a:ext cx="50633" cy="113817"/>
              </a:xfrm>
              <a:custGeom>
                <a:avLst/>
                <a:gdLst>
                  <a:gd name="T0" fmla="*/ 0 w 2045"/>
                  <a:gd name="T1" fmla="*/ 0 h 4583"/>
                  <a:gd name="T2" fmla="*/ 2045 w 2045"/>
                  <a:gd name="T3" fmla="*/ 4583 h 4583"/>
                </a:gdLst>
                <a:ahLst/>
                <a:cxnLst>
                  <a:cxn ang="0">
                    <a:pos x="776" y="1622"/>
                  </a:cxn>
                  <a:cxn ang="0">
                    <a:pos x="917" y="2045"/>
                  </a:cxn>
                  <a:cxn ang="0">
                    <a:pos x="988" y="2538"/>
                  </a:cxn>
                  <a:cxn ang="0">
                    <a:pos x="988" y="2961"/>
                  </a:cxn>
                  <a:cxn ang="0">
                    <a:pos x="988" y="3454"/>
                  </a:cxn>
                  <a:cxn ang="0">
                    <a:pos x="776" y="3032"/>
                  </a:cxn>
                  <a:cxn ang="0">
                    <a:pos x="706" y="2609"/>
                  </a:cxn>
                  <a:cxn ang="0">
                    <a:pos x="706" y="2115"/>
                  </a:cxn>
                  <a:cxn ang="0">
                    <a:pos x="776" y="1622"/>
                  </a:cxn>
                  <a:cxn ang="0">
                    <a:pos x="706" y="1"/>
                  </a:cxn>
                  <a:cxn ang="0">
                    <a:pos x="565" y="71"/>
                  </a:cxn>
                  <a:cxn ang="0">
                    <a:pos x="353" y="424"/>
                  </a:cxn>
                  <a:cxn ang="0">
                    <a:pos x="212" y="917"/>
                  </a:cxn>
                  <a:cxn ang="0">
                    <a:pos x="71" y="1481"/>
                  </a:cxn>
                  <a:cxn ang="0">
                    <a:pos x="1" y="2679"/>
                  </a:cxn>
                  <a:cxn ang="0">
                    <a:pos x="1" y="3102"/>
                  </a:cxn>
                  <a:cxn ang="0">
                    <a:pos x="71" y="3384"/>
                  </a:cxn>
                  <a:cxn ang="0">
                    <a:pos x="142" y="3595"/>
                  </a:cxn>
                  <a:cxn ang="0">
                    <a:pos x="424" y="3877"/>
                  </a:cxn>
                  <a:cxn ang="0">
                    <a:pos x="706" y="4159"/>
                  </a:cxn>
                  <a:cxn ang="0">
                    <a:pos x="988" y="4371"/>
                  </a:cxn>
                  <a:cxn ang="0">
                    <a:pos x="1340" y="4512"/>
                  </a:cxn>
                  <a:cxn ang="0">
                    <a:pos x="1622" y="4582"/>
                  </a:cxn>
                  <a:cxn ang="0">
                    <a:pos x="1763" y="4512"/>
                  </a:cxn>
                  <a:cxn ang="0">
                    <a:pos x="1833" y="4441"/>
                  </a:cxn>
                  <a:cxn ang="0">
                    <a:pos x="1974" y="4300"/>
                  </a:cxn>
                  <a:cxn ang="0">
                    <a:pos x="1974" y="4159"/>
                  </a:cxn>
                  <a:cxn ang="0">
                    <a:pos x="2045" y="3736"/>
                  </a:cxn>
                  <a:cxn ang="0">
                    <a:pos x="2045" y="3173"/>
                  </a:cxn>
                  <a:cxn ang="0">
                    <a:pos x="1974" y="2538"/>
                  </a:cxn>
                  <a:cxn ang="0">
                    <a:pos x="1833" y="1833"/>
                  </a:cxn>
                  <a:cxn ang="0">
                    <a:pos x="1622" y="1199"/>
                  </a:cxn>
                  <a:cxn ang="0">
                    <a:pos x="1410" y="635"/>
                  </a:cxn>
                  <a:cxn ang="0">
                    <a:pos x="1129" y="212"/>
                  </a:cxn>
                  <a:cxn ang="0">
                    <a:pos x="988" y="71"/>
                  </a:cxn>
                  <a:cxn ang="0">
                    <a:pos x="847" y="1"/>
                  </a:cxn>
                </a:cxnLst>
                <a:rect l="T0" t="T1" r="T2" b="T3"/>
                <a:pathLst>
                  <a:path w="2045" h="4583" extrusionOk="0">
                    <a:moveTo>
                      <a:pt x="776" y="1622"/>
                    </a:moveTo>
                    <a:lnTo>
                      <a:pt x="917" y="2045"/>
                    </a:lnTo>
                    <a:lnTo>
                      <a:pt x="988" y="2538"/>
                    </a:lnTo>
                    <a:lnTo>
                      <a:pt x="988" y="2961"/>
                    </a:lnTo>
                    <a:lnTo>
                      <a:pt x="988" y="3454"/>
                    </a:lnTo>
                    <a:lnTo>
                      <a:pt x="776" y="3032"/>
                    </a:lnTo>
                    <a:lnTo>
                      <a:pt x="706" y="2609"/>
                    </a:lnTo>
                    <a:lnTo>
                      <a:pt x="706" y="2115"/>
                    </a:lnTo>
                    <a:lnTo>
                      <a:pt x="776" y="1622"/>
                    </a:lnTo>
                    <a:close/>
                    <a:moveTo>
                      <a:pt x="706" y="1"/>
                    </a:moveTo>
                    <a:lnTo>
                      <a:pt x="565" y="71"/>
                    </a:lnTo>
                    <a:lnTo>
                      <a:pt x="353" y="424"/>
                    </a:lnTo>
                    <a:lnTo>
                      <a:pt x="212" y="917"/>
                    </a:lnTo>
                    <a:lnTo>
                      <a:pt x="71" y="1481"/>
                    </a:lnTo>
                    <a:lnTo>
                      <a:pt x="1" y="2679"/>
                    </a:lnTo>
                    <a:lnTo>
                      <a:pt x="1" y="3102"/>
                    </a:lnTo>
                    <a:lnTo>
                      <a:pt x="71" y="3384"/>
                    </a:lnTo>
                    <a:lnTo>
                      <a:pt x="142" y="3595"/>
                    </a:lnTo>
                    <a:lnTo>
                      <a:pt x="424" y="3877"/>
                    </a:lnTo>
                    <a:lnTo>
                      <a:pt x="706" y="4159"/>
                    </a:lnTo>
                    <a:lnTo>
                      <a:pt x="988" y="4371"/>
                    </a:lnTo>
                    <a:lnTo>
                      <a:pt x="1340" y="4512"/>
                    </a:lnTo>
                    <a:lnTo>
                      <a:pt x="1622" y="4582"/>
                    </a:lnTo>
                    <a:lnTo>
                      <a:pt x="1763" y="4512"/>
                    </a:lnTo>
                    <a:lnTo>
                      <a:pt x="1833" y="4441"/>
                    </a:lnTo>
                    <a:lnTo>
                      <a:pt x="1974" y="4300"/>
                    </a:lnTo>
                    <a:lnTo>
                      <a:pt x="1974" y="4159"/>
                    </a:lnTo>
                    <a:lnTo>
                      <a:pt x="2045" y="3736"/>
                    </a:lnTo>
                    <a:lnTo>
                      <a:pt x="2045" y="3173"/>
                    </a:lnTo>
                    <a:lnTo>
                      <a:pt x="1974" y="2538"/>
                    </a:lnTo>
                    <a:lnTo>
                      <a:pt x="1833" y="1833"/>
                    </a:lnTo>
                    <a:lnTo>
                      <a:pt x="1622" y="1199"/>
                    </a:lnTo>
                    <a:lnTo>
                      <a:pt x="1410" y="635"/>
                    </a:lnTo>
                    <a:lnTo>
                      <a:pt x="1129" y="212"/>
                    </a:lnTo>
                    <a:lnTo>
                      <a:pt x="988" y="71"/>
                    </a:lnTo>
                    <a:lnTo>
                      <a:pt x="847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Shape 375"/>
              <p:cNvSpPr>
                <a:spLocks/>
              </p:cNvSpPr>
              <p:nvPr/>
            </p:nvSpPr>
            <p:spPr bwMode="auto">
              <a:xfrm>
                <a:off x="4169166" y="2900182"/>
                <a:ext cx="88608" cy="104332"/>
              </a:xfrm>
              <a:custGeom>
                <a:avLst/>
                <a:gdLst>
                  <a:gd name="T0" fmla="*/ 0 w 3525"/>
                  <a:gd name="T1" fmla="*/ 0 h 4160"/>
                  <a:gd name="T2" fmla="*/ 3525 w 3525"/>
                  <a:gd name="T3" fmla="*/ 4160 h 4160"/>
                </a:gdLst>
                <a:ahLst/>
                <a:cxnLst>
                  <a:cxn ang="0">
                    <a:pos x="3031" y="1"/>
                  </a:cxn>
                  <a:cxn ang="0">
                    <a:pos x="2960" y="142"/>
                  </a:cxn>
                  <a:cxn ang="0">
                    <a:pos x="2749" y="494"/>
                  </a:cxn>
                  <a:cxn ang="0">
                    <a:pos x="2326" y="1692"/>
                  </a:cxn>
                  <a:cxn ang="0">
                    <a:pos x="2044" y="2327"/>
                  </a:cxn>
                  <a:cxn ang="0">
                    <a:pos x="1692" y="2891"/>
                  </a:cxn>
                  <a:cxn ang="0">
                    <a:pos x="1339" y="3314"/>
                  </a:cxn>
                  <a:cxn ang="0">
                    <a:pos x="1128" y="3455"/>
                  </a:cxn>
                  <a:cxn ang="0">
                    <a:pos x="846" y="3596"/>
                  </a:cxn>
                  <a:cxn ang="0">
                    <a:pos x="1128" y="2679"/>
                  </a:cxn>
                  <a:cxn ang="0">
                    <a:pos x="1410" y="1974"/>
                  </a:cxn>
                  <a:cxn ang="0">
                    <a:pos x="1903" y="1270"/>
                  </a:cxn>
                  <a:cxn ang="0">
                    <a:pos x="2538" y="565"/>
                  </a:cxn>
                  <a:cxn ang="0">
                    <a:pos x="2538" y="494"/>
                  </a:cxn>
                  <a:cxn ang="0">
                    <a:pos x="2467" y="565"/>
                  </a:cxn>
                  <a:cxn ang="0">
                    <a:pos x="1833" y="847"/>
                  </a:cxn>
                  <a:cxn ang="0">
                    <a:pos x="1128" y="1270"/>
                  </a:cxn>
                  <a:cxn ang="0">
                    <a:pos x="846" y="1481"/>
                  </a:cxn>
                  <a:cxn ang="0">
                    <a:pos x="705" y="1692"/>
                  </a:cxn>
                  <a:cxn ang="0">
                    <a:pos x="353" y="2256"/>
                  </a:cxn>
                  <a:cxn ang="0">
                    <a:pos x="71" y="2891"/>
                  </a:cxn>
                  <a:cxn ang="0">
                    <a:pos x="0" y="3243"/>
                  </a:cxn>
                  <a:cxn ang="0">
                    <a:pos x="0" y="3596"/>
                  </a:cxn>
                  <a:cxn ang="0">
                    <a:pos x="141" y="3878"/>
                  </a:cxn>
                  <a:cxn ang="0">
                    <a:pos x="353" y="4089"/>
                  </a:cxn>
                  <a:cxn ang="0">
                    <a:pos x="635" y="4159"/>
                  </a:cxn>
                  <a:cxn ang="0">
                    <a:pos x="916" y="4159"/>
                  </a:cxn>
                  <a:cxn ang="0">
                    <a:pos x="1269" y="4018"/>
                  </a:cxn>
                  <a:cxn ang="0">
                    <a:pos x="1551" y="3878"/>
                  </a:cxn>
                  <a:cxn ang="0">
                    <a:pos x="1903" y="3596"/>
                  </a:cxn>
                  <a:cxn ang="0">
                    <a:pos x="2185" y="3243"/>
                  </a:cxn>
                  <a:cxn ang="0">
                    <a:pos x="2820" y="2468"/>
                  </a:cxn>
                  <a:cxn ang="0">
                    <a:pos x="3242" y="1622"/>
                  </a:cxn>
                  <a:cxn ang="0">
                    <a:pos x="3383" y="1199"/>
                  </a:cxn>
                  <a:cxn ang="0">
                    <a:pos x="3454" y="847"/>
                  </a:cxn>
                  <a:cxn ang="0">
                    <a:pos x="3524" y="494"/>
                  </a:cxn>
                  <a:cxn ang="0">
                    <a:pos x="3454" y="283"/>
                  </a:cxn>
                  <a:cxn ang="0">
                    <a:pos x="3313" y="71"/>
                  </a:cxn>
                  <a:cxn ang="0">
                    <a:pos x="3101" y="1"/>
                  </a:cxn>
                </a:cxnLst>
                <a:rect l="T0" t="T1" r="T2" b="T3"/>
                <a:pathLst>
                  <a:path w="3525" h="4160" extrusionOk="0">
                    <a:moveTo>
                      <a:pt x="3031" y="1"/>
                    </a:moveTo>
                    <a:lnTo>
                      <a:pt x="2960" y="142"/>
                    </a:lnTo>
                    <a:lnTo>
                      <a:pt x="2749" y="494"/>
                    </a:lnTo>
                    <a:lnTo>
                      <a:pt x="2326" y="1692"/>
                    </a:lnTo>
                    <a:lnTo>
                      <a:pt x="2044" y="2327"/>
                    </a:lnTo>
                    <a:lnTo>
                      <a:pt x="1692" y="2891"/>
                    </a:lnTo>
                    <a:lnTo>
                      <a:pt x="1339" y="3314"/>
                    </a:lnTo>
                    <a:lnTo>
                      <a:pt x="1128" y="3455"/>
                    </a:lnTo>
                    <a:lnTo>
                      <a:pt x="846" y="3596"/>
                    </a:lnTo>
                    <a:lnTo>
                      <a:pt x="1128" y="2679"/>
                    </a:lnTo>
                    <a:lnTo>
                      <a:pt x="1410" y="1974"/>
                    </a:lnTo>
                    <a:lnTo>
                      <a:pt x="1903" y="1270"/>
                    </a:lnTo>
                    <a:lnTo>
                      <a:pt x="2538" y="565"/>
                    </a:lnTo>
                    <a:lnTo>
                      <a:pt x="2538" y="494"/>
                    </a:lnTo>
                    <a:lnTo>
                      <a:pt x="2467" y="565"/>
                    </a:lnTo>
                    <a:lnTo>
                      <a:pt x="1833" y="847"/>
                    </a:lnTo>
                    <a:lnTo>
                      <a:pt x="1128" y="1270"/>
                    </a:lnTo>
                    <a:lnTo>
                      <a:pt x="846" y="1481"/>
                    </a:lnTo>
                    <a:lnTo>
                      <a:pt x="705" y="1692"/>
                    </a:lnTo>
                    <a:lnTo>
                      <a:pt x="353" y="2256"/>
                    </a:lnTo>
                    <a:lnTo>
                      <a:pt x="71" y="2891"/>
                    </a:lnTo>
                    <a:lnTo>
                      <a:pt x="0" y="3243"/>
                    </a:lnTo>
                    <a:lnTo>
                      <a:pt x="0" y="3596"/>
                    </a:lnTo>
                    <a:lnTo>
                      <a:pt x="141" y="3878"/>
                    </a:lnTo>
                    <a:lnTo>
                      <a:pt x="353" y="4089"/>
                    </a:lnTo>
                    <a:lnTo>
                      <a:pt x="635" y="4159"/>
                    </a:lnTo>
                    <a:lnTo>
                      <a:pt x="916" y="4159"/>
                    </a:lnTo>
                    <a:lnTo>
                      <a:pt x="1269" y="4018"/>
                    </a:lnTo>
                    <a:lnTo>
                      <a:pt x="1551" y="3878"/>
                    </a:lnTo>
                    <a:lnTo>
                      <a:pt x="1903" y="3596"/>
                    </a:lnTo>
                    <a:lnTo>
                      <a:pt x="2185" y="3243"/>
                    </a:lnTo>
                    <a:lnTo>
                      <a:pt x="2820" y="2468"/>
                    </a:lnTo>
                    <a:lnTo>
                      <a:pt x="3242" y="1622"/>
                    </a:lnTo>
                    <a:lnTo>
                      <a:pt x="3383" y="1199"/>
                    </a:lnTo>
                    <a:lnTo>
                      <a:pt x="3454" y="847"/>
                    </a:lnTo>
                    <a:lnTo>
                      <a:pt x="3524" y="494"/>
                    </a:lnTo>
                    <a:lnTo>
                      <a:pt x="3454" y="283"/>
                    </a:lnTo>
                    <a:lnTo>
                      <a:pt x="3313" y="71"/>
                    </a:lnTo>
                    <a:lnTo>
                      <a:pt x="3101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Shape 376"/>
              <p:cNvSpPr>
                <a:spLocks/>
              </p:cNvSpPr>
              <p:nvPr/>
            </p:nvSpPr>
            <p:spPr bwMode="auto">
              <a:xfrm>
                <a:off x="4216635" y="3023484"/>
                <a:ext cx="147153" cy="104332"/>
              </a:xfrm>
              <a:custGeom>
                <a:avLst/>
                <a:gdLst>
                  <a:gd name="T0" fmla="*/ 0 w 5851"/>
                  <a:gd name="T1" fmla="*/ 0 h 4160"/>
                  <a:gd name="T2" fmla="*/ 5851 w 5851"/>
                  <a:gd name="T3" fmla="*/ 4160 h 4160"/>
                </a:gdLst>
                <a:ahLst/>
                <a:cxnLst>
                  <a:cxn ang="0">
                    <a:pos x="987" y="1"/>
                  </a:cxn>
                  <a:cxn ang="0">
                    <a:pos x="635" y="71"/>
                  </a:cxn>
                  <a:cxn ang="0">
                    <a:pos x="494" y="142"/>
                  </a:cxn>
                  <a:cxn ang="0">
                    <a:pos x="705" y="142"/>
                  </a:cxn>
                  <a:cxn ang="0">
                    <a:pos x="917" y="212"/>
                  </a:cxn>
                  <a:cxn ang="0">
                    <a:pos x="1198" y="283"/>
                  </a:cxn>
                  <a:cxn ang="0">
                    <a:pos x="1833" y="635"/>
                  </a:cxn>
                  <a:cxn ang="0">
                    <a:pos x="2467" y="1129"/>
                  </a:cxn>
                  <a:cxn ang="0">
                    <a:pos x="3665" y="2186"/>
                  </a:cxn>
                  <a:cxn ang="0">
                    <a:pos x="4441" y="2961"/>
                  </a:cxn>
                  <a:cxn ang="0">
                    <a:pos x="3947" y="2961"/>
                  </a:cxn>
                  <a:cxn ang="0">
                    <a:pos x="3242" y="2820"/>
                  </a:cxn>
                  <a:cxn ang="0">
                    <a:pos x="2467" y="2609"/>
                  </a:cxn>
                  <a:cxn ang="0">
                    <a:pos x="1692" y="2327"/>
                  </a:cxn>
                  <a:cxn ang="0">
                    <a:pos x="987" y="1904"/>
                  </a:cxn>
                  <a:cxn ang="0">
                    <a:pos x="423" y="1481"/>
                  </a:cxn>
                  <a:cxn ang="0">
                    <a:pos x="212" y="1269"/>
                  </a:cxn>
                  <a:cxn ang="0">
                    <a:pos x="71" y="988"/>
                  </a:cxn>
                  <a:cxn ang="0">
                    <a:pos x="0" y="706"/>
                  </a:cxn>
                  <a:cxn ang="0">
                    <a:pos x="0" y="988"/>
                  </a:cxn>
                  <a:cxn ang="0">
                    <a:pos x="71" y="1481"/>
                  </a:cxn>
                  <a:cxn ang="0">
                    <a:pos x="282" y="1974"/>
                  </a:cxn>
                  <a:cxn ang="0">
                    <a:pos x="635" y="2468"/>
                  </a:cxn>
                  <a:cxn ang="0">
                    <a:pos x="1057" y="2891"/>
                  </a:cxn>
                  <a:cxn ang="0">
                    <a:pos x="1480" y="3243"/>
                  </a:cxn>
                  <a:cxn ang="0">
                    <a:pos x="2044" y="3525"/>
                  </a:cxn>
                  <a:cxn ang="0">
                    <a:pos x="2538" y="3807"/>
                  </a:cxn>
                  <a:cxn ang="0">
                    <a:pos x="3101" y="4018"/>
                  </a:cxn>
                  <a:cxn ang="0">
                    <a:pos x="3665" y="4089"/>
                  </a:cxn>
                  <a:cxn ang="0">
                    <a:pos x="4229" y="4159"/>
                  </a:cxn>
                  <a:cxn ang="0">
                    <a:pos x="4723" y="4159"/>
                  </a:cxn>
                  <a:cxn ang="0">
                    <a:pos x="5146" y="4018"/>
                  </a:cxn>
                  <a:cxn ang="0">
                    <a:pos x="5498" y="3807"/>
                  </a:cxn>
                  <a:cxn ang="0">
                    <a:pos x="5709" y="3455"/>
                  </a:cxn>
                  <a:cxn ang="0">
                    <a:pos x="5850" y="3032"/>
                  </a:cxn>
                  <a:cxn ang="0">
                    <a:pos x="5850" y="2750"/>
                  </a:cxn>
                  <a:cxn ang="0">
                    <a:pos x="5780" y="2397"/>
                  </a:cxn>
                  <a:cxn ang="0">
                    <a:pos x="5568" y="2115"/>
                  </a:cxn>
                  <a:cxn ang="0">
                    <a:pos x="5286" y="1763"/>
                  </a:cxn>
                  <a:cxn ang="0">
                    <a:pos x="5005" y="1481"/>
                  </a:cxn>
                  <a:cxn ang="0">
                    <a:pos x="4582" y="1199"/>
                  </a:cxn>
                  <a:cxn ang="0">
                    <a:pos x="3736" y="635"/>
                  </a:cxn>
                  <a:cxn ang="0">
                    <a:pos x="2749" y="283"/>
                  </a:cxn>
                  <a:cxn ang="0">
                    <a:pos x="1762" y="1"/>
                  </a:cxn>
                </a:cxnLst>
                <a:rect l="T0" t="T1" r="T2" b="T3"/>
                <a:pathLst>
                  <a:path w="5851" h="4160" extrusionOk="0">
                    <a:moveTo>
                      <a:pt x="987" y="1"/>
                    </a:moveTo>
                    <a:lnTo>
                      <a:pt x="635" y="71"/>
                    </a:lnTo>
                    <a:lnTo>
                      <a:pt x="494" y="142"/>
                    </a:lnTo>
                    <a:lnTo>
                      <a:pt x="705" y="142"/>
                    </a:lnTo>
                    <a:lnTo>
                      <a:pt x="917" y="212"/>
                    </a:lnTo>
                    <a:lnTo>
                      <a:pt x="1198" y="283"/>
                    </a:lnTo>
                    <a:lnTo>
                      <a:pt x="1833" y="635"/>
                    </a:lnTo>
                    <a:lnTo>
                      <a:pt x="2467" y="1129"/>
                    </a:lnTo>
                    <a:lnTo>
                      <a:pt x="3665" y="2186"/>
                    </a:lnTo>
                    <a:lnTo>
                      <a:pt x="4441" y="2961"/>
                    </a:lnTo>
                    <a:lnTo>
                      <a:pt x="3947" y="2961"/>
                    </a:lnTo>
                    <a:lnTo>
                      <a:pt x="3242" y="2820"/>
                    </a:lnTo>
                    <a:lnTo>
                      <a:pt x="2467" y="2609"/>
                    </a:lnTo>
                    <a:lnTo>
                      <a:pt x="1692" y="2327"/>
                    </a:lnTo>
                    <a:lnTo>
                      <a:pt x="987" y="1904"/>
                    </a:lnTo>
                    <a:lnTo>
                      <a:pt x="423" y="1481"/>
                    </a:lnTo>
                    <a:lnTo>
                      <a:pt x="212" y="1269"/>
                    </a:lnTo>
                    <a:lnTo>
                      <a:pt x="71" y="988"/>
                    </a:lnTo>
                    <a:lnTo>
                      <a:pt x="0" y="706"/>
                    </a:lnTo>
                    <a:lnTo>
                      <a:pt x="0" y="988"/>
                    </a:lnTo>
                    <a:lnTo>
                      <a:pt x="71" y="1481"/>
                    </a:lnTo>
                    <a:lnTo>
                      <a:pt x="282" y="1974"/>
                    </a:lnTo>
                    <a:lnTo>
                      <a:pt x="635" y="2468"/>
                    </a:lnTo>
                    <a:lnTo>
                      <a:pt x="1057" y="2891"/>
                    </a:lnTo>
                    <a:lnTo>
                      <a:pt x="1480" y="3243"/>
                    </a:lnTo>
                    <a:lnTo>
                      <a:pt x="2044" y="3525"/>
                    </a:lnTo>
                    <a:lnTo>
                      <a:pt x="2538" y="3807"/>
                    </a:lnTo>
                    <a:lnTo>
                      <a:pt x="3101" y="4018"/>
                    </a:lnTo>
                    <a:lnTo>
                      <a:pt x="3665" y="4089"/>
                    </a:lnTo>
                    <a:lnTo>
                      <a:pt x="4229" y="4159"/>
                    </a:lnTo>
                    <a:lnTo>
                      <a:pt x="4723" y="4159"/>
                    </a:lnTo>
                    <a:lnTo>
                      <a:pt x="5146" y="4018"/>
                    </a:lnTo>
                    <a:lnTo>
                      <a:pt x="5498" y="3807"/>
                    </a:lnTo>
                    <a:lnTo>
                      <a:pt x="5709" y="3455"/>
                    </a:lnTo>
                    <a:lnTo>
                      <a:pt x="5850" y="3032"/>
                    </a:lnTo>
                    <a:lnTo>
                      <a:pt x="5850" y="2750"/>
                    </a:lnTo>
                    <a:lnTo>
                      <a:pt x="5780" y="2397"/>
                    </a:lnTo>
                    <a:lnTo>
                      <a:pt x="5568" y="2115"/>
                    </a:lnTo>
                    <a:lnTo>
                      <a:pt x="5286" y="1763"/>
                    </a:lnTo>
                    <a:lnTo>
                      <a:pt x="5005" y="1481"/>
                    </a:lnTo>
                    <a:lnTo>
                      <a:pt x="4582" y="1199"/>
                    </a:lnTo>
                    <a:lnTo>
                      <a:pt x="3736" y="635"/>
                    </a:lnTo>
                    <a:lnTo>
                      <a:pt x="2749" y="283"/>
                    </a:lnTo>
                    <a:lnTo>
                      <a:pt x="1762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Shape 377"/>
            <p:cNvGrpSpPr>
              <a:grpSpLocks/>
            </p:cNvGrpSpPr>
            <p:nvPr/>
          </p:nvGrpSpPr>
          <p:grpSpPr bwMode="auto">
            <a:xfrm>
              <a:off x="1922860" y="774014"/>
              <a:ext cx="291140" cy="360421"/>
              <a:chOff x="4216635" y="774014"/>
              <a:chExt cx="291140" cy="360421"/>
            </a:xfrm>
          </p:grpSpPr>
          <p:sp>
            <p:nvSpPr>
              <p:cNvPr id="33" name="Shape 378"/>
              <p:cNvSpPr>
                <a:spLocks/>
              </p:cNvSpPr>
              <p:nvPr/>
            </p:nvSpPr>
            <p:spPr bwMode="auto">
              <a:xfrm>
                <a:off x="4230876" y="774014"/>
                <a:ext cx="56962" cy="135948"/>
              </a:xfrm>
              <a:custGeom>
                <a:avLst/>
                <a:gdLst>
                  <a:gd name="T0" fmla="*/ 0 w 2256"/>
                  <a:gd name="T1" fmla="*/ 0 h 5428"/>
                  <a:gd name="T2" fmla="*/ 2256 w 2256"/>
                  <a:gd name="T3" fmla="*/ 5428 h 5428"/>
                </a:gdLst>
                <a:ahLst/>
                <a:cxnLst>
                  <a:cxn ang="0">
                    <a:pos x="423" y="1128"/>
                  </a:cxn>
                  <a:cxn ang="0">
                    <a:pos x="846" y="1762"/>
                  </a:cxn>
                  <a:cxn ang="0">
                    <a:pos x="1057" y="2397"/>
                  </a:cxn>
                  <a:cxn ang="0">
                    <a:pos x="1198" y="3102"/>
                  </a:cxn>
                  <a:cxn ang="0">
                    <a:pos x="1198" y="3806"/>
                  </a:cxn>
                  <a:cxn ang="0">
                    <a:pos x="987" y="3524"/>
                  </a:cxn>
                  <a:cxn ang="0">
                    <a:pos x="775" y="3243"/>
                  </a:cxn>
                  <a:cxn ang="0">
                    <a:pos x="634" y="2961"/>
                  </a:cxn>
                  <a:cxn ang="0">
                    <a:pos x="493" y="2608"/>
                  </a:cxn>
                  <a:cxn ang="0">
                    <a:pos x="423" y="1903"/>
                  </a:cxn>
                  <a:cxn ang="0">
                    <a:pos x="423" y="1128"/>
                  </a:cxn>
                  <a:cxn ang="0">
                    <a:pos x="0" y="0"/>
                  </a:cxn>
                  <a:cxn ang="0">
                    <a:pos x="0" y="776"/>
                  </a:cxn>
                  <a:cxn ang="0">
                    <a:pos x="71" y="2467"/>
                  </a:cxn>
                  <a:cxn ang="0">
                    <a:pos x="212" y="3454"/>
                  </a:cxn>
                  <a:cxn ang="0">
                    <a:pos x="353" y="4300"/>
                  </a:cxn>
                  <a:cxn ang="0">
                    <a:pos x="493" y="4652"/>
                  </a:cxn>
                  <a:cxn ang="0">
                    <a:pos x="705" y="5005"/>
                  </a:cxn>
                  <a:cxn ang="0">
                    <a:pos x="916" y="5216"/>
                  </a:cxn>
                  <a:cxn ang="0">
                    <a:pos x="1128" y="5357"/>
                  </a:cxn>
                  <a:cxn ang="0">
                    <a:pos x="1480" y="5428"/>
                  </a:cxn>
                  <a:cxn ang="0">
                    <a:pos x="1762" y="5357"/>
                  </a:cxn>
                  <a:cxn ang="0">
                    <a:pos x="1974" y="5216"/>
                  </a:cxn>
                  <a:cxn ang="0">
                    <a:pos x="2115" y="4934"/>
                  </a:cxn>
                  <a:cxn ang="0">
                    <a:pos x="2185" y="4582"/>
                  </a:cxn>
                  <a:cxn ang="0">
                    <a:pos x="2256" y="4229"/>
                  </a:cxn>
                  <a:cxn ang="0">
                    <a:pos x="2185" y="3736"/>
                  </a:cxn>
                  <a:cxn ang="0">
                    <a:pos x="2115" y="3243"/>
                  </a:cxn>
                  <a:cxn ang="0">
                    <a:pos x="1974" y="2749"/>
                  </a:cxn>
                  <a:cxn ang="0">
                    <a:pos x="1833" y="2185"/>
                  </a:cxn>
                  <a:cxn ang="0">
                    <a:pos x="1621" y="1692"/>
                  </a:cxn>
                  <a:cxn ang="0">
                    <a:pos x="1339" y="1269"/>
                  </a:cxn>
                  <a:cxn ang="0">
                    <a:pos x="1057" y="846"/>
                  </a:cxn>
                  <a:cxn ang="0">
                    <a:pos x="705" y="423"/>
                  </a:cxn>
                  <a:cxn ang="0">
                    <a:pos x="353" y="141"/>
                  </a:cxn>
                  <a:cxn ang="0">
                    <a:pos x="0" y="0"/>
                  </a:cxn>
                </a:cxnLst>
                <a:rect l="T0" t="T1" r="T2" b="T3"/>
                <a:pathLst>
                  <a:path w="2256" h="5428" extrusionOk="0">
                    <a:moveTo>
                      <a:pt x="423" y="1128"/>
                    </a:moveTo>
                    <a:lnTo>
                      <a:pt x="846" y="1762"/>
                    </a:lnTo>
                    <a:lnTo>
                      <a:pt x="1057" y="2397"/>
                    </a:lnTo>
                    <a:lnTo>
                      <a:pt x="1198" y="3102"/>
                    </a:lnTo>
                    <a:lnTo>
                      <a:pt x="1198" y="3806"/>
                    </a:lnTo>
                    <a:lnTo>
                      <a:pt x="987" y="3524"/>
                    </a:lnTo>
                    <a:lnTo>
                      <a:pt x="775" y="3243"/>
                    </a:lnTo>
                    <a:lnTo>
                      <a:pt x="634" y="2961"/>
                    </a:lnTo>
                    <a:lnTo>
                      <a:pt x="493" y="2608"/>
                    </a:lnTo>
                    <a:lnTo>
                      <a:pt x="423" y="1903"/>
                    </a:lnTo>
                    <a:lnTo>
                      <a:pt x="423" y="1128"/>
                    </a:lnTo>
                    <a:close/>
                    <a:moveTo>
                      <a:pt x="0" y="0"/>
                    </a:moveTo>
                    <a:lnTo>
                      <a:pt x="0" y="776"/>
                    </a:lnTo>
                    <a:lnTo>
                      <a:pt x="71" y="2467"/>
                    </a:lnTo>
                    <a:lnTo>
                      <a:pt x="212" y="3454"/>
                    </a:lnTo>
                    <a:lnTo>
                      <a:pt x="353" y="4300"/>
                    </a:lnTo>
                    <a:lnTo>
                      <a:pt x="493" y="4652"/>
                    </a:lnTo>
                    <a:lnTo>
                      <a:pt x="705" y="5005"/>
                    </a:lnTo>
                    <a:lnTo>
                      <a:pt x="916" y="5216"/>
                    </a:lnTo>
                    <a:lnTo>
                      <a:pt x="1128" y="5357"/>
                    </a:lnTo>
                    <a:lnTo>
                      <a:pt x="1480" y="5428"/>
                    </a:lnTo>
                    <a:lnTo>
                      <a:pt x="1762" y="5357"/>
                    </a:lnTo>
                    <a:lnTo>
                      <a:pt x="1974" y="5216"/>
                    </a:lnTo>
                    <a:lnTo>
                      <a:pt x="2115" y="4934"/>
                    </a:lnTo>
                    <a:lnTo>
                      <a:pt x="2185" y="4582"/>
                    </a:lnTo>
                    <a:lnTo>
                      <a:pt x="2256" y="4229"/>
                    </a:lnTo>
                    <a:lnTo>
                      <a:pt x="2185" y="3736"/>
                    </a:lnTo>
                    <a:lnTo>
                      <a:pt x="2115" y="3243"/>
                    </a:lnTo>
                    <a:lnTo>
                      <a:pt x="1974" y="2749"/>
                    </a:lnTo>
                    <a:lnTo>
                      <a:pt x="1833" y="2185"/>
                    </a:lnTo>
                    <a:lnTo>
                      <a:pt x="1621" y="1692"/>
                    </a:lnTo>
                    <a:lnTo>
                      <a:pt x="1339" y="1269"/>
                    </a:lnTo>
                    <a:lnTo>
                      <a:pt x="1057" y="846"/>
                    </a:lnTo>
                    <a:lnTo>
                      <a:pt x="705" y="423"/>
                    </a:lnTo>
                    <a:lnTo>
                      <a:pt x="353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CC64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Shape 379"/>
              <p:cNvSpPr>
                <a:spLocks/>
              </p:cNvSpPr>
              <p:nvPr/>
            </p:nvSpPr>
            <p:spPr bwMode="auto">
              <a:xfrm>
                <a:off x="4291003" y="857797"/>
                <a:ext cx="216772" cy="109074"/>
              </a:xfrm>
              <a:custGeom>
                <a:avLst/>
                <a:gdLst>
                  <a:gd name="T0" fmla="*/ 0 w 8670"/>
                  <a:gd name="T1" fmla="*/ 0 h 4371"/>
                  <a:gd name="T2" fmla="*/ 8670 w 8670"/>
                  <a:gd name="T3" fmla="*/ 4371 h 4371"/>
                </a:gdLst>
                <a:ahLst/>
                <a:cxnLst>
                  <a:cxn ang="0">
                    <a:pos x="5851" y="1904"/>
                  </a:cxn>
                  <a:cxn ang="0">
                    <a:pos x="5075" y="2397"/>
                  </a:cxn>
                  <a:cxn ang="0">
                    <a:pos x="4300" y="2820"/>
                  </a:cxn>
                  <a:cxn ang="0">
                    <a:pos x="3525" y="3102"/>
                  </a:cxn>
                  <a:cxn ang="0">
                    <a:pos x="2749" y="3313"/>
                  </a:cxn>
                  <a:cxn ang="0">
                    <a:pos x="1199" y="3595"/>
                  </a:cxn>
                  <a:cxn ang="0">
                    <a:pos x="2326" y="3031"/>
                  </a:cxn>
                  <a:cxn ang="0">
                    <a:pos x="3454" y="2608"/>
                  </a:cxn>
                  <a:cxn ang="0">
                    <a:pos x="4652" y="2186"/>
                  </a:cxn>
                  <a:cxn ang="0">
                    <a:pos x="5851" y="1904"/>
                  </a:cxn>
                  <a:cxn ang="0">
                    <a:pos x="8388" y="0"/>
                  </a:cxn>
                  <a:cxn ang="0">
                    <a:pos x="8177" y="141"/>
                  </a:cxn>
                  <a:cxn ang="0">
                    <a:pos x="7472" y="423"/>
                  </a:cxn>
                  <a:cxn ang="0">
                    <a:pos x="6344" y="776"/>
                  </a:cxn>
                  <a:cxn ang="0">
                    <a:pos x="3454" y="1833"/>
                  </a:cxn>
                  <a:cxn ang="0">
                    <a:pos x="2045" y="2397"/>
                  </a:cxn>
                  <a:cxn ang="0">
                    <a:pos x="1410" y="2679"/>
                  </a:cxn>
                  <a:cxn ang="0">
                    <a:pos x="846" y="2961"/>
                  </a:cxn>
                  <a:cxn ang="0">
                    <a:pos x="423" y="3243"/>
                  </a:cxn>
                  <a:cxn ang="0">
                    <a:pos x="141" y="3595"/>
                  </a:cxn>
                  <a:cxn ang="0">
                    <a:pos x="1" y="3877"/>
                  </a:cxn>
                  <a:cxn ang="0">
                    <a:pos x="1" y="4018"/>
                  </a:cxn>
                  <a:cxn ang="0">
                    <a:pos x="1" y="4159"/>
                  </a:cxn>
                  <a:cxn ang="0">
                    <a:pos x="71" y="4230"/>
                  </a:cxn>
                  <a:cxn ang="0">
                    <a:pos x="282" y="4300"/>
                  </a:cxn>
                  <a:cxn ang="0">
                    <a:pos x="776" y="4371"/>
                  </a:cxn>
                  <a:cxn ang="0">
                    <a:pos x="1481" y="4300"/>
                  </a:cxn>
                  <a:cxn ang="0">
                    <a:pos x="2256" y="4230"/>
                  </a:cxn>
                  <a:cxn ang="0">
                    <a:pos x="3807" y="3877"/>
                  </a:cxn>
                  <a:cxn ang="0">
                    <a:pos x="4793" y="3525"/>
                  </a:cxn>
                  <a:cxn ang="0">
                    <a:pos x="5498" y="3313"/>
                  </a:cxn>
                  <a:cxn ang="0">
                    <a:pos x="6203" y="2961"/>
                  </a:cxn>
                  <a:cxn ang="0">
                    <a:pos x="6908" y="2608"/>
                  </a:cxn>
                  <a:cxn ang="0">
                    <a:pos x="7542" y="2186"/>
                  </a:cxn>
                  <a:cxn ang="0">
                    <a:pos x="7895" y="1692"/>
                  </a:cxn>
                  <a:cxn ang="0">
                    <a:pos x="8459" y="776"/>
                  </a:cxn>
                  <a:cxn ang="0">
                    <a:pos x="8600" y="423"/>
                  </a:cxn>
                  <a:cxn ang="0">
                    <a:pos x="8670" y="141"/>
                  </a:cxn>
                  <a:cxn ang="0">
                    <a:pos x="8600" y="0"/>
                  </a:cxn>
                </a:cxnLst>
                <a:rect l="T0" t="T1" r="T2" b="T3"/>
                <a:pathLst>
                  <a:path w="8670" h="4371" extrusionOk="0">
                    <a:moveTo>
                      <a:pt x="5851" y="1904"/>
                    </a:moveTo>
                    <a:lnTo>
                      <a:pt x="5075" y="2397"/>
                    </a:lnTo>
                    <a:lnTo>
                      <a:pt x="4300" y="2820"/>
                    </a:lnTo>
                    <a:lnTo>
                      <a:pt x="3525" y="3102"/>
                    </a:lnTo>
                    <a:lnTo>
                      <a:pt x="2749" y="3313"/>
                    </a:lnTo>
                    <a:lnTo>
                      <a:pt x="1199" y="3595"/>
                    </a:lnTo>
                    <a:lnTo>
                      <a:pt x="2326" y="3031"/>
                    </a:lnTo>
                    <a:lnTo>
                      <a:pt x="3454" y="2608"/>
                    </a:lnTo>
                    <a:lnTo>
                      <a:pt x="4652" y="2186"/>
                    </a:lnTo>
                    <a:lnTo>
                      <a:pt x="5851" y="1904"/>
                    </a:lnTo>
                    <a:close/>
                    <a:moveTo>
                      <a:pt x="8388" y="0"/>
                    </a:moveTo>
                    <a:lnTo>
                      <a:pt x="8177" y="141"/>
                    </a:lnTo>
                    <a:lnTo>
                      <a:pt x="7472" y="423"/>
                    </a:lnTo>
                    <a:lnTo>
                      <a:pt x="6344" y="776"/>
                    </a:lnTo>
                    <a:lnTo>
                      <a:pt x="3454" y="1833"/>
                    </a:lnTo>
                    <a:lnTo>
                      <a:pt x="2045" y="2397"/>
                    </a:lnTo>
                    <a:lnTo>
                      <a:pt x="1410" y="2679"/>
                    </a:lnTo>
                    <a:lnTo>
                      <a:pt x="846" y="2961"/>
                    </a:lnTo>
                    <a:lnTo>
                      <a:pt x="423" y="3243"/>
                    </a:lnTo>
                    <a:lnTo>
                      <a:pt x="141" y="3595"/>
                    </a:lnTo>
                    <a:lnTo>
                      <a:pt x="1" y="3877"/>
                    </a:lnTo>
                    <a:lnTo>
                      <a:pt x="1" y="4018"/>
                    </a:lnTo>
                    <a:lnTo>
                      <a:pt x="1" y="4159"/>
                    </a:lnTo>
                    <a:lnTo>
                      <a:pt x="71" y="4230"/>
                    </a:lnTo>
                    <a:lnTo>
                      <a:pt x="282" y="4300"/>
                    </a:lnTo>
                    <a:lnTo>
                      <a:pt x="776" y="4371"/>
                    </a:lnTo>
                    <a:lnTo>
                      <a:pt x="1481" y="4300"/>
                    </a:lnTo>
                    <a:lnTo>
                      <a:pt x="2256" y="4230"/>
                    </a:lnTo>
                    <a:lnTo>
                      <a:pt x="3807" y="3877"/>
                    </a:lnTo>
                    <a:lnTo>
                      <a:pt x="4793" y="3525"/>
                    </a:lnTo>
                    <a:lnTo>
                      <a:pt x="5498" y="3313"/>
                    </a:lnTo>
                    <a:lnTo>
                      <a:pt x="6203" y="2961"/>
                    </a:lnTo>
                    <a:lnTo>
                      <a:pt x="6908" y="2608"/>
                    </a:lnTo>
                    <a:lnTo>
                      <a:pt x="7542" y="2186"/>
                    </a:lnTo>
                    <a:lnTo>
                      <a:pt x="7895" y="1692"/>
                    </a:lnTo>
                    <a:lnTo>
                      <a:pt x="8459" y="776"/>
                    </a:lnTo>
                    <a:lnTo>
                      <a:pt x="8600" y="423"/>
                    </a:lnTo>
                    <a:lnTo>
                      <a:pt x="8670" y="141"/>
                    </a:lnTo>
                    <a:lnTo>
                      <a:pt x="8600" y="0"/>
                    </a:lnTo>
                    <a:close/>
                  </a:path>
                </a:pathLst>
              </a:custGeom>
              <a:solidFill>
                <a:srgbClr val="BDCC64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Shape 380"/>
              <p:cNvSpPr>
                <a:spLocks/>
              </p:cNvSpPr>
              <p:nvPr/>
            </p:nvSpPr>
            <p:spPr bwMode="auto">
              <a:xfrm>
                <a:off x="4216635" y="1004810"/>
                <a:ext cx="69620" cy="129625"/>
              </a:xfrm>
              <a:custGeom>
                <a:avLst/>
                <a:gdLst>
                  <a:gd name="T0" fmla="*/ 0 w 2750"/>
                  <a:gd name="T1" fmla="*/ 0 h 5217"/>
                  <a:gd name="T2" fmla="*/ 2750 w 2750"/>
                  <a:gd name="T3" fmla="*/ 5217 h 5217"/>
                </a:gdLst>
                <a:ahLst/>
                <a:cxnLst>
                  <a:cxn ang="0">
                    <a:pos x="1974" y="1"/>
                  </a:cxn>
                  <a:cxn ang="0">
                    <a:pos x="2115" y="142"/>
                  </a:cxn>
                  <a:cxn ang="0">
                    <a:pos x="2044" y="565"/>
                  </a:cxn>
                  <a:cxn ang="0">
                    <a:pos x="1833" y="1551"/>
                  </a:cxn>
                  <a:cxn ang="0">
                    <a:pos x="1480" y="2679"/>
                  </a:cxn>
                  <a:cxn ang="0">
                    <a:pos x="1269" y="3172"/>
                  </a:cxn>
                  <a:cxn ang="0">
                    <a:pos x="1057" y="3525"/>
                  </a:cxn>
                  <a:cxn ang="0">
                    <a:pos x="987" y="2891"/>
                  </a:cxn>
                  <a:cxn ang="0">
                    <a:pos x="1057" y="1833"/>
                  </a:cxn>
                  <a:cxn ang="0">
                    <a:pos x="1128" y="1340"/>
                  </a:cxn>
                  <a:cxn ang="0">
                    <a:pos x="1269" y="847"/>
                  </a:cxn>
                  <a:cxn ang="0">
                    <a:pos x="1410" y="494"/>
                  </a:cxn>
                  <a:cxn ang="0">
                    <a:pos x="1551" y="424"/>
                  </a:cxn>
                  <a:cxn ang="0">
                    <a:pos x="1621" y="353"/>
                  </a:cxn>
                  <a:cxn ang="0">
                    <a:pos x="1621" y="353"/>
                  </a:cxn>
                  <a:cxn ang="0">
                    <a:pos x="1410" y="424"/>
                  </a:cxn>
                  <a:cxn ang="0">
                    <a:pos x="1198" y="565"/>
                  </a:cxn>
                  <a:cxn ang="0">
                    <a:pos x="987" y="847"/>
                  </a:cxn>
                  <a:cxn ang="0">
                    <a:pos x="776" y="1128"/>
                  </a:cxn>
                  <a:cxn ang="0">
                    <a:pos x="423" y="1763"/>
                  </a:cxn>
                  <a:cxn ang="0">
                    <a:pos x="141" y="2538"/>
                  </a:cxn>
                  <a:cxn ang="0">
                    <a:pos x="0" y="3313"/>
                  </a:cxn>
                  <a:cxn ang="0">
                    <a:pos x="0" y="4018"/>
                  </a:cxn>
                  <a:cxn ang="0">
                    <a:pos x="0" y="4371"/>
                  </a:cxn>
                  <a:cxn ang="0">
                    <a:pos x="71" y="4653"/>
                  </a:cxn>
                  <a:cxn ang="0">
                    <a:pos x="212" y="4864"/>
                  </a:cxn>
                  <a:cxn ang="0">
                    <a:pos x="353" y="5005"/>
                  </a:cxn>
                  <a:cxn ang="0">
                    <a:pos x="705" y="5146"/>
                  </a:cxn>
                  <a:cxn ang="0">
                    <a:pos x="987" y="5217"/>
                  </a:cxn>
                  <a:cxn ang="0">
                    <a:pos x="1269" y="5076"/>
                  </a:cxn>
                  <a:cxn ang="0">
                    <a:pos x="1551" y="4935"/>
                  </a:cxn>
                  <a:cxn ang="0">
                    <a:pos x="1833" y="4653"/>
                  </a:cxn>
                  <a:cxn ang="0">
                    <a:pos x="2044" y="4300"/>
                  </a:cxn>
                  <a:cxn ang="0">
                    <a:pos x="2326" y="3877"/>
                  </a:cxn>
                  <a:cxn ang="0">
                    <a:pos x="2467" y="3454"/>
                  </a:cxn>
                  <a:cxn ang="0">
                    <a:pos x="2608" y="2961"/>
                  </a:cxn>
                  <a:cxn ang="0">
                    <a:pos x="2749" y="2468"/>
                  </a:cxn>
                  <a:cxn ang="0">
                    <a:pos x="2749" y="1974"/>
                  </a:cxn>
                  <a:cxn ang="0">
                    <a:pos x="2749" y="1481"/>
                  </a:cxn>
                  <a:cxn ang="0">
                    <a:pos x="2679" y="1058"/>
                  </a:cxn>
                  <a:cxn ang="0">
                    <a:pos x="2538" y="635"/>
                  </a:cxn>
                  <a:cxn ang="0">
                    <a:pos x="2326" y="283"/>
                  </a:cxn>
                  <a:cxn ang="0">
                    <a:pos x="1974" y="1"/>
                  </a:cxn>
                </a:cxnLst>
                <a:rect l="T0" t="T1" r="T2" b="T3"/>
                <a:pathLst>
                  <a:path w="2750" h="5217" extrusionOk="0">
                    <a:moveTo>
                      <a:pt x="1974" y="1"/>
                    </a:moveTo>
                    <a:lnTo>
                      <a:pt x="2115" y="142"/>
                    </a:lnTo>
                    <a:lnTo>
                      <a:pt x="2044" y="565"/>
                    </a:lnTo>
                    <a:lnTo>
                      <a:pt x="1833" y="1551"/>
                    </a:lnTo>
                    <a:lnTo>
                      <a:pt x="1480" y="2679"/>
                    </a:lnTo>
                    <a:lnTo>
                      <a:pt x="1269" y="3172"/>
                    </a:lnTo>
                    <a:lnTo>
                      <a:pt x="1057" y="3525"/>
                    </a:lnTo>
                    <a:lnTo>
                      <a:pt x="987" y="2891"/>
                    </a:lnTo>
                    <a:lnTo>
                      <a:pt x="1057" y="1833"/>
                    </a:lnTo>
                    <a:lnTo>
                      <a:pt x="1128" y="1340"/>
                    </a:lnTo>
                    <a:lnTo>
                      <a:pt x="1269" y="847"/>
                    </a:lnTo>
                    <a:lnTo>
                      <a:pt x="1410" y="494"/>
                    </a:lnTo>
                    <a:lnTo>
                      <a:pt x="1551" y="424"/>
                    </a:lnTo>
                    <a:lnTo>
                      <a:pt x="1621" y="353"/>
                    </a:lnTo>
                    <a:lnTo>
                      <a:pt x="1410" y="424"/>
                    </a:lnTo>
                    <a:lnTo>
                      <a:pt x="1198" y="565"/>
                    </a:lnTo>
                    <a:lnTo>
                      <a:pt x="987" y="847"/>
                    </a:lnTo>
                    <a:lnTo>
                      <a:pt x="776" y="1128"/>
                    </a:lnTo>
                    <a:lnTo>
                      <a:pt x="423" y="1763"/>
                    </a:lnTo>
                    <a:lnTo>
                      <a:pt x="141" y="2538"/>
                    </a:lnTo>
                    <a:lnTo>
                      <a:pt x="0" y="3313"/>
                    </a:lnTo>
                    <a:lnTo>
                      <a:pt x="0" y="4018"/>
                    </a:lnTo>
                    <a:lnTo>
                      <a:pt x="0" y="4371"/>
                    </a:lnTo>
                    <a:lnTo>
                      <a:pt x="71" y="4653"/>
                    </a:lnTo>
                    <a:lnTo>
                      <a:pt x="212" y="4864"/>
                    </a:lnTo>
                    <a:lnTo>
                      <a:pt x="353" y="5005"/>
                    </a:lnTo>
                    <a:lnTo>
                      <a:pt x="705" y="5146"/>
                    </a:lnTo>
                    <a:lnTo>
                      <a:pt x="987" y="5217"/>
                    </a:lnTo>
                    <a:lnTo>
                      <a:pt x="1269" y="5076"/>
                    </a:lnTo>
                    <a:lnTo>
                      <a:pt x="1551" y="4935"/>
                    </a:lnTo>
                    <a:lnTo>
                      <a:pt x="1833" y="4653"/>
                    </a:lnTo>
                    <a:lnTo>
                      <a:pt x="2044" y="4300"/>
                    </a:lnTo>
                    <a:lnTo>
                      <a:pt x="2326" y="3877"/>
                    </a:lnTo>
                    <a:lnTo>
                      <a:pt x="2467" y="3454"/>
                    </a:lnTo>
                    <a:lnTo>
                      <a:pt x="2608" y="2961"/>
                    </a:lnTo>
                    <a:lnTo>
                      <a:pt x="2749" y="2468"/>
                    </a:lnTo>
                    <a:lnTo>
                      <a:pt x="2749" y="1974"/>
                    </a:lnTo>
                    <a:lnTo>
                      <a:pt x="2749" y="1481"/>
                    </a:lnTo>
                    <a:lnTo>
                      <a:pt x="2679" y="1058"/>
                    </a:lnTo>
                    <a:lnTo>
                      <a:pt x="2538" y="635"/>
                    </a:lnTo>
                    <a:lnTo>
                      <a:pt x="2326" y="283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BDCC64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7" name="Shape 381"/>
            <p:cNvGrpSpPr>
              <a:grpSpLocks/>
            </p:cNvGrpSpPr>
            <p:nvPr/>
          </p:nvGrpSpPr>
          <p:grpSpPr bwMode="auto">
            <a:xfrm>
              <a:off x="959249" y="2321612"/>
              <a:ext cx="150317" cy="298769"/>
              <a:chOff x="3253024" y="2321612"/>
              <a:chExt cx="150317" cy="298769"/>
            </a:xfrm>
          </p:grpSpPr>
          <p:sp>
            <p:nvSpPr>
              <p:cNvPr id="31" name="Shape 382"/>
              <p:cNvSpPr>
                <a:spLocks/>
              </p:cNvSpPr>
              <p:nvPr/>
            </p:nvSpPr>
            <p:spPr bwMode="auto">
              <a:xfrm>
                <a:off x="3289416" y="2476530"/>
                <a:ext cx="113925" cy="143851"/>
              </a:xfrm>
              <a:custGeom>
                <a:avLst/>
                <a:gdLst>
                  <a:gd name="T0" fmla="*/ 0 w 4512"/>
                  <a:gd name="T1" fmla="*/ 0 h 5780"/>
                  <a:gd name="T2" fmla="*/ 4512 w 4512"/>
                  <a:gd name="T3" fmla="*/ 5780 h 5780"/>
                </a:gdLst>
                <a:ahLst/>
                <a:cxnLst>
                  <a:cxn ang="0">
                    <a:pos x="1622" y="2467"/>
                  </a:cxn>
                  <a:cxn ang="0">
                    <a:pos x="917" y="3665"/>
                  </a:cxn>
                  <a:cxn ang="0">
                    <a:pos x="1481" y="2397"/>
                  </a:cxn>
                  <a:cxn ang="0">
                    <a:pos x="2045" y="1762"/>
                  </a:cxn>
                  <a:cxn ang="0">
                    <a:pos x="3455" y="1762"/>
                  </a:cxn>
                  <a:cxn ang="0">
                    <a:pos x="3173" y="2608"/>
                  </a:cxn>
                  <a:cxn ang="0">
                    <a:pos x="2468" y="3806"/>
                  </a:cxn>
                  <a:cxn ang="0">
                    <a:pos x="1833" y="4511"/>
                  </a:cxn>
                  <a:cxn ang="0">
                    <a:pos x="1411" y="4793"/>
                  </a:cxn>
                  <a:cxn ang="0">
                    <a:pos x="1058" y="4652"/>
                  </a:cxn>
                  <a:cxn ang="0">
                    <a:pos x="1270" y="4229"/>
                  </a:cxn>
                  <a:cxn ang="0">
                    <a:pos x="1904" y="3524"/>
                  </a:cxn>
                  <a:cxn ang="0">
                    <a:pos x="3455" y="1762"/>
                  </a:cxn>
                  <a:cxn ang="0">
                    <a:pos x="2397" y="71"/>
                  </a:cxn>
                  <a:cxn ang="0">
                    <a:pos x="2045" y="423"/>
                  </a:cxn>
                  <a:cxn ang="0">
                    <a:pos x="1763" y="987"/>
                  </a:cxn>
                  <a:cxn ang="0">
                    <a:pos x="1833" y="1057"/>
                  </a:cxn>
                  <a:cxn ang="0">
                    <a:pos x="2256" y="1057"/>
                  </a:cxn>
                  <a:cxn ang="0">
                    <a:pos x="3032" y="846"/>
                  </a:cxn>
                  <a:cxn ang="0">
                    <a:pos x="2115" y="1410"/>
                  </a:cxn>
                  <a:cxn ang="0">
                    <a:pos x="847" y="2256"/>
                  </a:cxn>
                  <a:cxn ang="0">
                    <a:pos x="212" y="3101"/>
                  </a:cxn>
                  <a:cxn ang="0">
                    <a:pos x="1" y="4229"/>
                  </a:cxn>
                  <a:cxn ang="0">
                    <a:pos x="212" y="5145"/>
                  </a:cxn>
                  <a:cxn ang="0">
                    <a:pos x="847" y="5709"/>
                  </a:cxn>
                  <a:cxn ang="0">
                    <a:pos x="1833" y="5709"/>
                  </a:cxn>
                  <a:cxn ang="0">
                    <a:pos x="2891" y="5005"/>
                  </a:cxn>
                  <a:cxn ang="0">
                    <a:pos x="3877" y="3736"/>
                  </a:cxn>
                  <a:cxn ang="0">
                    <a:pos x="4371" y="2608"/>
                  </a:cxn>
                  <a:cxn ang="0">
                    <a:pos x="4512" y="1833"/>
                  </a:cxn>
                  <a:cxn ang="0">
                    <a:pos x="4371" y="1128"/>
                  </a:cxn>
                  <a:cxn ang="0">
                    <a:pos x="4018" y="494"/>
                  </a:cxn>
                  <a:cxn ang="0">
                    <a:pos x="3384" y="141"/>
                  </a:cxn>
                </a:cxnLst>
                <a:rect l="T0" t="T1" r="T2" b="T3"/>
                <a:pathLst>
                  <a:path w="4512" h="5780" extrusionOk="0">
                    <a:moveTo>
                      <a:pt x="2397" y="1480"/>
                    </a:moveTo>
                    <a:lnTo>
                      <a:pt x="1622" y="2467"/>
                    </a:lnTo>
                    <a:lnTo>
                      <a:pt x="1199" y="3101"/>
                    </a:lnTo>
                    <a:lnTo>
                      <a:pt x="917" y="3665"/>
                    </a:lnTo>
                    <a:lnTo>
                      <a:pt x="1270" y="2749"/>
                    </a:lnTo>
                    <a:lnTo>
                      <a:pt x="1481" y="2397"/>
                    </a:lnTo>
                    <a:lnTo>
                      <a:pt x="1763" y="2044"/>
                    </a:lnTo>
                    <a:lnTo>
                      <a:pt x="2045" y="1762"/>
                    </a:lnTo>
                    <a:lnTo>
                      <a:pt x="2397" y="1480"/>
                    </a:lnTo>
                    <a:close/>
                    <a:moveTo>
                      <a:pt x="3455" y="1762"/>
                    </a:moveTo>
                    <a:lnTo>
                      <a:pt x="3384" y="2115"/>
                    </a:lnTo>
                    <a:lnTo>
                      <a:pt x="3173" y="2608"/>
                    </a:lnTo>
                    <a:lnTo>
                      <a:pt x="2820" y="3172"/>
                    </a:lnTo>
                    <a:lnTo>
                      <a:pt x="2468" y="3806"/>
                    </a:lnTo>
                    <a:lnTo>
                      <a:pt x="2045" y="4370"/>
                    </a:lnTo>
                    <a:lnTo>
                      <a:pt x="1833" y="4511"/>
                    </a:lnTo>
                    <a:lnTo>
                      <a:pt x="1622" y="4723"/>
                    </a:lnTo>
                    <a:lnTo>
                      <a:pt x="1411" y="4793"/>
                    </a:lnTo>
                    <a:lnTo>
                      <a:pt x="1199" y="4793"/>
                    </a:lnTo>
                    <a:lnTo>
                      <a:pt x="1058" y="4652"/>
                    </a:lnTo>
                    <a:lnTo>
                      <a:pt x="917" y="4511"/>
                    </a:lnTo>
                    <a:lnTo>
                      <a:pt x="1270" y="4229"/>
                    </a:lnTo>
                    <a:lnTo>
                      <a:pt x="1622" y="3877"/>
                    </a:lnTo>
                    <a:lnTo>
                      <a:pt x="1904" y="3524"/>
                    </a:lnTo>
                    <a:lnTo>
                      <a:pt x="2186" y="3101"/>
                    </a:lnTo>
                    <a:lnTo>
                      <a:pt x="3455" y="1762"/>
                    </a:lnTo>
                    <a:close/>
                    <a:moveTo>
                      <a:pt x="2609" y="0"/>
                    </a:moveTo>
                    <a:lnTo>
                      <a:pt x="2397" y="71"/>
                    </a:lnTo>
                    <a:lnTo>
                      <a:pt x="2186" y="212"/>
                    </a:lnTo>
                    <a:lnTo>
                      <a:pt x="2045" y="423"/>
                    </a:lnTo>
                    <a:lnTo>
                      <a:pt x="1833" y="705"/>
                    </a:lnTo>
                    <a:lnTo>
                      <a:pt x="1763" y="987"/>
                    </a:lnTo>
                    <a:lnTo>
                      <a:pt x="1763" y="1057"/>
                    </a:lnTo>
                    <a:lnTo>
                      <a:pt x="1833" y="1057"/>
                    </a:lnTo>
                    <a:lnTo>
                      <a:pt x="2045" y="1128"/>
                    </a:lnTo>
                    <a:lnTo>
                      <a:pt x="2256" y="1057"/>
                    </a:lnTo>
                    <a:lnTo>
                      <a:pt x="2820" y="916"/>
                    </a:lnTo>
                    <a:lnTo>
                      <a:pt x="3032" y="846"/>
                    </a:lnTo>
                    <a:lnTo>
                      <a:pt x="2609" y="1198"/>
                    </a:lnTo>
                    <a:lnTo>
                      <a:pt x="2115" y="1410"/>
                    </a:lnTo>
                    <a:lnTo>
                      <a:pt x="1199" y="1974"/>
                    </a:lnTo>
                    <a:lnTo>
                      <a:pt x="847" y="2256"/>
                    </a:lnTo>
                    <a:lnTo>
                      <a:pt x="494" y="2608"/>
                    </a:lnTo>
                    <a:lnTo>
                      <a:pt x="212" y="3101"/>
                    </a:lnTo>
                    <a:lnTo>
                      <a:pt x="1" y="3665"/>
                    </a:lnTo>
                    <a:lnTo>
                      <a:pt x="1" y="4229"/>
                    </a:lnTo>
                    <a:lnTo>
                      <a:pt x="71" y="4723"/>
                    </a:lnTo>
                    <a:lnTo>
                      <a:pt x="212" y="5145"/>
                    </a:lnTo>
                    <a:lnTo>
                      <a:pt x="494" y="5498"/>
                    </a:lnTo>
                    <a:lnTo>
                      <a:pt x="847" y="5709"/>
                    </a:lnTo>
                    <a:lnTo>
                      <a:pt x="1340" y="5780"/>
                    </a:lnTo>
                    <a:lnTo>
                      <a:pt x="1833" y="5709"/>
                    </a:lnTo>
                    <a:lnTo>
                      <a:pt x="2397" y="5427"/>
                    </a:lnTo>
                    <a:lnTo>
                      <a:pt x="2891" y="5005"/>
                    </a:lnTo>
                    <a:lnTo>
                      <a:pt x="3455" y="4441"/>
                    </a:lnTo>
                    <a:lnTo>
                      <a:pt x="3877" y="3736"/>
                    </a:lnTo>
                    <a:lnTo>
                      <a:pt x="4230" y="2960"/>
                    </a:lnTo>
                    <a:lnTo>
                      <a:pt x="4371" y="2608"/>
                    </a:lnTo>
                    <a:lnTo>
                      <a:pt x="4441" y="2185"/>
                    </a:lnTo>
                    <a:lnTo>
                      <a:pt x="4512" y="1833"/>
                    </a:lnTo>
                    <a:lnTo>
                      <a:pt x="4441" y="1480"/>
                    </a:lnTo>
                    <a:lnTo>
                      <a:pt x="4371" y="1128"/>
                    </a:lnTo>
                    <a:lnTo>
                      <a:pt x="4230" y="775"/>
                    </a:lnTo>
                    <a:lnTo>
                      <a:pt x="4018" y="494"/>
                    </a:lnTo>
                    <a:lnTo>
                      <a:pt x="3666" y="282"/>
                    </a:lnTo>
                    <a:lnTo>
                      <a:pt x="3384" y="141"/>
                    </a:lnTo>
                    <a:lnTo>
                      <a:pt x="3102" y="0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Shape 383"/>
              <p:cNvSpPr>
                <a:spLocks/>
              </p:cNvSpPr>
              <p:nvPr/>
            </p:nvSpPr>
            <p:spPr bwMode="auto">
              <a:xfrm>
                <a:off x="3253024" y="2321612"/>
                <a:ext cx="101267" cy="129625"/>
              </a:xfrm>
              <a:custGeom>
                <a:avLst/>
                <a:gdLst>
                  <a:gd name="T0" fmla="*/ 0 w 4019"/>
                  <a:gd name="T1" fmla="*/ 0 h 5217"/>
                  <a:gd name="T2" fmla="*/ 4019 w 4019"/>
                  <a:gd name="T3" fmla="*/ 5217 h 5217"/>
                </a:gdLst>
                <a:ahLst/>
                <a:cxnLst>
                  <a:cxn ang="0">
                    <a:pos x="2045" y="1128"/>
                  </a:cxn>
                  <a:cxn ang="0">
                    <a:pos x="2186" y="1199"/>
                  </a:cxn>
                  <a:cxn ang="0">
                    <a:pos x="2397" y="1410"/>
                  </a:cxn>
                  <a:cxn ang="0">
                    <a:pos x="2609" y="1763"/>
                  </a:cxn>
                  <a:cxn ang="0">
                    <a:pos x="2750" y="2256"/>
                  </a:cxn>
                  <a:cxn ang="0">
                    <a:pos x="2820" y="2749"/>
                  </a:cxn>
                  <a:cxn ang="0">
                    <a:pos x="2750" y="3243"/>
                  </a:cxn>
                  <a:cxn ang="0">
                    <a:pos x="2679" y="3525"/>
                  </a:cxn>
                  <a:cxn ang="0">
                    <a:pos x="2609" y="3736"/>
                  </a:cxn>
                  <a:cxn ang="0">
                    <a:pos x="2256" y="3243"/>
                  </a:cxn>
                  <a:cxn ang="0">
                    <a:pos x="1904" y="2608"/>
                  </a:cxn>
                  <a:cxn ang="0">
                    <a:pos x="1763" y="2327"/>
                  </a:cxn>
                  <a:cxn ang="0">
                    <a:pos x="1622" y="1974"/>
                  </a:cxn>
                  <a:cxn ang="0">
                    <a:pos x="1622" y="1692"/>
                  </a:cxn>
                  <a:cxn ang="0">
                    <a:pos x="1692" y="1410"/>
                  </a:cxn>
                  <a:cxn ang="0">
                    <a:pos x="1833" y="1269"/>
                  </a:cxn>
                  <a:cxn ang="0">
                    <a:pos x="1904" y="1128"/>
                  </a:cxn>
                  <a:cxn ang="0">
                    <a:pos x="846" y="1481"/>
                  </a:cxn>
                  <a:cxn ang="0">
                    <a:pos x="987" y="1692"/>
                  </a:cxn>
                  <a:cxn ang="0">
                    <a:pos x="1128" y="2045"/>
                  </a:cxn>
                  <a:cxn ang="0">
                    <a:pos x="1199" y="2679"/>
                  </a:cxn>
                  <a:cxn ang="0">
                    <a:pos x="1340" y="3454"/>
                  </a:cxn>
                  <a:cxn ang="0">
                    <a:pos x="1481" y="3807"/>
                  </a:cxn>
                  <a:cxn ang="0">
                    <a:pos x="1622" y="4089"/>
                  </a:cxn>
                  <a:cxn ang="0">
                    <a:pos x="776" y="3454"/>
                  </a:cxn>
                  <a:cxn ang="0">
                    <a:pos x="706" y="3243"/>
                  </a:cxn>
                  <a:cxn ang="0">
                    <a:pos x="635" y="2961"/>
                  </a:cxn>
                  <a:cxn ang="0">
                    <a:pos x="635" y="2467"/>
                  </a:cxn>
                  <a:cxn ang="0">
                    <a:pos x="706" y="1974"/>
                  </a:cxn>
                  <a:cxn ang="0">
                    <a:pos x="846" y="1481"/>
                  </a:cxn>
                  <a:cxn ang="0">
                    <a:pos x="2397" y="1"/>
                  </a:cxn>
                  <a:cxn ang="0">
                    <a:pos x="1974" y="71"/>
                  </a:cxn>
                  <a:cxn ang="0">
                    <a:pos x="1481" y="141"/>
                  </a:cxn>
                  <a:cxn ang="0">
                    <a:pos x="1058" y="423"/>
                  </a:cxn>
                  <a:cxn ang="0">
                    <a:pos x="706" y="705"/>
                  </a:cxn>
                  <a:cxn ang="0">
                    <a:pos x="424" y="1128"/>
                  </a:cxn>
                  <a:cxn ang="0">
                    <a:pos x="212" y="1551"/>
                  </a:cxn>
                  <a:cxn ang="0">
                    <a:pos x="71" y="2045"/>
                  </a:cxn>
                  <a:cxn ang="0">
                    <a:pos x="1" y="2538"/>
                  </a:cxn>
                  <a:cxn ang="0">
                    <a:pos x="1" y="3102"/>
                  </a:cxn>
                  <a:cxn ang="0">
                    <a:pos x="71" y="3595"/>
                  </a:cxn>
                  <a:cxn ang="0">
                    <a:pos x="212" y="4018"/>
                  </a:cxn>
                  <a:cxn ang="0">
                    <a:pos x="424" y="4441"/>
                  </a:cxn>
                  <a:cxn ang="0">
                    <a:pos x="706" y="4793"/>
                  </a:cxn>
                  <a:cxn ang="0">
                    <a:pos x="1058" y="5005"/>
                  </a:cxn>
                  <a:cxn ang="0">
                    <a:pos x="1481" y="5146"/>
                  </a:cxn>
                  <a:cxn ang="0">
                    <a:pos x="1974" y="5216"/>
                  </a:cxn>
                  <a:cxn ang="0">
                    <a:pos x="2468" y="5075"/>
                  </a:cxn>
                  <a:cxn ang="0">
                    <a:pos x="2891" y="4934"/>
                  </a:cxn>
                  <a:cxn ang="0">
                    <a:pos x="3172" y="4652"/>
                  </a:cxn>
                  <a:cxn ang="0">
                    <a:pos x="3454" y="4300"/>
                  </a:cxn>
                  <a:cxn ang="0">
                    <a:pos x="3736" y="3948"/>
                  </a:cxn>
                  <a:cxn ang="0">
                    <a:pos x="3877" y="3525"/>
                  </a:cxn>
                  <a:cxn ang="0">
                    <a:pos x="4018" y="3102"/>
                  </a:cxn>
                  <a:cxn ang="0">
                    <a:pos x="4018" y="2608"/>
                  </a:cxn>
                  <a:cxn ang="0">
                    <a:pos x="4018" y="2186"/>
                  </a:cxn>
                  <a:cxn ang="0">
                    <a:pos x="4018" y="1692"/>
                  </a:cxn>
                  <a:cxn ang="0">
                    <a:pos x="3877" y="1269"/>
                  </a:cxn>
                  <a:cxn ang="0">
                    <a:pos x="3666" y="917"/>
                  </a:cxn>
                  <a:cxn ang="0">
                    <a:pos x="3454" y="564"/>
                  </a:cxn>
                  <a:cxn ang="0">
                    <a:pos x="3172" y="282"/>
                  </a:cxn>
                  <a:cxn ang="0">
                    <a:pos x="2820" y="141"/>
                  </a:cxn>
                  <a:cxn ang="0">
                    <a:pos x="2397" y="1"/>
                  </a:cxn>
                </a:cxnLst>
                <a:rect l="T0" t="T1" r="T2" b="T3"/>
                <a:pathLst>
                  <a:path w="4019" h="5217" extrusionOk="0">
                    <a:moveTo>
                      <a:pt x="2045" y="1128"/>
                    </a:moveTo>
                    <a:lnTo>
                      <a:pt x="2186" y="1199"/>
                    </a:lnTo>
                    <a:lnTo>
                      <a:pt x="2397" y="1410"/>
                    </a:lnTo>
                    <a:lnTo>
                      <a:pt x="2609" y="1763"/>
                    </a:lnTo>
                    <a:lnTo>
                      <a:pt x="2750" y="2256"/>
                    </a:lnTo>
                    <a:lnTo>
                      <a:pt x="2820" y="2749"/>
                    </a:lnTo>
                    <a:lnTo>
                      <a:pt x="2750" y="3243"/>
                    </a:lnTo>
                    <a:lnTo>
                      <a:pt x="2679" y="3525"/>
                    </a:lnTo>
                    <a:lnTo>
                      <a:pt x="2609" y="3736"/>
                    </a:lnTo>
                    <a:lnTo>
                      <a:pt x="2256" y="3243"/>
                    </a:lnTo>
                    <a:lnTo>
                      <a:pt x="1904" y="2608"/>
                    </a:lnTo>
                    <a:lnTo>
                      <a:pt x="1763" y="2327"/>
                    </a:lnTo>
                    <a:lnTo>
                      <a:pt x="1622" y="1974"/>
                    </a:lnTo>
                    <a:lnTo>
                      <a:pt x="1622" y="1692"/>
                    </a:lnTo>
                    <a:lnTo>
                      <a:pt x="1692" y="1410"/>
                    </a:lnTo>
                    <a:lnTo>
                      <a:pt x="1833" y="1269"/>
                    </a:lnTo>
                    <a:lnTo>
                      <a:pt x="1904" y="1128"/>
                    </a:lnTo>
                    <a:close/>
                    <a:moveTo>
                      <a:pt x="846" y="1481"/>
                    </a:moveTo>
                    <a:lnTo>
                      <a:pt x="987" y="1692"/>
                    </a:lnTo>
                    <a:lnTo>
                      <a:pt x="1128" y="2045"/>
                    </a:lnTo>
                    <a:lnTo>
                      <a:pt x="1199" y="2679"/>
                    </a:lnTo>
                    <a:lnTo>
                      <a:pt x="1340" y="3454"/>
                    </a:lnTo>
                    <a:lnTo>
                      <a:pt x="1481" y="3807"/>
                    </a:lnTo>
                    <a:lnTo>
                      <a:pt x="1622" y="4089"/>
                    </a:lnTo>
                    <a:lnTo>
                      <a:pt x="776" y="3454"/>
                    </a:lnTo>
                    <a:lnTo>
                      <a:pt x="706" y="3243"/>
                    </a:lnTo>
                    <a:lnTo>
                      <a:pt x="635" y="2961"/>
                    </a:lnTo>
                    <a:lnTo>
                      <a:pt x="635" y="2467"/>
                    </a:lnTo>
                    <a:lnTo>
                      <a:pt x="706" y="1974"/>
                    </a:lnTo>
                    <a:lnTo>
                      <a:pt x="846" y="1481"/>
                    </a:lnTo>
                    <a:close/>
                    <a:moveTo>
                      <a:pt x="2397" y="1"/>
                    </a:moveTo>
                    <a:lnTo>
                      <a:pt x="1974" y="71"/>
                    </a:lnTo>
                    <a:lnTo>
                      <a:pt x="1481" y="141"/>
                    </a:lnTo>
                    <a:lnTo>
                      <a:pt x="1058" y="423"/>
                    </a:lnTo>
                    <a:lnTo>
                      <a:pt x="706" y="705"/>
                    </a:lnTo>
                    <a:lnTo>
                      <a:pt x="424" y="1128"/>
                    </a:lnTo>
                    <a:lnTo>
                      <a:pt x="212" y="1551"/>
                    </a:lnTo>
                    <a:lnTo>
                      <a:pt x="71" y="2045"/>
                    </a:lnTo>
                    <a:lnTo>
                      <a:pt x="1" y="2538"/>
                    </a:lnTo>
                    <a:lnTo>
                      <a:pt x="1" y="3102"/>
                    </a:lnTo>
                    <a:lnTo>
                      <a:pt x="71" y="3595"/>
                    </a:lnTo>
                    <a:lnTo>
                      <a:pt x="212" y="4018"/>
                    </a:lnTo>
                    <a:lnTo>
                      <a:pt x="424" y="4441"/>
                    </a:lnTo>
                    <a:lnTo>
                      <a:pt x="706" y="4793"/>
                    </a:lnTo>
                    <a:lnTo>
                      <a:pt x="1058" y="5005"/>
                    </a:lnTo>
                    <a:lnTo>
                      <a:pt x="1481" y="5146"/>
                    </a:lnTo>
                    <a:lnTo>
                      <a:pt x="1974" y="5216"/>
                    </a:lnTo>
                    <a:lnTo>
                      <a:pt x="2468" y="5075"/>
                    </a:lnTo>
                    <a:lnTo>
                      <a:pt x="2891" y="4934"/>
                    </a:lnTo>
                    <a:lnTo>
                      <a:pt x="3172" y="4652"/>
                    </a:lnTo>
                    <a:lnTo>
                      <a:pt x="3454" y="4300"/>
                    </a:lnTo>
                    <a:lnTo>
                      <a:pt x="3736" y="3948"/>
                    </a:lnTo>
                    <a:lnTo>
                      <a:pt x="3877" y="3525"/>
                    </a:lnTo>
                    <a:lnTo>
                      <a:pt x="4018" y="3102"/>
                    </a:lnTo>
                    <a:lnTo>
                      <a:pt x="4018" y="2608"/>
                    </a:lnTo>
                    <a:lnTo>
                      <a:pt x="4018" y="2186"/>
                    </a:lnTo>
                    <a:lnTo>
                      <a:pt x="4018" y="1692"/>
                    </a:lnTo>
                    <a:lnTo>
                      <a:pt x="3877" y="1269"/>
                    </a:lnTo>
                    <a:lnTo>
                      <a:pt x="3666" y="917"/>
                    </a:lnTo>
                    <a:lnTo>
                      <a:pt x="3454" y="564"/>
                    </a:lnTo>
                    <a:lnTo>
                      <a:pt x="3172" y="282"/>
                    </a:lnTo>
                    <a:lnTo>
                      <a:pt x="2820" y="141"/>
                    </a:lnTo>
                    <a:lnTo>
                      <a:pt x="2397" y="1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8" name="Shape 384"/>
            <p:cNvGrpSpPr>
              <a:grpSpLocks/>
            </p:cNvGrpSpPr>
            <p:nvPr/>
          </p:nvGrpSpPr>
          <p:grpSpPr bwMode="auto">
            <a:xfrm>
              <a:off x="1193427" y="3986186"/>
              <a:ext cx="767408" cy="1451168"/>
              <a:chOff x="3487202" y="3986186"/>
              <a:chExt cx="767408" cy="1451168"/>
            </a:xfrm>
          </p:grpSpPr>
          <p:sp>
            <p:nvSpPr>
              <p:cNvPr id="27" name="Shape 385"/>
              <p:cNvSpPr>
                <a:spLocks/>
              </p:cNvSpPr>
              <p:nvPr/>
            </p:nvSpPr>
            <p:spPr bwMode="auto">
              <a:xfrm>
                <a:off x="3506189" y="3986186"/>
                <a:ext cx="748421" cy="1451168"/>
              </a:xfrm>
              <a:custGeom>
                <a:avLst/>
                <a:gdLst>
                  <a:gd name="T0" fmla="*/ 0 w 29886"/>
                  <a:gd name="T1" fmla="*/ 0 h 58080"/>
                  <a:gd name="T2" fmla="*/ 29886 w 29886"/>
                  <a:gd name="T3" fmla="*/ 58080 h 58080"/>
                </a:gdLst>
                <a:ahLst/>
                <a:cxnLst>
                  <a:cxn ang="0">
                    <a:pos x="353" y="1198"/>
                  </a:cxn>
                  <a:cxn ang="0">
                    <a:pos x="7683" y="18115"/>
                  </a:cxn>
                  <a:cxn ang="0">
                    <a:pos x="8599" y="27912"/>
                  </a:cxn>
                  <a:cxn ang="0">
                    <a:pos x="6132" y="33762"/>
                  </a:cxn>
                  <a:cxn ang="0">
                    <a:pos x="7965" y="35242"/>
                  </a:cxn>
                  <a:cxn ang="0">
                    <a:pos x="9798" y="33551"/>
                  </a:cxn>
                  <a:cxn ang="0">
                    <a:pos x="10291" y="32494"/>
                  </a:cxn>
                  <a:cxn ang="0">
                    <a:pos x="9516" y="30590"/>
                  </a:cxn>
                  <a:cxn ang="0">
                    <a:pos x="12405" y="28476"/>
                  </a:cxn>
                  <a:cxn ang="0">
                    <a:pos x="11842" y="24388"/>
                  </a:cxn>
                  <a:cxn ang="0">
                    <a:pos x="10502" y="37780"/>
                  </a:cxn>
                  <a:cxn ang="0">
                    <a:pos x="10996" y="41163"/>
                  </a:cxn>
                  <a:cxn ang="0">
                    <a:pos x="12194" y="41375"/>
                  </a:cxn>
                  <a:cxn ang="0">
                    <a:pos x="12758" y="41375"/>
                  </a:cxn>
                  <a:cxn ang="0">
                    <a:pos x="13392" y="39824"/>
                  </a:cxn>
                  <a:cxn ang="0">
                    <a:pos x="16141" y="40670"/>
                  </a:cxn>
                  <a:cxn ang="0">
                    <a:pos x="15295" y="34608"/>
                  </a:cxn>
                  <a:cxn ang="0">
                    <a:pos x="16634" y="43419"/>
                  </a:cxn>
                  <a:cxn ang="0">
                    <a:pos x="12476" y="46238"/>
                  </a:cxn>
                  <a:cxn ang="0">
                    <a:pos x="11348" y="49128"/>
                  </a:cxn>
                  <a:cxn ang="0">
                    <a:pos x="13815" y="50608"/>
                  </a:cxn>
                  <a:cxn ang="0">
                    <a:pos x="16282" y="50749"/>
                  </a:cxn>
                  <a:cxn ang="0">
                    <a:pos x="16634" y="44123"/>
                  </a:cxn>
                  <a:cxn ang="0">
                    <a:pos x="19313" y="47295"/>
                  </a:cxn>
                  <a:cxn ang="0">
                    <a:pos x="18749" y="52018"/>
                  </a:cxn>
                  <a:cxn ang="0">
                    <a:pos x="17692" y="56317"/>
                  </a:cxn>
                  <a:cxn ang="0">
                    <a:pos x="19383" y="56529"/>
                  </a:cxn>
                  <a:cxn ang="0">
                    <a:pos x="21427" y="57304"/>
                  </a:cxn>
                  <a:cxn ang="0">
                    <a:pos x="22626" y="54837"/>
                  </a:cxn>
                  <a:cxn ang="0">
                    <a:pos x="20863" y="48564"/>
                  </a:cxn>
                  <a:cxn ang="0">
                    <a:pos x="22344" y="45886"/>
                  </a:cxn>
                  <a:cxn ang="0">
                    <a:pos x="23965" y="48493"/>
                  </a:cxn>
                  <a:cxn ang="0">
                    <a:pos x="25304" y="48916"/>
                  </a:cxn>
                  <a:cxn ang="0">
                    <a:pos x="27559" y="49903"/>
                  </a:cxn>
                  <a:cxn ang="0">
                    <a:pos x="26996" y="47295"/>
                  </a:cxn>
                  <a:cxn ang="0">
                    <a:pos x="26925" y="46308"/>
                  </a:cxn>
                  <a:cxn ang="0">
                    <a:pos x="27700" y="42925"/>
                  </a:cxn>
                  <a:cxn ang="0">
                    <a:pos x="18185" y="35172"/>
                  </a:cxn>
                  <a:cxn ang="0">
                    <a:pos x="24388" y="38555"/>
                  </a:cxn>
                  <a:cxn ang="0">
                    <a:pos x="27418" y="39401"/>
                  </a:cxn>
                  <a:cxn ang="0">
                    <a:pos x="26996" y="37286"/>
                  </a:cxn>
                  <a:cxn ang="0">
                    <a:pos x="27489" y="36441"/>
                  </a:cxn>
                  <a:cxn ang="0">
                    <a:pos x="27066" y="35101"/>
                  </a:cxn>
                  <a:cxn ang="0">
                    <a:pos x="26079" y="33551"/>
                  </a:cxn>
                  <a:cxn ang="0">
                    <a:pos x="17903" y="32634"/>
                  </a:cxn>
                  <a:cxn ang="0">
                    <a:pos x="15154" y="21850"/>
                  </a:cxn>
                  <a:cxn ang="0">
                    <a:pos x="18749" y="25938"/>
                  </a:cxn>
                  <a:cxn ang="0">
                    <a:pos x="19877" y="24599"/>
                  </a:cxn>
                  <a:cxn ang="0">
                    <a:pos x="20863" y="24670"/>
                  </a:cxn>
                  <a:cxn ang="0">
                    <a:pos x="21709" y="24811"/>
                  </a:cxn>
                  <a:cxn ang="0">
                    <a:pos x="22555" y="23965"/>
                  </a:cxn>
                  <a:cxn ang="0">
                    <a:pos x="22485" y="22344"/>
                  </a:cxn>
                  <a:cxn ang="0">
                    <a:pos x="20723" y="21498"/>
                  </a:cxn>
                  <a:cxn ang="0">
                    <a:pos x="13463" y="21075"/>
                  </a:cxn>
                  <a:cxn ang="0">
                    <a:pos x="7613" y="14238"/>
                  </a:cxn>
                  <a:cxn ang="0">
                    <a:pos x="15436" y="17339"/>
                  </a:cxn>
                  <a:cxn ang="0">
                    <a:pos x="16000" y="16353"/>
                  </a:cxn>
                  <a:cxn ang="0">
                    <a:pos x="15507" y="14802"/>
                  </a:cxn>
                  <a:cxn ang="0">
                    <a:pos x="17057" y="12899"/>
                  </a:cxn>
                  <a:cxn ang="0">
                    <a:pos x="12405" y="12969"/>
                  </a:cxn>
                  <a:cxn ang="0">
                    <a:pos x="9798" y="13463"/>
                  </a:cxn>
                  <a:cxn ang="0">
                    <a:pos x="1621" y="7542"/>
                  </a:cxn>
                </a:cxnLst>
                <a:rect l="T0" t="T1" r="T2" b="T3"/>
                <a:pathLst>
                  <a:path w="29886" h="58080" extrusionOk="0">
                    <a:moveTo>
                      <a:pt x="20441" y="33974"/>
                    </a:moveTo>
                    <a:lnTo>
                      <a:pt x="21568" y="34608"/>
                    </a:lnTo>
                    <a:lnTo>
                      <a:pt x="23189" y="35665"/>
                    </a:lnTo>
                    <a:lnTo>
                      <a:pt x="24035" y="36229"/>
                    </a:lnTo>
                    <a:lnTo>
                      <a:pt x="24670" y="36793"/>
                    </a:lnTo>
                    <a:lnTo>
                      <a:pt x="25092" y="37216"/>
                    </a:lnTo>
                    <a:lnTo>
                      <a:pt x="25233" y="37427"/>
                    </a:lnTo>
                    <a:lnTo>
                      <a:pt x="25233" y="37568"/>
                    </a:lnTo>
                    <a:lnTo>
                      <a:pt x="23048" y="35947"/>
                    </a:lnTo>
                    <a:lnTo>
                      <a:pt x="20441" y="33974"/>
                    </a:lnTo>
                    <a:close/>
                    <a:moveTo>
                      <a:pt x="917" y="0"/>
                    </a:moveTo>
                    <a:lnTo>
                      <a:pt x="776" y="141"/>
                    </a:lnTo>
                    <a:lnTo>
                      <a:pt x="635" y="282"/>
                    </a:lnTo>
                    <a:lnTo>
                      <a:pt x="564" y="564"/>
                    </a:lnTo>
                    <a:lnTo>
                      <a:pt x="353" y="1198"/>
                    </a:lnTo>
                    <a:lnTo>
                      <a:pt x="212" y="2044"/>
                    </a:lnTo>
                    <a:lnTo>
                      <a:pt x="0" y="3595"/>
                    </a:lnTo>
                    <a:lnTo>
                      <a:pt x="0" y="4511"/>
                    </a:lnTo>
                    <a:lnTo>
                      <a:pt x="71" y="5216"/>
                    </a:lnTo>
                    <a:lnTo>
                      <a:pt x="141" y="5921"/>
                    </a:lnTo>
                    <a:lnTo>
                      <a:pt x="494" y="7331"/>
                    </a:lnTo>
                    <a:lnTo>
                      <a:pt x="987" y="8740"/>
                    </a:lnTo>
                    <a:lnTo>
                      <a:pt x="1551" y="10009"/>
                    </a:lnTo>
                    <a:lnTo>
                      <a:pt x="2326" y="11419"/>
                    </a:lnTo>
                    <a:lnTo>
                      <a:pt x="3243" y="12758"/>
                    </a:lnTo>
                    <a:lnTo>
                      <a:pt x="4159" y="14097"/>
                    </a:lnTo>
                    <a:lnTo>
                      <a:pt x="5216" y="15366"/>
                    </a:lnTo>
                    <a:lnTo>
                      <a:pt x="5710" y="15930"/>
                    </a:lnTo>
                    <a:lnTo>
                      <a:pt x="6344" y="16635"/>
                    </a:lnTo>
                    <a:lnTo>
                      <a:pt x="7683" y="18115"/>
                    </a:lnTo>
                    <a:lnTo>
                      <a:pt x="8388" y="18890"/>
                    </a:lnTo>
                    <a:lnTo>
                      <a:pt x="8952" y="19665"/>
                    </a:lnTo>
                    <a:lnTo>
                      <a:pt x="9375" y="20370"/>
                    </a:lnTo>
                    <a:lnTo>
                      <a:pt x="9586" y="20723"/>
                    </a:lnTo>
                    <a:lnTo>
                      <a:pt x="9657" y="21146"/>
                    </a:lnTo>
                    <a:lnTo>
                      <a:pt x="9727" y="21568"/>
                    </a:lnTo>
                    <a:lnTo>
                      <a:pt x="9657" y="21991"/>
                    </a:lnTo>
                    <a:lnTo>
                      <a:pt x="9586" y="22485"/>
                    </a:lnTo>
                    <a:lnTo>
                      <a:pt x="9375" y="22978"/>
                    </a:lnTo>
                    <a:lnTo>
                      <a:pt x="9022" y="24035"/>
                    </a:lnTo>
                    <a:lnTo>
                      <a:pt x="8811" y="24599"/>
                    </a:lnTo>
                    <a:lnTo>
                      <a:pt x="8670" y="25163"/>
                    </a:lnTo>
                    <a:lnTo>
                      <a:pt x="8599" y="25798"/>
                    </a:lnTo>
                    <a:lnTo>
                      <a:pt x="8599" y="26432"/>
                    </a:lnTo>
                    <a:lnTo>
                      <a:pt x="8599" y="27912"/>
                    </a:lnTo>
                    <a:lnTo>
                      <a:pt x="8599" y="29251"/>
                    </a:lnTo>
                    <a:lnTo>
                      <a:pt x="8529" y="29886"/>
                    </a:lnTo>
                    <a:lnTo>
                      <a:pt x="8317" y="30449"/>
                    </a:lnTo>
                    <a:lnTo>
                      <a:pt x="8247" y="30590"/>
                    </a:lnTo>
                    <a:lnTo>
                      <a:pt x="8106" y="30802"/>
                    </a:lnTo>
                    <a:lnTo>
                      <a:pt x="7683" y="31084"/>
                    </a:lnTo>
                    <a:lnTo>
                      <a:pt x="6626" y="31859"/>
                    </a:lnTo>
                    <a:lnTo>
                      <a:pt x="6132" y="32212"/>
                    </a:lnTo>
                    <a:lnTo>
                      <a:pt x="5780" y="32634"/>
                    </a:lnTo>
                    <a:lnTo>
                      <a:pt x="5639" y="32846"/>
                    </a:lnTo>
                    <a:lnTo>
                      <a:pt x="5639" y="33128"/>
                    </a:lnTo>
                    <a:lnTo>
                      <a:pt x="5639" y="33339"/>
                    </a:lnTo>
                    <a:lnTo>
                      <a:pt x="5710" y="33621"/>
                    </a:lnTo>
                    <a:lnTo>
                      <a:pt x="5850" y="33762"/>
                    </a:lnTo>
                    <a:lnTo>
                      <a:pt x="6132" y="33762"/>
                    </a:lnTo>
                    <a:lnTo>
                      <a:pt x="6344" y="33692"/>
                    </a:lnTo>
                    <a:lnTo>
                      <a:pt x="6696" y="33480"/>
                    </a:lnTo>
                    <a:lnTo>
                      <a:pt x="7119" y="33057"/>
                    </a:lnTo>
                    <a:lnTo>
                      <a:pt x="7894" y="32141"/>
                    </a:lnTo>
                    <a:lnTo>
                      <a:pt x="8388" y="31507"/>
                    </a:lnTo>
                    <a:lnTo>
                      <a:pt x="8388" y="31859"/>
                    </a:lnTo>
                    <a:lnTo>
                      <a:pt x="8176" y="32353"/>
                    </a:lnTo>
                    <a:lnTo>
                      <a:pt x="7754" y="33480"/>
                    </a:lnTo>
                    <a:lnTo>
                      <a:pt x="7542" y="34115"/>
                    </a:lnTo>
                    <a:lnTo>
                      <a:pt x="7401" y="34608"/>
                    </a:lnTo>
                    <a:lnTo>
                      <a:pt x="7401" y="34820"/>
                    </a:lnTo>
                    <a:lnTo>
                      <a:pt x="7401" y="35031"/>
                    </a:lnTo>
                    <a:lnTo>
                      <a:pt x="7472" y="35172"/>
                    </a:lnTo>
                    <a:lnTo>
                      <a:pt x="7613" y="35242"/>
                    </a:lnTo>
                    <a:lnTo>
                      <a:pt x="7965" y="35242"/>
                    </a:lnTo>
                    <a:lnTo>
                      <a:pt x="8106" y="35172"/>
                    </a:lnTo>
                    <a:lnTo>
                      <a:pt x="8176" y="35031"/>
                    </a:lnTo>
                    <a:lnTo>
                      <a:pt x="8388" y="34749"/>
                    </a:lnTo>
                    <a:lnTo>
                      <a:pt x="8458" y="34326"/>
                    </a:lnTo>
                    <a:lnTo>
                      <a:pt x="8529" y="33410"/>
                    </a:lnTo>
                    <a:lnTo>
                      <a:pt x="8599" y="32705"/>
                    </a:lnTo>
                    <a:lnTo>
                      <a:pt x="8740" y="33410"/>
                    </a:lnTo>
                    <a:lnTo>
                      <a:pt x="8952" y="33903"/>
                    </a:lnTo>
                    <a:lnTo>
                      <a:pt x="9163" y="34256"/>
                    </a:lnTo>
                    <a:lnTo>
                      <a:pt x="9375" y="34397"/>
                    </a:lnTo>
                    <a:lnTo>
                      <a:pt x="9516" y="34397"/>
                    </a:lnTo>
                    <a:lnTo>
                      <a:pt x="9586" y="34326"/>
                    </a:lnTo>
                    <a:lnTo>
                      <a:pt x="9657" y="34256"/>
                    </a:lnTo>
                    <a:lnTo>
                      <a:pt x="9727" y="34044"/>
                    </a:lnTo>
                    <a:lnTo>
                      <a:pt x="9798" y="33551"/>
                    </a:lnTo>
                    <a:lnTo>
                      <a:pt x="9657" y="32775"/>
                    </a:lnTo>
                    <a:lnTo>
                      <a:pt x="10079" y="33410"/>
                    </a:lnTo>
                    <a:lnTo>
                      <a:pt x="10643" y="34256"/>
                    </a:lnTo>
                    <a:lnTo>
                      <a:pt x="10925" y="34608"/>
                    </a:lnTo>
                    <a:lnTo>
                      <a:pt x="11207" y="34890"/>
                    </a:lnTo>
                    <a:lnTo>
                      <a:pt x="11419" y="34960"/>
                    </a:lnTo>
                    <a:lnTo>
                      <a:pt x="11701" y="34960"/>
                    </a:lnTo>
                    <a:lnTo>
                      <a:pt x="11842" y="34890"/>
                    </a:lnTo>
                    <a:lnTo>
                      <a:pt x="11912" y="34749"/>
                    </a:lnTo>
                    <a:lnTo>
                      <a:pt x="11983" y="34538"/>
                    </a:lnTo>
                    <a:lnTo>
                      <a:pt x="11983" y="34397"/>
                    </a:lnTo>
                    <a:lnTo>
                      <a:pt x="11842" y="34185"/>
                    </a:lnTo>
                    <a:lnTo>
                      <a:pt x="11560" y="33762"/>
                    </a:lnTo>
                    <a:lnTo>
                      <a:pt x="11207" y="33269"/>
                    </a:lnTo>
                    <a:lnTo>
                      <a:pt x="10291" y="32494"/>
                    </a:lnTo>
                    <a:lnTo>
                      <a:pt x="9657" y="31930"/>
                    </a:lnTo>
                    <a:lnTo>
                      <a:pt x="10643" y="32494"/>
                    </a:lnTo>
                    <a:lnTo>
                      <a:pt x="11771" y="33198"/>
                    </a:lnTo>
                    <a:lnTo>
                      <a:pt x="12194" y="33339"/>
                    </a:lnTo>
                    <a:lnTo>
                      <a:pt x="12335" y="33339"/>
                    </a:lnTo>
                    <a:lnTo>
                      <a:pt x="12335" y="33269"/>
                    </a:lnTo>
                    <a:lnTo>
                      <a:pt x="12335" y="33128"/>
                    </a:lnTo>
                    <a:lnTo>
                      <a:pt x="12124" y="32916"/>
                    </a:lnTo>
                    <a:lnTo>
                      <a:pt x="11489" y="32141"/>
                    </a:lnTo>
                    <a:lnTo>
                      <a:pt x="11137" y="31789"/>
                    </a:lnTo>
                    <a:lnTo>
                      <a:pt x="10784" y="31577"/>
                    </a:lnTo>
                    <a:lnTo>
                      <a:pt x="10220" y="31295"/>
                    </a:lnTo>
                    <a:lnTo>
                      <a:pt x="10009" y="31154"/>
                    </a:lnTo>
                    <a:lnTo>
                      <a:pt x="9727" y="30943"/>
                    </a:lnTo>
                    <a:lnTo>
                      <a:pt x="9516" y="30590"/>
                    </a:lnTo>
                    <a:lnTo>
                      <a:pt x="9304" y="30027"/>
                    </a:lnTo>
                    <a:lnTo>
                      <a:pt x="9234" y="29604"/>
                    </a:lnTo>
                    <a:lnTo>
                      <a:pt x="9163" y="29181"/>
                    </a:lnTo>
                    <a:lnTo>
                      <a:pt x="9234" y="28123"/>
                    </a:lnTo>
                    <a:lnTo>
                      <a:pt x="9445" y="26291"/>
                    </a:lnTo>
                    <a:lnTo>
                      <a:pt x="10079" y="27348"/>
                    </a:lnTo>
                    <a:lnTo>
                      <a:pt x="10573" y="28123"/>
                    </a:lnTo>
                    <a:lnTo>
                      <a:pt x="11066" y="28899"/>
                    </a:lnTo>
                    <a:lnTo>
                      <a:pt x="11560" y="29392"/>
                    </a:lnTo>
                    <a:lnTo>
                      <a:pt x="11771" y="29533"/>
                    </a:lnTo>
                    <a:lnTo>
                      <a:pt x="11983" y="29604"/>
                    </a:lnTo>
                    <a:lnTo>
                      <a:pt x="12194" y="29533"/>
                    </a:lnTo>
                    <a:lnTo>
                      <a:pt x="12335" y="29322"/>
                    </a:lnTo>
                    <a:lnTo>
                      <a:pt x="12405" y="28969"/>
                    </a:lnTo>
                    <a:lnTo>
                      <a:pt x="12405" y="28476"/>
                    </a:lnTo>
                    <a:lnTo>
                      <a:pt x="12335" y="28194"/>
                    </a:lnTo>
                    <a:lnTo>
                      <a:pt x="12194" y="27842"/>
                    </a:lnTo>
                    <a:lnTo>
                      <a:pt x="11560" y="27066"/>
                    </a:lnTo>
                    <a:lnTo>
                      <a:pt x="10855" y="26361"/>
                    </a:lnTo>
                    <a:lnTo>
                      <a:pt x="10573" y="26009"/>
                    </a:lnTo>
                    <a:lnTo>
                      <a:pt x="10361" y="25798"/>
                    </a:lnTo>
                    <a:lnTo>
                      <a:pt x="9939" y="25586"/>
                    </a:lnTo>
                    <a:lnTo>
                      <a:pt x="9727" y="25516"/>
                    </a:lnTo>
                    <a:lnTo>
                      <a:pt x="9657" y="25375"/>
                    </a:lnTo>
                    <a:lnTo>
                      <a:pt x="9586" y="25234"/>
                    </a:lnTo>
                    <a:lnTo>
                      <a:pt x="9516" y="25022"/>
                    </a:lnTo>
                    <a:lnTo>
                      <a:pt x="9657" y="24670"/>
                    </a:lnTo>
                    <a:lnTo>
                      <a:pt x="9939" y="23260"/>
                    </a:lnTo>
                    <a:lnTo>
                      <a:pt x="10150" y="21850"/>
                    </a:lnTo>
                    <a:lnTo>
                      <a:pt x="11842" y="24388"/>
                    </a:lnTo>
                    <a:lnTo>
                      <a:pt x="12899" y="25938"/>
                    </a:lnTo>
                    <a:lnTo>
                      <a:pt x="13886" y="27630"/>
                    </a:lnTo>
                    <a:lnTo>
                      <a:pt x="14731" y="29322"/>
                    </a:lnTo>
                    <a:lnTo>
                      <a:pt x="15154" y="30168"/>
                    </a:lnTo>
                    <a:lnTo>
                      <a:pt x="15436" y="30943"/>
                    </a:lnTo>
                    <a:lnTo>
                      <a:pt x="15648" y="31718"/>
                    </a:lnTo>
                    <a:lnTo>
                      <a:pt x="15718" y="32353"/>
                    </a:lnTo>
                    <a:lnTo>
                      <a:pt x="15718" y="32987"/>
                    </a:lnTo>
                    <a:lnTo>
                      <a:pt x="15577" y="33551"/>
                    </a:lnTo>
                    <a:lnTo>
                      <a:pt x="15507" y="33762"/>
                    </a:lnTo>
                    <a:lnTo>
                      <a:pt x="15225" y="33974"/>
                    </a:lnTo>
                    <a:lnTo>
                      <a:pt x="14520" y="34679"/>
                    </a:lnTo>
                    <a:lnTo>
                      <a:pt x="12405" y="36229"/>
                    </a:lnTo>
                    <a:lnTo>
                      <a:pt x="11348" y="37075"/>
                    </a:lnTo>
                    <a:lnTo>
                      <a:pt x="10502" y="37780"/>
                    </a:lnTo>
                    <a:lnTo>
                      <a:pt x="10220" y="38132"/>
                    </a:lnTo>
                    <a:lnTo>
                      <a:pt x="9939" y="38414"/>
                    </a:lnTo>
                    <a:lnTo>
                      <a:pt x="9868" y="38626"/>
                    </a:lnTo>
                    <a:lnTo>
                      <a:pt x="9868" y="38767"/>
                    </a:lnTo>
                    <a:lnTo>
                      <a:pt x="9939" y="38837"/>
                    </a:lnTo>
                    <a:lnTo>
                      <a:pt x="10079" y="38908"/>
                    </a:lnTo>
                    <a:lnTo>
                      <a:pt x="10432" y="38837"/>
                    </a:lnTo>
                    <a:lnTo>
                      <a:pt x="10855" y="38696"/>
                    </a:lnTo>
                    <a:lnTo>
                      <a:pt x="11278" y="38485"/>
                    </a:lnTo>
                    <a:lnTo>
                      <a:pt x="12687" y="37709"/>
                    </a:lnTo>
                    <a:lnTo>
                      <a:pt x="12264" y="38767"/>
                    </a:lnTo>
                    <a:lnTo>
                      <a:pt x="11912" y="39542"/>
                    </a:lnTo>
                    <a:lnTo>
                      <a:pt x="11560" y="40247"/>
                    </a:lnTo>
                    <a:lnTo>
                      <a:pt x="10996" y="41163"/>
                    </a:lnTo>
                    <a:lnTo>
                      <a:pt x="10643" y="41586"/>
                    </a:lnTo>
                    <a:lnTo>
                      <a:pt x="10291" y="41938"/>
                    </a:lnTo>
                    <a:lnTo>
                      <a:pt x="10150" y="42150"/>
                    </a:lnTo>
                    <a:lnTo>
                      <a:pt x="10009" y="42361"/>
                    </a:lnTo>
                    <a:lnTo>
                      <a:pt x="10009" y="42573"/>
                    </a:lnTo>
                    <a:lnTo>
                      <a:pt x="10150" y="42855"/>
                    </a:lnTo>
                    <a:lnTo>
                      <a:pt x="10291" y="43066"/>
                    </a:lnTo>
                    <a:lnTo>
                      <a:pt x="10502" y="43137"/>
                    </a:lnTo>
                    <a:lnTo>
                      <a:pt x="10643" y="43207"/>
                    </a:lnTo>
                    <a:lnTo>
                      <a:pt x="10784" y="43137"/>
                    </a:lnTo>
                    <a:lnTo>
                      <a:pt x="11066" y="42925"/>
                    </a:lnTo>
                    <a:lnTo>
                      <a:pt x="11348" y="42502"/>
                    </a:lnTo>
                    <a:lnTo>
                      <a:pt x="11912" y="41656"/>
                    </a:lnTo>
                    <a:lnTo>
                      <a:pt x="12124" y="41445"/>
                    </a:lnTo>
                    <a:lnTo>
                      <a:pt x="12194" y="41375"/>
                    </a:lnTo>
                    <a:lnTo>
                      <a:pt x="12264" y="41375"/>
                    </a:lnTo>
                    <a:lnTo>
                      <a:pt x="12124" y="41656"/>
                    </a:lnTo>
                    <a:lnTo>
                      <a:pt x="12053" y="42079"/>
                    </a:lnTo>
                    <a:lnTo>
                      <a:pt x="12053" y="42432"/>
                    </a:lnTo>
                    <a:lnTo>
                      <a:pt x="12124" y="42855"/>
                    </a:lnTo>
                    <a:lnTo>
                      <a:pt x="12194" y="43137"/>
                    </a:lnTo>
                    <a:lnTo>
                      <a:pt x="12335" y="43348"/>
                    </a:lnTo>
                    <a:lnTo>
                      <a:pt x="12476" y="43419"/>
                    </a:lnTo>
                    <a:lnTo>
                      <a:pt x="12546" y="43348"/>
                    </a:lnTo>
                    <a:lnTo>
                      <a:pt x="12617" y="43137"/>
                    </a:lnTo>
                    <a:lnTo>
                      <a:pt x="12617" y="42855"/>
                    </a:lnTo>
                    <a:lnTo>
                      <a:pt x="12617" y="42220"/>
                    </a:lnTo>
                    <a:lnTo>
                      <a:pt x="12617" y="41656"/>
                    </a:lnTo>
                    <a:lnTo>
                      <a:pt x="12687" y="41445"/>
                    </a:lnTo>
                    <a:lnTo>
                      <a:pt x="12758" y="41375"/>
                    </a:lnTo>
                    <a:lnTo>
                      <a:pt x="12969" y="41938"/>
                    </a:lnTo>
                    <a:lnTo>
                      <a:pt x="13322" y="42573"/>
                    </a:lnTo>
                    <a:lnTo>
                      <a:pt x="13463" y="42855"/>
                    </a:lnTo>
                    <a:lnTo>
                      <a:pt x="13745" y="43066"/>
                    </a:lnTo>
                    <a:lnTo>
                      <a:pt x="14027" y="43137"/>
                    </a:lnTo>
                    <a:lnTo>
                      <a:pt x="14379" y="43066"/>
                    </a:lnTo>
                    <a:lnTo>
                      <a:pt x="14661" y="42855"/>
                    </a:lnTo>
                    <a:lnTo>
                      <a:pt x="14802" y="42714"/>
                    </a:lnTo>
                    <a:lnTo>
                      <a:pt x="14802" y="42502"/>
                    </a:lnTo>
                    <a:lnTo>
                      <a:pt x="14731" y="42361"/>
                    </a:lnTo>
                    <a:lnTo>
                      <a:pt x="14308" y="41938"/>
                    </a:lnTo>
                    <a:lnTo>
                      <a:pt x="14168" y="41797"/>
                    </a:lnTo>
                    <a:lnTo>
                      <a:pt x="14097" y="41656"/>
                    </a:lnTo>
                    <a:lnTo>
                      <a:pt x="13674" y="40529"/>
                    </a:lnTo>
                    <a:lnTo>
                      <a:pt x="13392" y="39824"/>
                    </a:lnTo>
                    <a:lnTo>
                      <a:pt x="13251" y="39119"/>
                    </a:lnTo>
                    <a:lnTo>
                      <a:pt x="13181" y="38837"/>
                    </a:lnTo>
                    <a:lnTo>
                      <a:pt x="13181" y="38485"/>
                    </a:lnTo>
                    <a:lnTo>
                      <a:pt x="13251" y="38203"/>
                    </a:lnTo>
                    <a:lnTo>
                      <a:pt x="13322" y="37921"/>
                    </a:lnTo>
                    <a:lnTo>
                      <a:pt x="13533" y="37639"/>
                    </a:lnTo>
                    <a:lnTo>
                      <a:pt x="13745" y="37427"/>
                    </a:lnTo>
                    <a:lnTo>
                      <a:pt x="14097" y="37216"/>
                    </a:lnTo>
                    <a:lnTo>
                      <a:pt x="14520" y="37075"/>
                    </a:lnTo>
                    <a:lnTo>
                      <a:pt x="14872" y="38273"/>
                    </a:lnTo>
                    <a:lnTo>
                      <a:pt x="15154" y="39049"/>
                    </a:lnTo>
                    <a:lnTo>
                      <a:pt x="15436" y="39824"/>
                    </a:lnTo>
                    <a:lnTo>
                      <a:pt x="15789" y="40458"/>
                    </a:lnTo>
                    <a:lnTo>
                      <a:pt x="16000" y="40599"/>
                    </a:lnTo>
                    <a:lnTo>
                      <a:pt x="16141" y="40670"/>
                    </a:lnTo>
                    <a:lnTo>
                      <a:pt x="16353" y="40599"/>
                    </a:lnTo>
                    <a:lnTo>
                      <a:pt x="16493" y="40458"/>
                    </a:lnTo>
                    <a:lnTo>
                      <a:pt x="16705" y="40106"/>
                    </a:lnTo>
                    <a:lnTo>
                      <a:pt x="16846" y="39612"/>
                    </a:lnTo>
                    <a:lnTo>
                      <a:pt x="16846" y="39260"/>
                    </a:lnTo>
                    <a:lnTo>
                      <a:pt x="16705" y="38908"/>
                    </a:lnTo>
                    <a:lnTo>
                      <a:pt x="16493" y="38414"/>
                    </a:lnTo>
                    <a:lnTo>
                      <a:pt x="16282" y="37991"/>
                    </a:lnTo>
                    <a:lnTo>
                      <a:pt x="15718" y="37075"/>
                    </a:lnTo>
                    <a:lnTo>
                      <a:pt x="15507" y="36723"/>
                    </a:lnTo>
                    <a:lnTo>
                      <a:pt x="15366" y="36370"/>
                    </a:lnTo>
                    <a:lnTo>
                      <a:pt x="15154" y="35454"/>
                    </a:lnTo>
                    <a:lnTo>
                      <a:pt x="15154" y="35172"/>
                    </a:lnTo>
                    <a:lnTo>
                      <a:pt x="15154" y="34890"/>
                    </a:lnTo>
                    <a:lnTo>
                      <a:pt x="15295" y="34608"/>
                    </a:lnTo>
                    <a:lnTo>
                      <a:pt x="15436" y="34256"/>
                    </a:lnTo>
                    <a:lnTo>
                      <a:pt x="16071" y="33269"/>
                    </a:lnTo>
                    <a:lnTo>
                      <a:pt x="16775" y="35031"/>
                    </a:lnTo>
                    <a:lnTo>
                      <a:pt x="17410" y="36793"/>
                    </a:lnTo>
                    <a:lnTo>
                      <a:pt x="17903" y="38626"/>
                    </a:lnTo>
                    <a:lnTo>
                      <a:pt x="18115" y="39542"/>
                    </a:lnTo>
                    <a:lnTo>
                      <a:pt x="18256" y="40458"/>
                    </a:lnTo>
                    <a:lnTo>
                      <a:pt x="18326" y="41445"/>
                    </a:lnTo>
                    <a:lnTo>
                      <a:pt x="18326" y="41656"/>
                    </a:lnTo>
                    <a:lnTo>
                      <a:pt x="18326" y="41868"/>
                    </a:lnTo>
                    <a:lnTo>
                      <a:pt x="18185" y="41938"/>
                    </a:lnTo>
                    <a:lnTo>
                      <a:pt x="18044" y="42079"/>
                    </a:lnTo>
                    <a:lnTo>
                      <a:pt x="17551" y="42643"/>
                    </a:lnTo>
                    <a:lnTo>
                      <a:pt x="17198" y="42996"/>
                    </a:lnTo>
                    <a:lnTo>
                      <a:pt x="16634" y="43419"/>
                    </a:lnTo>
                    <a:lnTo>
                      <a:pt x="16071" y="43842"/>
                    </a:lnTo>
                    <a:lnTo>
                      <a:pt x="15648" y="44123"/>
                    </a:lnTo>
                    <a:lnTo>
                      <a:pt x="15225" y="44194"/>
                    </a:lnTo>
                    <a:lnTo>
                      <a:pt x="14661" y="44335"/>
                    </a:lnTo>
                    <a:lnTo>
                      <a:pt x="13322" y="44687"/>
                    </a:lnTo>
                    <a:lnTo>
                      <a:pt x="12687" y="44899"/>
                    </a:lnTo>
                    <a:lnTo>
                      <a:pt x="12124" y="45181"/>
                    </a:lnTo>
                    <a:lnTo>
                      <a:pt x="11912" y="45392"/>
                    </a:lnTo>
                    <a:lnTo>
                      <a:pt x="11771" y="45604"/>
                    </a:lnTo>
                    <a:lnTo>
                      <a:pt x="11630" y="45815"/>
                    </a:lnTo>
                    <a:lnTo>
                      <a:pt x="11630" y="46097"/>
                    </a:lnTo>
                    <a:lnTo>
                      <a:pt x="11630" y="46238"/>
                    </a:lnTo>
                    <a:lnTo>
                      <a:pt x="11701" y="46308"/>
                    </a:lnTo>
                    <a:lnTo>
                      <a:pt x="12053" y="46308"/>
                    </a:lnTo>
                    <a:lnTo>
                      <a:pt x="12476" y="46238"/>
                    </a:lnTo>
                    <a:lnTo>
                      <a:pt x="12969" y="46097"/>
                    </a:lnTo>
                    <a:lnTo>
                      <a:pt x="14027" y="45745"/>
                    </a:lnTo>
                    <a:lnTo>
                      <a:pt x="14661" y="45533"/>
                    </a:lnTo>
                    <a:lnTo>
                      <a:pt x="14379" y="46097"/>
                    </a:lnTo>
                    <a:lnTo>
                      <a:pt x="14027" y="46802"/>
                    </a:lnTo>
                    <a:lnTo>
                      <a:pt x="13674" y="47436"/>
                    </a:lnTo>
                    <a:lnTo>
                      <a:pt x="13463" y="47718"/>
                    </a:lnTo>
                    <a:lnTo>
                      <a:pt x="13251" y="47930"/>
                    </a:lnTo>
                    <a:lnTo>
                      <a:pt x="13040" y="48141"/>
                    </a:lnTo>
                    <a:lnTo>
                      <a:pt x="12758" y="48212"/>
                    </a:lnTo>
                    <a:lnTo>
                      <a:pt x="12194" y="48353"/>
                    </a:lnTo>
                    <a:lnTo>
                      <a:pt x="11912" y="48493"/>
                    </a:lnTo>
                    <a:lnTo>
                      <a:pt x="11701" y="48634"/>
                    </a:lnTo>
                    <a:lnTo>
                      <a:pt x="11489" y="48846"/>
                    </a:lnTo>
                    <a:lnTo>
                      <a:pt x="11348" y="49128"/>
                    </a:lnTo>
                    <a:lnTo>
                      <a:pt x="11278" y="49692"/>
                    </a:lnTo>
                    <a:lnTo>
                      <a:pt x="11278" y="49903"/>
                    </a:lnTo>
                    <a:lnTo>
                      <a:pt x="11348" y="49974"/>
                    </a:lnTo>
                    <a:lnTo>
                      <a:pt x="11419" y="50044"/>
                    </a:lnTo>
                    <a:lnTo>
                      <a:pt x="11560" y="50044"/>
                    </a:lnTo>
                    <a:lnTo>
                      <a:pt x="11842" y="49974"/>
                    </a:lnTo>
                    <a:lnTo>
                      <a:pt x="12124" y="49762"/>
                    </a:lnTo>
                    <a:lnTo>
                      <a:pt x="12476" y="49480"/>
                    </a:lnTo>
                    <a:lnTo>
                      <a:pt x="12969" y="48916"/>
                    </a:lnTo>
                    <a:lnTo>
                      <a:pt x="12969" y="49551"/>
                    </a:lnTo>
                    <a:lnTo>
                      <a:pt x="13040" y="49903"/>
                    </a:lnTo>
                    <a:lnTo>
                      <a:pt x="13181" y="50185"/>
                    </a:lnTo>
                    <a:lnTo>
                      <a:pt x="13322" y="50467"/>
                    </a:lnTo>
                    <a:lnTo>
                      <a:pt x="13533" y="50608"/>
                    </a:lnTo>
                    <a:lnTo>
                      <a:pt x="13815" y="50608"/>
                    </a:lnTo>
                    <a:lnTo>
                      <a:pt x="14097" y="50397"/>
                    </a:lnTo>
                    <a:lnTo>
                      <a:pt x="14238" y="50256"/>
                    </a:lnTo>
                    <a:lnTo>
                      <a:pt x="14308" y="50044"/>
                    </a:lnTo>
                    <a:lnTo>
                      <a:pt x="14308" y="49480"/>
                    </a:lnTo>
                    <a:lnTo>
                      <a:pt x="14238" y="48916"/>
                    </a:lnTo>
                    <a:lnTo>
                      <a:pt x="14238" y="48634"/>
                    </a:lnTo>
                    <a:lnTo>
                      <a:pt x="14308" y="48423"/>
                    </a:lnTo>
                    <a:lnTo>
                      <a:pt x="14520" y="48987"/>
                    </a:lnTo>
                    <a:lnTo>
                      <a:pt x="14872" y="49833"/>
                    </a:lnTo>
                    <a:lnTo>
                      <a:pt x="15084" y="50256"/>
                    </a:lnTo>
                    <a:lnTo>
                      <a:pt x="15366" y="50608"/>
                    </a:lnTo>
                    <a:lnTo>
                      <a:pt x="15648" y="50890"/>
                    </a:lnTo>
                    <a:lnTo>
                      <a:pt x="15930" y="50890"/>
                    </a:lnTo>
                    <a:lnTo>
                      <a:pt x="16141" y="50819"/>
                    </a:lnTo>
                    <a:lnTo>
                      <a:pt x="16282" y="50749"/>
                    </a:lnTo>
                    <a:lnTo>
                      <a:pt x="16423" y="50608"/>
                    </a:lnTo>
                    <a:lnTo>
                      <a:pt x="16423" y="50467"/>
                    </a:lnTo>
                    <a:lnTo>
                      <a:pt x="16423" y="50115"/>
                    </a:lnTo>
                    <a:lnTo>
                      <a:pt x="16212" y="49762"/>
                    </a:lnTo>
                    <a:lnTo>
                      <a:pt x="15718" y="49128"/>
                    </a:lnTo>
                    <a:lnTo>
                      <a:pt x="15436" y="48705"/>
                    </a:lnTo>
                    <a:lnTo>
                      <a:pt x="15084" y="47789"/>
                    </a:lnTo>
                    <a:lnTo>
                      <a:pt x="15013" y="47436"/>
                    </a:lnTo>
                    <a:lnTo>
                      <a:pt x="14943" y="47084"/>
                    </a:lnTo>
                    <a:lnTo>
                      <a:pt x="14943" y="46731"/>
                    </a:lnTo>
                    <a:lnTo>
                      <a:pt x="15084" y="46379"/>
                    </a:lnTo>
                    <a:lnTo>
                      <a:pt x="15295" y="45956"/>
                    </a:lnTo>
                    <a:lnTo>
                      <a:pt x="15648" y="45392"/>
                    </a:lnTo>
                    <a:lnTo>
                      <a:pt x="16071" y="44758"/>
                    </a:lnTo>
                    <a:lnTo>
                      <a:pt x="16634" y="44123"/>
                    </a:lnTo>
                    <a:lnTo>
                      <a:pt x="16282" y="45745"/>
                    </a:lnTo>
                    <a:lnTo>
                      <a:pt x="16212" y="46520"/>
                    </a:lnTo>
                    <a:lnTo>
                      <a:pt x="16141" y="47366"/>
                    </a:lnTo>
                    <a:lnTo>
                      <a:pt x="16212" y="46943"/>
                    </a:lnTo>
                    <a:lnTo>
                      <a:pt x="16423" y="46379"/>
                    </a:lnTo>
                    <a:lnTo>
                      <a:pt x="17128" y="44899"/>
                    </a:lnTo>
                    <a:lnTo>
                      <a:pt x="17551" y="44123"/>
                    </a:lnTo>
                    <a:lnTo>
                      <a:pt x="17974" y="43419"/>
                    </a:lnTo>
                    <a:lnTo>
                      <a:pt x="18326" y="42925"/>
                    </a:lnTo>
                    <a:lnTo>
                      <a:pt x="18678" y="42643"/>
                    </a:lnTo>
                    <a:lnTo>
                      <a:pt x="18960" y="44123"/>
                    </a:lnTo>
                    <a:lnTo>
                      <a:pt x="19172" y="45745"/>
                    </a:lnTo>
                    <a:lnTo>
                      <a:pt x="19313" y="46520"/>
                    </a:lnTo>
                    <a:lnTo>
                      <a:pt x="19313" y="47295"/>
                    </a:lnTo>
                    <a:lnTo>
                      <a:pt x="19242" y="48000"/>
                    </a:lnTo>
                    <a:lnTo>
                      <a:pt x="19031" y="48634"/>
                    </a:lnTo>
                    <a:lnTo>
                      <a:pt x="18256" y="50185"/>
                    </a:lnTo>
                    <a:lnTo>
                      <a:pt x="17762" y="51101"/>
                    </a:lnTo>
                    <a:lnTo>
                      <a:pt x="17621" y="51383"/>
                    </a:lnTo>
                    <a:lnTo>
                      <a:pt x="17621" y="51454"/>
                    </a:lnTo>
                    <a:lnTo>
                      <a:pt x="18044" y="51031"/>
                    </a:lnTo>
                    <a:lnTo>
                      <a:pt x="18538" y="50538"/>
                    </a:lnTo>
                    <a:lnTo>
                      <a:pt x="18960" y="50115"/>
                    </a:lnTo>
                    <a:lnTo>
                      <a:pt x="19383" y="49621"/>
                    </a:lnTo>
                    <a:lnTo>
                      <a:pt x="19383" y="50890"/>
                    </a:lnTo>
                    <a:lnTo>
                      <a:pt x="19313" y="51313"/>
                    </a:lnTo>
                    <a:lnTo>
                      <a:pt x="19172" y="51524"/>
                    </a:lnTo>
                    <a:lnTo>
                      <a:pt x="19031" y="51736"/>
                    </a:lnTo>
                    <a:lnTo>
                      <a:pt x="18749" y="52018"/>
                    </a:lnTo>
                    <a:lnTo>
                      <a:pt x="18397" y="52300"/>
                    </a:lnTo>
                    <a:lnTo>
                      <a:pt x="17974" y="52793"/>
                    </a:lnTo>
                    <a:lnTo>
                      <a:pt x="17480" y="53286"/>
                    </a:lnTo>
                    <a:lnTo>
                      <a:pt x="16846" y="53780"/>
                    </a:lnTo>
                    <a:lnTo>
                      <a:pt x="16564" y="54062"/>
                    </a:lnTo>
                    <a:lnTo>
                      <a:pt x="16423" y="54344"/>
                    </a:lnTo>
                    <a:lnTo>
                      <a:pt x="16282" y="54696"/>
                    </a:lnTo>
                    <a:lnTo>
                      <a:pt x="16282" y="55119"/>
                    </a:lnTo>
                    <a:lnTo>
                      <a:pt x="16705" y="54837"/>
                    </a:lnTo>
                    <a:lnTo>
                      <a:pt x="17692" y="54273"/>
                    </a:lnTo>
                    <a:lnTo>
                      <a:pt x="19172" y="53498"/>
                    </a:lnTo>
                    <a:lnTo>
                      <a:pt x="18678" y="54203"/>
                    </a:lnTo>
                    <a:lnTo>
                      <a:pt x="18044" y="55260"/>
                    </a:lnTo>
                    <a:lnTo>
                      <a:pt x="17762" y="55824"/>
                    </a:lnTo>
                    <a:lnTo>
                      <a:pt x="17692" y="56317"/>
                    </a:lnTo>
                    <a:lnTo>
                      <a:pt x="17621" y="56529"/>
                    </a:lnTo>
                    <a:lnTo>
                      <a:pt x="17692" y="56670"/>
                    </a:lnTo>
                    <a:lnTo>
                      <a:pt x="17762" y="56881"/>
                    </a:lnTo>
                    <a:lnTo>
                      <a:pt x="17903" y="56952"/>
                    </a:lnTo>
                    <a:lnTo>
                      <a:pt x="18044" y="57022"/>
                    </a:lnTo>
                    <a:lnTo>
                      <a:pt x="18185" y="56952"/>
                    </a:lnTo>
                    <a:lnTo>
                      <a:pt x="18397" y="56670"/>
                    </a:lnTo>
                    <a:lnTo>
                      <a:pt x="18608" y="56247"/>
                    </a:lnTo>
                    <a:lnTo>
                      <a:pt x="18819" y="55683"/>
                    </a:lnTo>
                    <a:lnTo>
                      <a:pt x="19172" y="54485"/>
                    </a:lnTo>
                    <a:lnTo>
                      <a:pt x="19313" y="53991"/>
                    </a:lnTo>
                    <a:lnTo>
                      <a:pt x="19454" y="53709"/>
                    </a:lnTo>
                    <a:lnTo>
                      <a:pt x="19383" y="54696"/>
                    </a:lnTo>
                    <a:lnTo>
                      <a:pt x="19313" y="55965"/>
                    </a:lnTo>
                    <a:lnTo>
                      <a:pt x="19383" y="56529"/>
                    </a:lnTo>
                    <a:lnTo>
                      <a:pt x="19524" y="57022"/>
                    </a:lnTo>
                    <a:lnTo>
                      <a:pt x="19665" y="57234"/>
                    </a:lnTo>
                    <a:lnTo>
                      <a:pt x="19806" y="57375"/>
                    </a:lnTo>
                    <a:lnTo>
                      <a:pt x="20018" y="57445"/>
                    </a:lnTo>
                    <a:lnTo>
                      <a:pt x="20229" y="57515"/>
                    </a:lnTo>
                    <a:lnTo>
                      <a:pt x="20441" y="57515"/>
                    </a:lnTo>
                    <a:lnTo>
                      <a:pt x="20582" y="57445"/>
                    </a:lnTo>
                    <a:lnTo>
                      <a:pt x="20723" y="57304"/>
                    </a:lnTo>
                    <a:lnTo>
                      <a:pt x="20793" y="57093"/>
                    </a:lnTo>
                    <a:lnTo>
                      <a:pt x="20863" y="56670"/>
                    </a:lnTo>
                    <a:lnTo>
                      <a:pt x="20793" y="56106"/>
                    </a:lnTo>
                    <a:lnTo>
                      <a:pt x="20652" y="55542"/>
                    </a:lnTo>
                    <a:lnTo>
                      <a:pt x="20793" y="55965"/>
                    </a:lnTo>
                    <a:lnTo>
                      <a:pt x="21075" y="56670"/>
                    </a:lnTo>
                    <a:lnTo>
                      <a:pt x="21427" y="57304"/>
                    </a:lnTo>
                    <a:lnTo>
                      <a:pt x="21780" y="57797"/>
                    </a:lnTo>
                    <a:lnTo>
                      <a:pt x="21921" y="57938"/>
                    </a:lnTo>
                    <a:lnTo>
                      <a:pt x="22132" y="58009"/>
                    </a:lnTo>
                    <a:lnTo>
                      <a:pt x="22344" y="58079"/>
                    </a:lnTo>
                    <a:lnTo>
                      <a:pt x="22626" y="58009"/>
                    </a:lnTo>
                    <a:lnTo>
                      <a:pt x="22767" y="57868"/>
                    </a:lnTo>
                    <a:lnTo>
                      <a:pt x="22907" y="57727"/>
                    </a:lnTo>
                    <a:lnTo>
                      <a:pt x="22978" y="57515"/>
                    </a:lnTo>
                    <a:lnTo>
                      <a:pt x="22978" y="57304"/>
                    </a:lnTo>
                    <a:lnTo>
                      <a:pt x="22907" y="56811"/>
                    </a:lnTo>
                    <a:lnTo>
                      <a:pt x="22696" y="56247"/>
                    </a:lnTo>
                    <a:lnTo>
                      <a:pt x="22414" y="55683"/>
                    </a:lnTo>
                    <a:lnTo>
                      <a:pt x="22062" y="55189"/>
                    </a:lnTo>
                    <a:lnTo>
                      <a:pt x="21568" y="54344"/>
                    </a:lnTo>
                    <a:lnTo>
                      <a:pt x="22626" y="54837"/>
                    </a:lnTo>
                    <a:lnTo>
                      <a:pt x="23330" y="55049"/>
                    </a:lnTo>
                    <a:lnTo>
                      <a:pt x="23894" y="55049"/>
                    </a:lnTo>
                    <a:lnTo>
                      <a:pt x="23894" y="54908"/>
                    </a:lnTo>
                    <a:lnTo>
                      <a:pt x="23894" y="54767"/>
                    </a:lnTo>
                    <a:lnTo>
                      <a:pt x="23824" y="54626"/>
                    </a:lnTo>
                    <a:lnTo>
                      <a:pt x="23471" y="54132"/>
                    </a:lnTo>
                    <a:lnTo>
                      <a:pt x="22907" y="53568"/>
                    </a:lnTo>
                    <a:lnTo>
                      <a:pt x="22132" y="52864"/>
                    </a:lnTo>
                    <a:lnTo>
                      <a:pt x="21639" y="52370"/>
                    </a:lnTo>
                    <a:lnTo>
                      <a:pt x="21286" y="51947"/>
                    </a:lnTo>
                    <a:lnTo>
                      <a:pt x="21075" y="51454"/>
                    </a:lnTo>
                    <a:lnTo>
                      <a:pt x="20934" y="51031"/>
                    </a:lnTo>
                    <a:lnTo>
                      <a:pt x="20934" y="50538"/>
                    </a:lnTo>
                    <a:lnTo>
                      <a:pt x="20863" y="49974"/>
                    </a:lnTo>
                    <a:lnTo>
                      <a:pt x="20863" y="48564"/>
                    </a:lnTo>
                    <a:lnTo>
                      <a:pt x="20793" y="47013"/>
                    </a:lnTo>
                    <a:lnTo>
                      <a:pt x="20652" y="45463"/>
                    </a:lnTo>
                    <a:lnTo>
                      <a:pt x="20441" y="43912"/>
                    </a:lnTo>
                    <a:lnTo>
                      <a:pt x="20159" y="42361"/>
                    </a:lnTo>
                    <a:lnTo>
                      <a:pt x="20652" y="42502"/>
                    </a:lnTo>
                    <a:lnTo>
                      <a:pt x="21004" y="42714"/>
                    </a:lnTo>
                    <a:lnTo>
                      <a:pt x="21216" y="42925"/>
                    </a:lnTo>
                    <a:lnTo>
                      <a:pt x="21357" y="43137"/>
                    </a:lnTo>
                    <a:lnTo>
                      <a:pt x="21568" y="43348"/>
                    </a:lnTo>
                    <a:lnTo>
                      <a:pt x="21780" y="43489"/>
                    </a:lnTo>
                    <a:lnTo>
                      <a:pt x="22132" y="43630"/>
                    </a:lnTo>
                    <a:lnTo>
                      <a:pt x="22626" y="43701"/>
                    </a:lnTo>
                    <a:lnTo>
                      <a:pt x="22414" y="45181"/>
                    </a:lnTo>
                    <a:lnTo>
                      <a:pt x="22344" y="45886"/>
                    </a:lnTo>
                    <a:lnTo>
                      <a:pt x="22344" y="46308"/>
                    </a:lnTo>
                    <a:lnTo>
                      <a:pt x="22414" y="46661"/>
                    </a:lnTo>
                    <a:lnTo>
                      <a:pt x="23048" y="45604"/>
                    </a:lnTo>
                    <a:lnTo>
                      <a:pt x="23683" y="44335"/>
                    </a:lnTo>
                    <a:lnTo>
                      <a:pt x="24176" y="44828"/>
                    </a:lnTo>
                    <a:lnTo>
                      <a:pt x="24599" y="45392"/>
                    </a:lnTo>
                    <a:lnTo>
                      <a:pt x="25022" y="45956"/>
                    </a:lnTo>
                    <a:lnTo>
                      <a:pt x="25445" y="46520"/>
                    </a:lnTo>
                    <a:lnTo>
                      <a:pt x="25092" y="46520"/>
                    </a:lnTo>
                    <a:lnTo>
                      <a:pt x="24881" y="46590"/>
                    </a:lnTo>
                    <a:lnTo>
                      <a:pt x="24740" y="46731"/>
                    </a:lnTo>
                    <a:lnTo>
                      <a:pt x="24458" y="47084"/>
                    </a:lnTo>
                    <a:lnTo>
                      <a:pt x="24176" y="47577"/>
                    </a:lnTo>
                    <a:lnTo>
                      <a:pt x="23965" y="48071"/>
                    </a:lnTo>
                    <a:lnTo>
                      <a:pt x="23965" y="48493"/>
                    </a:lnTo>
                    <a:lnTo>
                      <a:pt x="23965" y="48634"/>
                    </a:lnTo>
                    <a:lnTo>
                      <a:pt x="24035" y="48705"/>
                    </a:lnTo>
                    <a:lnTo>
                      <a:pt x="24106" y="48775"/>
                    </a:lnTo>
                    <a:lnTo>
                      <a:pt x="24247" y="48775"/>
                    </a:lnTo>
                    <a:lnTo>
                      <a:pt x="24458" y="48705"/>
                    </a:lnTo>
                    <a:lnTo>
                      <a:pt x="24599" y="48493"/>
                    </a:lnTo>
                    <a:lnTo>
                      <a:pt x="25022" y="47930"/>
                    </a:lnTo>
                    <a:lnTo>
                      <a:pt x="25374" y="47295"/>
                    </a:lnTo>
                    <a:lnTo>
                      <a:pt x="25515" y="46802"/>
                    </a:lnTo>
                    <a:lnTo>
                      <a:pt x="25656" y="47013"/>
                    </a:lnTo>
                    <a:lnTo>
                      <a:pt x="25656" y="47225"/>
                    </a:lnTo>
                    <a:lnTo>
                      <a:pt x="25656" y="47648"/>
                    </a:lnTo>
                    <a:lnTo>
                      <a:pt x="25586" y="48071"/>
                    </a:lnTo>
                    <a:lnTo>
                      <a:pt x="25374" y="48493"/>
                    </a:lnTo>
                    <a:lnTo>
                      <a:pt x="25304" y="48916"/>
                    </a:lnTo>
                    <a:lnTo>
                      <a:pt x="25233" y="49269"/>
                    </a:lnTo>
                    <a:lnTo>
                      <a:pt x="25233" y="49621"/>
                    </a:lnTo>
                    <a:lnTo>
                      <a:pt x="25374" y="49833"/>
                    </a:lnTo>
                    <a:lnTo>
                      <a:pt x="25515" y="49974"/>
                    </a:lnTo>
                    <a:lnTo>
                      <a:pt x="25656" y="50044"/>
                    </a:lnTo>
                    <a:lnTo>
                      <a:pt x="25868" y="50115"/>
                    </a:lnTo>
                    <a:lnTo>
                      <a:pt x="25938" y="50115"/>
                    </a:lnTo>
                    <a:lnTo>
                      <a:pt x="26079" y="50044"/>
                    </a:lnTo>
                    <a:lnTo>
                      <a:pt x="26291" y="49833"/>
                    </a:lnTo>
                    <a:lnTo>
                      <a:pt x="26432" y="49410"/>
                    </a:lnTo>
                    <a:lnTo>
                      <a:pt x="26643" y="48564"/>
                    </a:lnTo>
                    <a:lnTo>
                      <a:pt x="26784" y="48212"/>
                    </a:lnTo>
                    <a:lnTo>
                      <a:pt x="26925" y="48071"/>
                    </a:lnTo>
                    <a:lnTo>
                      <a:pt x="27137" y="48775"/>
                    </a:lnTo>
                    <a:lnTo>
                      <a:pt x="27559" y="49903"/>
                    </a:lnTo>
                    <a:lnTo>
                      <a:pt x="27771" y="50326"/>
                    </a:lnTo>
                    <a:lnTo>
                      <a:pt x="27912" y="50467"/>
                    </a:lnTo>
                    <a:lnTo>
                      <a:pt x="28053" y="50608"/>
                    </a:lnTo>
                    <a:lnTo>
                      <a:pt x="28123" y="50608"/>
                    </a:lnTo>
                    <a:lnTo>
                      <a:pt x="28264" y="50538"/>
                    </a:lnTo>
                    <a:lnTo>
                      <a:pt x="28335" y="50326"/>
                    </a:lnTo>
                    <a:lnTo>
                      <a:pt x="28476" y="50044"/>
                    </a:lnTo>
                    <a:lnTo>
                      <a:pt x="28476" y="49692"/>
                    </a:lnTo>
                    <a:lnTo>
                      <a:pt x="28335" y="49410"/>
                    </a:lnTo>
                    <a:lnTo>
                      <a:pt x="28123" y="48987"/>
                    </a:lnTo>
                    <a:lnTo>
                      <a:pt x="27912" y="48634"/>
                    </a:lnTo>
                    <a:lnTo>
                      <a:pt x="27348" y="47930"/>
                    </a:lnTo>
                    <a:lnTo>
                      <a:pt x="27137" y="47577"/>
                    </a:lnTo>
                    <a:lnTo>
                      <a:pt x="26996" y="47295"/>
                    </a:lnTo>
                    <a:lnTo>
                      <a:pt x="27841" y="48071"/>
                    </a:lnTo>
                    <a:lnTo>
                      <a:pt x="28335" y="48493"/>
                    </a:lnTo>
                    <a:lnTo>
                      <a:pt x="28828" y="48916"/>
                    </a:lnTo>
                    <a:lnTo>
                      <a:pt x="29251" y="49198"/>
                    </a:lnTo>
                    <a:lnTo>
                      <a:pt x="29533" y="49198"/>
                    </a:lnTo>
                    <a:lnTo>
                      <a:pt x="29533" y="48987"/>
                    </a:lnTo>
                    <a:lnTo>
                      <a:pt x="29533" y="48775"/>
                    </a:lnTo>
                    <a:lnTo>
                      <a:pt x="29251" y="47859"/>
                    </a:lnTo>
                    <a:lnTo>
                      <a:pt x="29040" y="47507"/>
                    </a:lnTo>
                    <a:lnTo>
                      <a:pt x="28828" y="47295"/>
                    </a:lnTo>
                    <a:lnTo>
                      <a:pt x="28546" y="47084"/>
                    </a:lnTo>
                    <a:lnTo>
                      <a:pt x="28194" y="46872"/>
                    </a:lnTo>
                    <a:lnTo>
                      <a:pt x="27559" y="46590"/>
                    </a:lnTo>
                    <a:lnTo>
                      <a:pt x="27207" y="46449"/>
                    </a:lnTo>
                    <a:lnTo>
                      <a:pt x="26925" y="46308"/>
                    </a:lnTo>
                    <a:lnTo>
                      <a:pt x="26361" y="45745"/>
                    </a:lnTo>
                    <a:lnTo>
                      <a:pt x="25797" y="45040"/>
                    </a:lnTo>
                    <a:lnTo>
                      <a:pt x="25233" y="44335"/>
                    </a:lnTo>
                    <a:lnTo>
                      <a:pt x="24599" y="43701"/>
                    </a:lnTo>
                    <a:lnTo>
                      <a:pt x="25586" y="43842"/>
                    </a:lnTo>
                    <a:lnTo>
                      <a:pt x="26996" y="44053"/>
                    </a:lnTo>
                    <a:lnTo>
                      <a:pt x="28264" y="44053"/>
                    </a:lnTo>
                    <a:lnTo>
                      <a:pt x="28687" y="43982"/>
                    </a:lnTo>
                    <a:lnTo>
                      <a:pt x="28828" y="43912"/>
                    </a:lnTo>
                    <a:lnTo>
                      <a:pt x="28899" y="43771"/>
                    </a:lnTo>
                    <a:lnTo>
                      <a:pt x="28899" y="43630"/>
                    </a:lnTo>
                    <a:lnTo>
                      <a:pt x="28828" y="43489"/>
                    </a:lnTo>
                    <a:lnTo>
                      <a:pt x="28617" y="43278"/>
                    </a:lnTo>
                    <a:lnTo>
                      <a:pt x="28405" y="43137"/>
                    </a:lnTo>
                    <a:lnTo>
                      <a:pt x="27700" y="42925"/>
                    </a:lnTo>
                    <a:lnTo>
                      <a:pt x="26996" y="42714"/>
                    </a:lnTo>
                    <a:lnTo>
                      <a:pt x="25374" y="42432"/>
                    </a:lnTo>
                    <a:lnTo>
                      <a:pt x="24388" y="42361"/>
                    </a:lnTo>
                    <a:lnTo>
                      <a:pt x="23048" y="42220"/>
                    </a:lnTo>
                    <a:lnTo>
                      <a:pt x="22414" y="42150"/>
                    </a:lnTo>
                    <a:lnTo>
                      <a:pt x="21850" y="42079"/>
                    </a:lnTo>
                    <a:lnTo>
                      <a:pt x="21216" y="41938"/>
                    </a:lnTo>
                    <a:lnTo>
                      <a:pt x="20723" y="41727"/>
                    </a:lnTo>
                    <a:lnTo>
                      <a:pt x="20300" y="41375"/>
                    </a:lnTo>
                    <a:lnTo>
                      <a:pt x="19877" y="40952"/>
                    </a:lnTo>
                    <a:lnTo>
                      <a:pt x="19524" y="40176"/>
                    </a:lnTo>
                    <a:lnTo>
                      <a:pt x="19172" y="39260"/>
                    </a:lnTo>
                    <a:lnTo>
                      <a:pt x="18890" y="38273"/>
                    </a:lnTo>
                    <a:lnTo>
                      <a:pt x="18678" y="37216"/>
                    </a:lnTo>
                    <a:lnTo>
                      <a:pt x="18185" y="35172"/>
                    </a:lnTo>
                    <a:lnTo>
                      <a:pt x="17974" y="34185"/>
                    </a:lnTo>
                    <a:lnTo>
                      <a:pt x="17692" y="33339"/>
                    </a:lnTo>
                    <a:lnTo>
                      <a:pt x="18185" y="33410"/>
                    </a:lnTo>
                    <a:lnTo>
                      <a:pt x="18678" y="33621"/>
                    </a:lnTo>
                    <a:lnTo>
                      <a:pt x="19101" y="33903"/>
                    </a:lnTo>
                    <a:lnTo>
                      <a:pt x="19454" y="34256"/>
                    </a:lnTo>
                    <a:lnTo>
                      <a:pt x="20229" y="35101"/>
                    </a:lnTo>
                    <a:lnTo>
                      <a:pt x="20582" y="35524"/>
                    </a:lnTo>
                    <a:lnTo>
                      <a:pt x="21004" y="35947"/>
                    </a:lnTo>
                    <a:lnTo>
                      <a:pt x="21780" y="36723"/>
                    </a:lnTo>
                    <a:lnTo>
                      <a:pt x="22344" y="37286"/>
                    </a:lnTo>
                    <a:lnTo>
                      <a:pt x="22978" y="37780"/>
                    </a:lnTo>
                    <a:lnTo>
                      <a:pt x="23542" y="38203"/>
                    </a:lnTo>
                    <a:lnTo>
                      <a:pt x="24176" y="38485"/>
                    </a:lnTo>
                    <a:lnTo>
                      <a:pt x="24388" y="38555"/>
                    </a:lnTo>
                    <a:lnTo>
                      <a:pt x="24670" y="38555"/>
                    </a:lnTo>
                    <a:lnTo>
                      <a:pt x="24881" y="38485"/>
                    </a:lnTo>
                    <a:lnTo>
                      <a:pt x="25092" y="38344"/>
                    </a:lnTo>
                    <a:lnTo>
                      <a:pt x="25022" y="38767"/>
                    </a:lnTo>
                    <a:lnTo>
                      <a:pt x="25092" y="39119"/>
                    </a:lnTo>
                    <a:lnTo>
                      <a:pt x="25304" y="39260"/>
                    </a:lnTo>
                    <a:lnTo>
                      <a:pt x="25515" y="39331"/>
                    </a:lnTo>
                    <a:lnTo>
                      <a:pt x="25727" y="39260"/>
                    </a:lnTo>
                    <a:lnTo>
                      <a:pt x="25868" y="38978"/>
                    </a:lnTo>
                    <a:lnTo>
                      <a:pt x="26009" y="38555"/>
                    </a:lnTo>
                    <a:lnTo>
                      <a:pt x="26009" y="37921"/>
                    </a:lnTo>
                    <a:lnTo>
                      <a:pt x="26291" y="38344"/>
                    </a:lnTo>
                    <a:lnTo>
                      <a:pt x="26855" y="38978"/>
                    </a:lnTo>
                    <a:lnTo>
                      <a:pt x="27137" y="39260"/>
                    </a:lnTo>
                    <a:lnTo>
                      <a:pt x="27418" y="39401"/>
                    </a:lnTo>
                    <a:lnTo>
                      <a:pt x="27559" y="39401"/>
                    </a:lnTo>
                    <a:lnTo>
                      <a:pt x="27630" y="39331"/>
                    </a:lnTo>
                    <a:lnTo>
                      <a:pt x="27700" y="39260"/>
                    </a:lnTo>
                    <a:lnTo>
                      <a:pt x="27771" y="39049"/>
                    </a:lnTo>
                    <a:lnTo>
                      <a:pt x="27771" y="38837"/>
                    </a:lnTo>
                    <a:lnTo>
                      <a:pt x="27771" y="38696"/>
                    </a:lnTo>
                    <a:lnTo>
                      <a:pt x="27630" y="38414"/>
                    </a:lnTo>
                    <a:lnTo>
                      <a:pt x="27348" y="38132"/>
                    </a:lnTo>
                    <a:lnTo>
                      <a:pt x="27066" y="37921"/>
                    </a:lnTo>
                    <a:lnTo>
                      <a:pt x="26784" y="37709"/>
                    </a:lnTo>
                    <a:lnTo>
                      <a:pt x="26502" y="37498"/>
                    </a:lnTo>
                    <a:lnTo>
                      <a:pt x="26432" y="37216"/>
                    </a:lnTo>
                    <a:lnTo>
                      <a:pt x="26361" y="37075"/>
                    </a:lnTo>
                    <a:lnTo>
                      <a:pt x="26432" y="36864"/>
                    </a:lnTo>
                    <a:lnTo>
                      <a:pt x="26996" y="37286"/>
                    </a:lnTo>
                    <a:lnTo>
                      <a:pt x="27489" y="37568"/>
                    </a:lnTo>
                    <a:lnTo>
                      <a:pt x="27982" y="37780"/>
                    </a:lnTo>
                    <a:lnTo>
                      <a:pt x="28476" y="37921"/>
                    </a:lnTo>
                    <a:lnTo>
                      <a:pt x="28899" y="37991"/>
                    </a:lnTo>
                    <a:lnTo>
                      <a:pt x="29110" y="37991"/>
                    </a:lnTo>
                    <a:lnTo>
                      <a:pt x="29322" y="37921"/>
                    </a:lnTo>
                    <a:lnTo>
                      <a:pt x="29462" y="37850"/>
                    </a:lnTo>
                    <a:lnTo>
                      <a:pt x="29603" y="37709"/>
                    </a:lnTo>
                    <a:lnTo>
                      <a:pt x="29674" y="37498"/>
                    </a:lnTo>
                    <a:lnTo>
                      <a:pt x="29674" y="37357"/>
                    </a:lnTo>
                    <a:lnTo>
                      <a:pt x="29603" y="37216"/>
                    </a:lnTo>
                    <a:lnTo>
                      <a:pt x="29462" y="37075"/>
                    </a:lnTo>
                    <a:lnTo>
                      <a:pt x="29110" y="36793"/>
                    </a:lnTo>
                    <a:lnTo>
                      <a:pt x="28617" y="36652"/>
                    </a:lnTo>
                    <a:lnTo>
                      <a:pt x="27489" y="36441"/>
                    </a:lnTo>
                    <a:lnTo>
                      <a:pt x="26714" y="36229"/>
                    </a:lnTo>
                    <a:lnTo>
                      <a:pt x="27277" y="36229"/>
                    </a:lnTo>
                    <a:lnTo>
                      <a:pt x="28194" y="36159"/>
                    </a:lnTo>
                    <a:lnTo>
                      <a:pt x="29040" y="36018"/>
                    </a:lnTo>
                    <a:lnTo>
                      <a:pt x="29322" y="35877"/>
                    </a:lnTo>
                    <a:lnTo>
                      <a:pt x="29533" y="35736"/>
                    </a:lnTo>
                    <a:lnTo>
                      <a:pt x="29744" y="35313"/>
                    </a:lnTo>
                    <a:lnTo>
                      <a:pt x="29815" y="35031"/>
                    </a:lnTo>
                    <a:lnTo>
                      <a:pt x="29885" y="34820"/>
                    </a:lnTo>
                    <a:lnTo>
                      <a:pt x="29815" y="34608"/>
                    </a:lnTo>
                    <a:lnTo>
                      <a:pt x="29744" y="34467"/>
                    </a:lnTo>
                    <a:lnTo>
                      <a:pt x="29462" y="34397"/>
                    </a:lnTo>
                    <a:lnTo>
                      <a:pt x="29110" y="34397"/>
                    </a:lnTo>
                    <a:lnTo>
                      <a:pt x="28335" y="34679"/>
                    </a:lnTo>
                    <a:lnTo>
                      <a:pt x="27066" y="35101"/>
                    </a:lnTo>
                    <a:lnTo>
                      <a:pt x="26432" y="35383"/>
                    </a:lnTo>
                    <a:lnTo>
                      <a:pt x="26009" y="35665"/>
                    </a:lnTo>
                    <a:lnTo>
                      <a:pt x="25868" y="35806"/>
                    </a:lnTo>
                    <a:lnTo>
                      <a:pt x="25797" y="35877"/>
                    </a:lnTo>
                    <a:lnTo>
                      <a:pt x="25797" y="36008"/>
                    </a:lnTo>
                    <a:lnTo>
                      <a:pt x="24952" y="35524"/>
                    </a:lnTo>
                    <a:lnTo>
                      <a:pt x="23965" y="34890"/>
                    </a:lnTo>
                    <a:lnTo>
                      <a:pt x="22978" y="34185"/>
                    </a:lnTo>
                    <a:lnTo>
                      <a:pt x="21991" y="33621"/>
                    </a:lnTo>
                    <a:lnTo>
                      <a:pt x="23260" y="33621"/>
                    </a:lnTo>
                    <a:lnTo>
                      <a:pt x="24106" y="33692"/>
                    </a:lnTo>
                    <a:lnTo>
                      <a:pt x="24952" y="33692"/>
                    </a:lnTo>
                    <a:lnTo>
                      <a:pt x="25727" y="33621"/>
                    </a:lnTo>
                    <a:lnTo>
                      <a:pt x="26079" y="33551"/>
                    </a:lnTo>
                    <a:lnTo>
                      <a:pt x="26432" y="33480"/>
                    </a:lnTo>
                    <a:lnTo>
                      <a:pt x="26643" y="33339"/>
                    </a:lnTo>
                    <a:lnTo>
                      <a:pt x="26855" y="33198"/>
                    </a:lnTo>
                    <a:lnTo>
                      <a:pt x="26996" y="32916"/>
                    </a:lnTo>
                    <a:lnTo>
                      <a:pt x="26996" y="32705"/>
                    </a:lnTo>
                    <a:lnTo>
                      <a:pt x="26925" y="32423"/>
                    </a:lnTo>
                    <a:lnTo>
                      <a:pt x="26784" y="32282"/>
                    </a:lnTo>
                    <a:lnTo>
                      <a:pt x="26502" y="32141"/>
                    </a:lnTo>
                    <a:lnTo>
                      <a:pt x="25233" y="32141"/>
                    </a:lnTo>
                    <a:lnTo>
                      <a:pt x="24247" y="32353"/>
                    </a:lnTo>
                    <a:lnTo>
                      <a:pt x="22203" y="32775"/>
                    </a:lnTo>
                    <a:lnTo>
                      <a:pt x="21427" y="32987"/>
                    </a:lnTo>
                    <a:lnTo>
                      <a:pt x="20934" y="33057"/>
                    </a:lnTo>
                    <a:lnTo>
                      <a:pt x="19172" y="32775"/>
                    </a:lnTo>
                    <a:lnTo>
                      <a:pt x="17903" y="32634"/>
                    </a:lnTo>
                    <a:lnTo>
                      <a:pt x="17480" y="32564"/>
                    </a:lnTo>
                    <a:lnTo>
                      <a:pt x="17410" y="32564"/>
                    </a:lnTo>
                    <a:lnTo>
                      <a:pt x="17410" y="32634"/>
                    </a:lnTo>
                    <a:lnTo>
                      <a:pt x="17269" y="32423"/>
                    </a:lnTo>
                    <a:lnTo>
                      <a:pt x="17057" y="32141"/>
                    </a:lnTo>
                    <a:lnTo>
                      <a:pt x="16775" y="31295"/>
                    </a:lnTo>
                    <a:lnTo>
                      <a:pt x="16493" y="30449"/>
                    </a:lnTo>
                    <a:lnTo>
                      <a:pt x="16212" y="29745"/>
                    </a:lnTo>
                    <a:lnTo>
                      <a:pt x="15225" y="27630"/>
                    </a:lnTo>
                    <a:lnTo>
                      <a:pt x="14097" y="25586"/>
                    </a:lnTo>
                    <a:lnTo>
                      <a:pt x="12899" y="23542"/>
                    </a:lnTo>
                    <a:lnTo>
                      <a:pt x="11630" y="21568"/>
                    </a:lnTo>
                    <a:lnTo>
                      <a:pt x="14379" y="21568"/>
                    </a:lnTo>
                    <a:lnTo>
                      <a:pt x="14802" y="21639"/>
                    </a:lnTo>
                    <a:lnTo>
                      <a:pt x="15154" y="21850"/>
                    </a:lnTo>
                    <a:lnTo>
                      <a:pt x="15366" y="21991"/>
                    </a:lnTo>
                    <a:lnTo>
                      <a:pt x="15577" y="22203"/>
                    </a:lnTo>
                    <a:lnTo>
                      <a:pt x="15930" y="22767"/>
                    </a:lnTo>
                    <a:lnTo>
                      <a:pt x="16282" y="23472"/>
                    </a:lnTo>
                    <a:lnTo>
                      <a:pt x="16564" y="24176"/>
                    </a:lnTo>
                    <a:lnTo>
                      <a:pt x="16846" y="24952"/>
                    </a:lnTo>
                    <a:lnTo>
                      <a:pt x="17198" y="25586"/>
                    </a:lnTo>
                    <a:lnTo>
                      <a:pt x="17551" y="26079"/>
                    </a:lnTo>
                    <a:lnTo>
                      <a:pt x="17762" y="26291"/>
                    </a:lnTo>
                    <a:lnTo>
                      <a:pt x="17974" y="26432"/>
                    </a:lnTo>
                    <a:lnTo>
                      <a:pt x="18397" y="26502"/>
                    </a:lnTo>
                    <a:lnTo>
                      <a:pt x="18608" y="26502"/>
                    </a:lnTo>
                    <a:lnTo>
                      <a:pt x="18749" y="26432"/>
                    </a:lnTo>
                    <a:lnTo>
                      <a:pt x="18819" y="26220"/>
                    </a:lnTo>
                    <a:lnTo>
                      <a:pt x="18749" y="25938"/>
                    </a:lnTo>
                    <a:lnTo>
                      <a:pt x="18608" y="25586"/>
                    </a:lnTo>
                    <a:lnTo>
                      <a:pt x="18115" y="24740"/>
                    </a:lnTo>
                    <a:lnTo>
                      <a:pt x="17480" y="23894"/>
                    </a:lnTo>
                    <a:lnTo>
                      <a:pt x="16775" y="23049"/>
                    </a:lnTo>
                    <a:lnTo>
                      <a:pt x="16141" y="22344"/>
                    </a:lnTo>
                    <a:lnTo>
                      <a:pt x="15789" y="21991"/>
                    </a:lnTo>
                    <a:lnTo>
                      <a:pt x="16634" y="22203"/>
                    </a:lnTo>
                    <a:lnTo>
                      <a:pt x="17551" y="22485"/>
                    </a:lnTo>
                    <a:lnTo>
                      <a:pt x="18467" y="22908"/>
                    </a:lnTo>
                    <a:lnTo>
                      <a:pt x="18819" y="23190"/>
                    </a:lnTo>
                    <a:lnTo>
                      <a:pt x="19172" y="23401"/>
                    </a:lnTo>
                    <a:lnTo>
                      <a:pt x="19665" y="23965"/>
                    </a:lnTo>
                    <a:lnTo>
                      <a:pt x="19806" y="24176"/>
                    </a:lnTo>
                    <a:lnTo>
                      <a:pt x="19806" y="24388"/>
                    </a:lnTo>
                    <a:lnTo>
                      <a:pt x="19877" y="24599"/>
                    </a:lnTo>
                    <a:lnTo>
                      <a:pt x="20018" y="24881"/>
                    </a:lnTo>
                    <a:lnTo>
                      <a:pt x="20088" y="25375"/>
                    </a:lnTo>
                    <a:lnTo>
                      <a:pt x="20229" y="25938"/>
                    </a:lnTo>
                    <a:lnTo>
                      <a:pt x="20300" y="26220"/>
                    </a:lnTo>
                    <a:lnTo>
                      <a:pt x="20370" y="26502"/>
                    </a:lnTo>
                    <a:lnTo>
                      <a:pt x="20582" y="26643"/>
                    </a:lnTo>
                    <a:lnTo>
                      <a:pt x="20863" y="26784"/>
                    </a:lnTo>
                    <a:lnTo>
                      <a:pt x="21004" y="26714"/>
                    </a:lnTo>
                    <a:lnTo>
                      <a:pt x="21145" y="26714"/>
                    </a:lnTo>
                    <a:lnTo>
                      <a:pt x="21286" y="26573"/>
                    </a:lnTo>
                    <a:lnTo>
                      <a:pt x="21357" y="26502"/>
                    </a:lnTo>
                    <a:lnTo>
                      <a:pt x="21357" y="26220"/>
                    </a:lnTo>
                    <a:lnTo>
                      <a:pt x="21357" y="25868"/>
                    </a:lnTo>
                    <a:lnTo>
                      <a:pt x="21075" y="25163"/>
                    </a:lnTo>
                    <a:lnTo>
                      <a:pt x="20863" y="24670"/>
                    </a:lnTo>
                    <a:lnTo>
                      <a:pt x="21004" y="24811"/>
                    </a:lnTo>
                    <a:lnTo>
                      <a:pt x="21216" y="25022"/>
                    </a:lnTo>
                    <a:lnTo>
                      <a:pt x="21568" y="25657"/>
                    </a:lnTo>
                    <a:lnTo>
                      <a:pt x="21850" y="25938"/>
                    </a:lnTo>
                    <a:lnTo>
                      <a:pt x="22062" y="26079"/>
                    </a:lnTo>
                    <a:lnTo>
                      <a:pt x="22344" y="26220"/>
                    </a:lnTo>
                    <a:lnTo>
                      <a:pt x="22485" y="26150"/>
                    </a:lnTo>
                    <a:lnTo>
                      <a:pt x="22555" y="26079"/>
                    </a:lnTo>
                    <a:lnTo>
                      <a:pt x="22696" y="25938"/>
                    </a:lnTo>
                    <a:lnTo>
                      <a:pt x="22767" y="25868"/>
                    </a:lnTo>
                    <a:lnTo>
                      <a:pt x="22767" y="25727"/>
                    </a:lnTo>
                    <a:lnTo>
                      <a:pt x="22696" y="25657"/>
                    </a:lnTo>
                    <a:lnTo>
                      <a:pt x="22555" y="25445"/>
                    </a:lnTo>
                    <a:lnTo>
                      <a:pt x="22273" y="25234"/>
                    </a:lnTo>
                    <a:lnTo>
                      <a:pt x="21709" y="24811"/>
                    </a:lnTo>
                    <a:lnTo>
                      <a:pt x="21568" y="24599"/>
                    </a:lnTo>
                    <a:lnTo>
                      <a:pt x="21568" y="24529"/>
                    </a:lnTo>
                    <a:lnTo>
                      <a:pt x="21568" y="24388"/>
                    </a:lnTo>
                    <a:lnTo>
                      <a:pt x="21991" y="24670"/>
                    </a:lnTo>
                    <a:lnTo>
                      <a:pt x="22837" y="25093"/>
                    </a:lnTo>
                    <a:lnTo>
                      <a:pt x="23189" y="25234"/>
                    </a:lnTo>
                    <a:lnTo>
                      <a:pt x="23542" y="25234"/>
                    </a:lnTo>
                    <a:lnTo>
                      <a:pt x="23612" y="25163"/>
                    </a:lnTo>
                    <a:lnTo>
                      <a:pt x="23683" y="25093"/>
                    </a:lnTo>
                    <a:lnTo>
                      <a:pt x="23683" y="24881"/>
                    </a:lnTo>
                    <a:lnTo>
                      <a:pt x="23683" y="24670"/>
                    </a:lnTo>
                    <a:lnTo>
                      <a:pt x="23471" y="24317"/>
                    </a:lnTo>
                    <a:lnTo>
                      <a:pt x="23260" y="24106"/>
                    </a:lnTo>
                    <a:lnTo>
                      <a:pt x="22907" y="24035"/>
                    </a:lnTo>
                    <a:lnTo>
                      <a:pt x="22555" y="23965"/>
                    </a:lnTo>
                    <a:lnTo>
                      <a:pt x="21780" y="23965"/>
                    </a:lnTo>
                    <a:lnTo>
                      <a:pt x="21498" y="23894"/>
                    </a:lnTo>
                    <a:lnTo>
                      <a:pt x="21216" y="23753"/>
                    </a:lnTo>
                    <a:lnTo>
                      <a:pt x="22203" y="23472"/>
                    </a:lnTo>
                    <a:lnTo>
                      <a:pt x="22907" y="23260"/>
                    </a:lnTo>
                    <a:lnTo>
                      <a:pt x="23542" y="23049"/>
                    </a:lnTo>
                    <a:lnTo>
                      <a:pt x="24035" y="22767"/>
                    </a:lnTo>
                    <a:lnTo>
                      <a:pt x="24176" y="22626"/>
                    </a:lnTo>
                    <a:lnTo>
                      <a:pt x="24247" y="22555"/>
                    </a:lnTo>
                    <a:lnTo>
                      <a:pt x="24176" y="22414"/>
                    </a:lnTo>
                    <a:lnTo>
                      <a:pt x="23965" y="22344"/>
                    </a:lnTo>
                    <a:lnTo>
                      <a:pt x="23612" y="22273"/>
                    </a:lnTo>
                    <a:lnTo>
                      <a:pt x="23119" y="22203"/>
                    </a:lnTo>
                    <a:lnTo>
                      <a:pt x="22837" y="22203"/>
                    </a:lnTo>
                    <a:lnTo>
                      <a:pt x="22485" y="22344"/>
                    </a:lnTo>
                    <a:lnTo>
                      <a:pt x="22132" y="22555"/>
                    </a:lnTo>
                    <a:lnTo>
                      <a:pt x="21850" y="22767"/>
                    </a:lnTo>
                    <a:lnTo>
                      <a:pt x="21286" y="23190"/>
                    </a:lnTo>
                    <a:lnTo>
                      <a:pt x="21004" y="23331"/>
                    </a:lnTo>
                    <a:lnTo>
                      <a:pt x="20723" y="23331"/>
                    </a:lnTo>
                    <a:lnTo>
                      <a:pt x="20300" y="23260"/>
                    </a:lnTo>
                    <a:lnTo>
                      <a:pt x="19806" y="23049"/>
                    </a:lnTo>
                    <a:lnTo>
                      <a:pt x="18749" y="22485"/>
                    </a:lnTo>
                    <a:lnTo>
                      <a:pt x="17692" y="21921"/>
                    </a:lnTo>
                    <a:lnTo>
                      <a:pt x="17198" y="21639"/>
                    </a:lnTo>
                    <a:lnTo>
                      <a:pt x="16775" y="21498"/>
                    </a:lnTo>
                    <a:lnTo>
                      <a:pt x="17833" y="21568"/>
                    </a:lnTo>
                    <a:lnTo>
                      <a:pt x="19313" y="21639"/>
                    </a:lnTo>
                    <a:lnTo>
                      <a:pt x="20088" y="21568"/>
                    </a:lnTo>
                    <a:lnTo>
                      <a:pt x="20723" y="21498"/>
                    </a:lnTo>
                    <a:lnTo>
                      <a:pt x="20934" y="21357"/>
                    </a:lnTo>
                    <a:lnTo>
                      <a:pt x="21145" y="21216"/>
                    </a:lnTo>
                    <a:lnTo>
                      <a:pt x="21216" y="21075"/>
                    </a:lnTo>
                    <a:lnTo>
                      <a:pt x="21286" y="20864"/>
                    </a:lnTo>
                    <a:lnTo>
                      <a:pt x="21216" y="20582"/>
                    </a:lnTo>
                    <a:lnTo>
                      <a:pt x="21075" y="20441"/>
                    </a:lnTo>
                    <a:lnTo>
                      <a:pt x="20863" y="20300"/>
                    </a:lnTo>
                    <a:lnTo>
                      <a:pt x="20582" y="20159"/>
                    </a:lnTo>
                    <a:lnTo>
                      <a:pt x="19806" y="20088"/>
                    </a:lnTo>
                    <a:lnTo>
                      <a:pt x="18890" y="20159"/>
                    </a:lnTo>
                    <a:lnTo>
                      <a:pt x="17974" y="20229"/>
                    </a:lnTo>
                    <a:lnTo>
                      <a:pt x="17128" y="20370"/>
                    </a:lnTo>
                    <a:lnTo>
                      <a:pt x="16000" y="20582"/>
                    </a:lnTo>
                    <a:lnTo>
                      <a:pt x="14731" y="20864"/>
                    </a:lnTo>
                    <a:lnTo>
                      <a:pt x="13463" y="21075"/>
                    </a:lnTo>
                    <a:lnTo>
                      <a:pt x="12758" y="21146"/>
                    </a:lnTo>
                    <a:lnTo>
                      <a:pt x="12194" y="21146"/>
                    </a:lnTo>
                    <a:lnTo>
                      <a:pt x="11630" y="21005"/>
                    </a:lnTo>
                    <a:lnTo>
                      <a:pt x="11066" y="20723"/>
                    </a:lnTo>
                    <a:lnTo>
                      <a:pt x="10361" y="20159"/>
                    </a:lnTo>
                    <a:lnTo>
                      <a:pt x="9657" y="19383"/>
                    </a:lnTo>
                    <a:lnTo>
                      <a:pt x="8952" y="18538"/>
                    </a:lnTo>
                    <a:lnTo>
                      <a:pt x="8317" y="17621"/>
                    </a:lnTo>
                    <a:lnTo>
                      <a:pt x="6978" y="15718"/>
                    </a:lnTo>
                    <a:lnTo>
                      <a:pt x="6344" y="14872"/>
                    </a:lnTo>
                    <a:lnTo>
                      <a:pt x="5780" y="14097"/>
                    </a:lnTo>
                    <a:lnTo>
                      <a:pt x="6203" y="14168"/>
                    </a:lnTo>
                    <a:lnTo>
                      <a:pt x="6696" y="14238"/>
                    </a:lnTo>
                    <a:lnTo>
                      <a:pt x="7613" y="14238"/>
                    </a:lnTo>
                    <a:lnTo>
                      <a:pt x="8529" y="14309"/>
                    </a:lnTo>
                    <a:lnTo>
                      <a:pt x="8952" y="14379"/>
                    </a:lnTo>
                    <a:lnTo>
                      <a:pt x="9375" y="14450"/>
                    </a:lnTo>
                    <a:lnTo>
                      <a:pt x="9798" y="14731"/>
                    </a:lnTo>
                    <a:lnTo>
                      <a:pt x="10291" y="14943"/>
                    </a:lnTo>
                    <a:lnTo>
                      <a:pt x="11207" y="15648"/>
                    </a:lnTo>
                    <a:lnTo>
                      <a:pt x="12053" y="16282"/>
                    </a:lnTo>
                    <a:lnTo>
                      <a:pt x="12546" y="16564"/>
                    </a:lnTo>
                    <a:lnTo>
                      <a:pt x="13040" y="16846"/>
                    </a:lnTo>
                    <a:lnTo>
                      <a:pt x="13745" y="17128"/>
                    </a:lnTo>
                    <a:lnTo>
                      <a:pt x="14238" y="17339"/>
                    </a:lnTo>
                    <a:lnTo>
                      <a:pt x="14731" y="17410"/>
                    </a:lnTo>
                    <a:lnTo>
                      <a:pt x="15154" y="17480"/>
                    </a:lnTo>
                    <a:lnTo>
                      <a:pt x="15295" y="17410"/>
                    </a:lnTo>
                    <a:lnTo>
                      <a:pt x="15436" y="17339"/>
                    </a:lnTo>
                    <a:lnTo>
                      <a:pt x="15507" y="17198"/>
                    </a:lnTo>
                    <a:lnTo>
                      <a:pt x="15507" y="17057"/>
                    </a:lnTo>
                    <a:lnTo>
                      <a:pt x="15507" y="16846"/>
                    </a:lnTo>
                    <a:lnTo>
                      <a:pt x="15436" y="16564"/>
                    </a:lnTo>
                    <a:lnTo>
                      <a:pt x="15295" y="16353"/>
                    </a:lnTo>
                    <a:lnTo>
                      <a:pt x="15154" y="16212"/>
                    </a:lnTo>
                    <a:lnTo>
                      <a:pt x="14731" y="15930"/>
                    </a:lnTo>
                    <a:lnTo>
                      <a:pt x="14238" y="15648"/>
                    </a:lnTo>
                    <a:lnTo>
                      <a:pt x="13604" y="15436"/>
                    </a:lnTo>
                    <a:lnTo>
                      <a:pt x="12335" y="14943"/>
                    </a:lnTo>
                    <a:lnTo>
                      <a:pt x="11419" y="14591"/>
                    </a:lnTo>
                    <a:lnTo>
                      <a:pt x="14238" y="14802"/>
                    </a:lnTo>
                    <a:lnTo>
                      <a:pt x="14661" y="15577"/>
                    </a:lnTo>
                    <a:lnTo>
                      <a:pt x="15295" y="15930"/>
                    </a:lnTo>
                    <a:lnTo>
                      <a:pt x="16000" y="16353"/>
                    </a:lnTo>
                    <a:lnTo>
                      <a:pt x="16423" y="16494"/>
                    </a:lnTo>
                    <a:lnTo>
                      <a:pt x="16775" y="16635"/>
                    </a:lnTo>
                    <a:lnTo>
                      <a:pt x="17198" y="16635"/>
                    </a:lnTo>
                    <a:lnTo>
                      <a:pt x="17551" y="16564"/>
                    </a:lnTo>
                    <a:lnTo>
                      <a:pt x="18044" y="16423"/>
                    </a:lnTo>
                    <a:lnTo>
                      <a:pt x="18326" y="16212"/>
                    </a:lnTo>
                    <a:lnTo>
                      <a:pt x="18538" y="16071"/>
                    </a:lnTo>
                    <a:lnTo>
                      <a:pt x="18538" y="15930"/>
                    </a:lnTo>
                    <a:lnTo>
                      <a:pt x="18467" y="15859"/>
                    </a:lnTo>
                    <a:lnTo>
                      <a:pt x="18326" y="15718"/>
                    </a:lnTo>
                    <a:lnTo>
                      <a:pt x="17833" y="15577"/>
                    </a:lnTo>
                    <a:lnTo>
                      <a:pt x="16423" y="15225"/>
                    </a:lnTo>
                    <a:lnTo>
                      <a:pt x="15859" y="15013"/>
                    </a:lnTo>
                    <a:lnTo>
                      <a:pt x="15648" y="14943"/>
                    </a:lnTo>
                    <a:lnTo>
                      <a:pt x="15507" y="14802"/>
                    </a:lnTo>
                    <a:lnTo>
                      <a:pt x="16212" y="14802"/>
                    </a:lnTo>
                    <a:lnTo>
                      <a:pt x="16775" y="14731"/>
                    </a:lnTo>
                    <a:lnTo>
                      <a:pt x="17057" y="14591"/>
                    </a:lnTo>
                    <a:lnTo>
                      <a:pt x="17128" y="14520"/>
                    </a:lnTo>
                    <a:lnTo>
                      <a:pt x="17198" y="14379"/>
                    </a:lnTo>
                    <a:lnTo>
                      <a:pt x="17128" y="14309"/>
                    </a:lnTo>
                    <a:lnTo>
                      <a:pt x="17057" y="14168"/>
                    </a:lnTo>
                    <a:lnTo>
                      <a:pt x="16705" y="14027"/>
                    </a:lnTo>
                    <a:lnTo>
                      <a:pt x="16141" y="13886"/>
                    </a:lnTo>
                    <a:lnTo>
                      <a:pt x="15366" y="13815"/>
                    </a:lnTo>
                    <a:lnTo>
                      <a:pt x="15507" y="13674"/>
                    </a:lnTo>
                    <a:lnTo>
                      <a:pt x="15718" y="13533"/>
                    </a:lnTo>
                    <a:lnTo>
                      <a:pt x="16282" y="13181"/>
                    </a:lnTo>
                    <a:lnTo>
                      <a:pt x="16846" y="12969"/>
                    </a:lnTo>
                    <a:lnTo>
                      <a:pt x="17057" y="12899"/>
                    </a:lnTo>
                    <a:lnTo>
                      <a:pt x="17198" y="12899"/>
                    </a:lnTo>
                    <a:lnTo>
                      <a:pt x="16634" y="12617"/>
                    </a:lnTo>
                    <a:lnTo>
                      <a:pt x="16212" y="12546"/>
                    </a:lnTo>
                    <a:lnTo>
                      <a:pt x="15789" y="12687"/>
                    </a:lnTo>
                    <a:lnTo>
                      <a:pt x="15507" y="12828"/>
                    </a:lnTo>
                    <a:lnTo>
                      <a:pt x="14943" y="13392"/>
                    </a:lnTo>
                    <a:lnTo>
                      <a:pt x="14661" y="13604"/>
                    </a:lnTo>
                    <a:lnTo>
                      <a:pt x="14308" y="13745"/>
                    </a:lnTo>
                    <a:lnTo>
                      <a:pt x="13886" y="13815"/>
                    </a:lnTo>
                    <a:lnTo>
                      <a:pt x="13463" y="13886"/>
                    </a:lnTo>
                    <a:lnTo>
                      <a:pt x="12476" y="13815"/>
                    </a:lnTo>
                    <a:lnTo>
                      <a:pt x="11560" y="13745"/>
                    </a:lnTo>
                    <a:lnTo>
                      <a:pt x="10643" y="13674"/>
                    </a:lnTo>
                    <a:lnTo>
                      <a:pt x="11701" y="13251"/>
                    </a:lnTo>
                    <a:lnTo>
                      <a:pt x="12405" y="12969"/>
                    </a:lnTo>
                    <a:lnTo>
                      <a:pt x="13040" y="12687"/>
                    </a:lnTo>
                    <a:lnTo>
                      <a:pt x="13533" y="12335"/>
                    </a:lnTo>
                    <a:lnTo>
                      <a:pt x="13674" y="12124"/>
                    </a:lnTo>
                    <a:lnTo>
                      <a:pt x="13745" y="11983"/>
                    </a:lnTo>
                    <a:lnTo>
                      <a:pt x="13745" y="11771"/>
                    </a:lnTo>
                    <a:lnTo>
                      <a:pt x="13674" y="11560"/>
                    </a:lnTo>
                    <a:lnTo>
                      <a:pt x="13392" y="11348"/>
                    </a:lnTo>
                    <a:lnTo>
                      <a:pt x="13040" y="11207"/>
                    </a:lnTo>
                    <a:lnTo>
                      <a:pt x="12899" y="11137"/>
                    </a:lnTo>
                    <a:lnTo>
                      <a:pt x="12687" y="11137"/>
                    </a:lnTo>
                    <a:lnTo>
                      <a:pt x="12264" y="11348"/>
                    </a:lnTo>
                    <a:lnTo>
                      <a:pt x="11771" y="11701"/>
                    </a:lnTo>
                    <a:lnTo>
                      <a:pt x="11207" y="12194"/>
                    </a:lnTo>
                    <a:lnTo>
                      <a:pt x="10220" y="13110"/>
                    </a:lnTo>
                    <a:lnTo>
                      <a:pt x="9798" y="13463"/>
                    </a:lnTo>
                    <a:lnTo>
                      <a:pt x="9445" y="13604"/>
                    </a:lnTo>
                    <a:lnTo>
                      <a:pt x="8881" y="13745"/>
                    </a:lnTo>
                    <a:lnTo>
                      <a:pt x="7190" y="13745"/>
                    </a:lnTo>
                    <a:lnTo>
                      <a:pt x="6626" y="13674"/>
                    </a:lnTo>
                    <a:lnTo>
                      <a:pt x="6203" y="13533"/>
                    </a:lnTo>
                    <a:lnTo>
                      <a:pt x="5780" y="13392"/>
                    </a:lnTo>
                    <a:lnTo>
                      <a:pt x="5357" y="13181"/>
                    </a:lnTo>
                    <a:lnTo>
                      <a:pt x="5005" y="12969"/>
                    </a:lnTo>
                    <a:lnTo>
                      <a:pt x="4300" y="12335"/>
                    </a:lnTo>
                    <a:lnTo>
                      <a:pt x="3665" y="11630"/>
                    </a:lnTo>
                    <a:lnTo>
                      <a:pt x="3102" y="10784"/>
                    </a:lnTo>
                    <a:lnTo>
                      <a:pt x="2608" y="9868"/>
                    </a:lnTo>
                    <a:lnTo>
                      <a:pt x="2115" y="8952"/>
                    </a:lnTo>
                    <a:lnTo>
                      <a:pt x="1762" y="8035"/>
                    </a:lnTo>
                    <a:lnTo>
                      <a:pt x="1621" y="7542"/>
                    </a:lnTo>
                    <a:lnTo>
                      <a:pt x="1410" y="6485"/>
                    </a:lnTo>
                    <a:lnTo>
                      <a:pt x="987" y="3665"/>
                    </a:lnTo>
                    <a:lnTo>
                      <a:pt x="846" y="2256"/>
                    </a:lnTo>
                    <a:lnTo>
                      <a:pt x="776" y="1058"/>
                    </a:lnTo>
                    <a:lnTo>
                      <a:pt x="776" y="564"/>
                    </a:lnTo>
                    <a:lnTo>
                      <a:pt x="846" y="282"/>
                    </a:lnTo>
                    <a:lnTo>
                      <a:pt x="917" y="71"/>
                    </a:lnTo>
                    <a:lnTo>
                      <a:pt x="987" y="0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Shape 386"/>
              <p:cNvSpPr>
                <a:spLocks/>
              </p:cNvSpPr>
              <p:nvPr/>
            </p:nvSpPr>
            <p:spPr bwMode="auto">
              <a:xfrm>
                <a:off x="3501442" y="4357673"/>
                <a:ext cx="151899" cy="297189"/>
              </a:xfrm>
              <a:custGeom>
                <a:avLst/>
                <a:gdLst>
                  <a:gd name="T0" fmla="*/ 0 w 6063"/>
                  <a:gd name="T1" fmla="*/ 0 h 11913"/>
                  <a:gd name="T2" fmla="*/ 6063 w 6063"/>
                  <a:gd name="T3" fmla="*/ 11913 h 11913"/>
                </a:gdLst>
                <a:ahLst/>
                <a:cxnLst>
                  <a:cxn ang="0">
                    <a:pos x="3737" y="1410"/>
                  </a:cxn>
                  <a:cxn ang="0">
                    <a:pos x="2891" y="3243"/>
                  </a:cxn>
                  <a:cxn ang="0">
                    <a:pos x="2397" y="5216"/>
                  </a:cxn>
                  <a:cxn ang="0">
                    <a:pos x="1270" y="8459"/>
                  </a:cxn>
                  <a:cxn ang="0">
                    <a:pos x="142" y="10855"/>
                  </a:cxn>
                  <a:cxn ang="0">
                    <a:pos x="71" y="11348"/>
                  </a:cxn>
                  <a:cxn ang="0">
                    <a:pos x="635" y="11348"/>
                  </a:cxn>
                  <a:cxn ang="0">
                    <a:pos x="988" y="10785"/>
                  </a:cxn>
                  <a:cxn ang="0">
                    <a:pos x="917" y="11348"/>
                  </a:cxn>
                  <a:cxn ang="0">
                    <a:pos x="1058" y="11489"/>
                  </a:cxn>
                  <a:cxn ang="0">
                    <a:pos x="1411" y="11348"/>
                  </a:cxn>
                  <a:cxn ang="0">
                    <a:pos x="2045" y="10855"/>
                  </a:cxn>
                  <a:cxn ang="0">
                    <a:pos x="2468" y="10503"/>
                  </a:cxn>
                  <a:cxn ang="0">
                    <a:pos x="2750" y="10573"/>
                  </a:cxn>
                  <a:cxn ang="0">
                    <a:pos x="2961" y="10785"/>
                  </a:cxn>
                  <a:cxn ang="0">
                    <a:pos x="3314" y="11630"/>
                  </a:cxn>
                  <a:cxn ang="0">
                    <a:pos x="3807" y="11912"/>
                  </a:cxn>
                  <a:cxn ang="0">
                    <a:pos x="4159" y="11630"/>
                  </a:cxn>
                  <a:cxn ang="0">
                    <a:pos x="3525" y="10503"/>
                  </a:cxn>
                  <a:cxn ang="0">
                    <a:pos x="2891" y="9234"/>
                  </a:cxn>
                  <a:cxn ang="0">
                    <a:pos x="3032" y="8952"/>
                  </a:cxn>
                  <a:cxn ang="0">
                    <a:pos x="3525" y="9304"/>
                  </a:cxn>
                  <a:cxn ang="0">
                    <a:pos x="4018" y="10150"/>
                  </a:cxn>
                  <a:cxn ang="0">
                    <a:pos x="4512" y="10996"/>
                  </a:cxn>
                  <a:cxn ang="0">
                    <a:pos x="4935" y="11278"/>
                  </a:cxn>
                  <a:cxn ang="0">
                    <a:pos x="5499" y="11137"/>
                  </a:cxn>
                  <a:cxn ang="0">
                    <a:pos x="5851" y="10714"/>
                  </a:cxn>
                  <a:cxn ang="0">
                    <a:pos x="5781" y="10080"/>
                  </a:cxn>
                  <a:cxn ang="0">
                    <a:pos x="5358" y="9163"/>
                  </a:cxn>
                  <a:cxn ang="0">
                    <a:pos x="4794" y="8600"/>
                  </a:cxn>
                  <a:cxn ang="0">
                    <a:pos x="3314" y="7754"/>
                  </a:cxn>
                  <a:cxn ang="0">
                    <a:pos x="2961" y="7472"/>
                  </a:cxn>
                  <a:cxn ang="0">
                    <a:pos x="2891" y="6485"/>
                  </a:cxn>
                  <a:cxn ang="0">
                    <a:pos x="3173" y="5146"/>
                  </a:cxn>
                  <a:cxn ang="0">
                    <a:pos x="4018" y="2820"/>
                  </a:cxn>
                  <a:cxn ang="0">
                    <a:pos x="4512" y="4793"/>
                  </a:cxn>
                  <a:cxn ang="0">
                    <a:pos x="5146" y="6203"/>
                  </a:cxn>
                  <a:cxn ang="0">
                    <a:pos x="5428" y="6485"/>
                  </a:cxn>
                  <a:cxn ang="0">
                    <a:pos x="5781" y="6344"/>
                  </a:cxn>
                  <a:cxn ang="0">
                    <a:pos x="6062" y="5639"/>
                  </a:cxn>
                  <a:cxn ang="0">
                    <a:pos x="5922" y="5075"/>
                  </a:cxn>
                  <a:cxn ang="0">
                    <a:pos x="5146" y="3313"/>
                  </a:cxn>
                  <a:cxn ang="0">
                    <a:pos x="4794" y="1974"/>
                  </a:cxn>
                  <a:cxn ang="0">
                    <a:pos x="4794" y="776"/>
                  </a:cxn>
                </a:cxnLst>
                <a:rect l="T0" t="T1" r="T2" b="T3"/>
                <a:pathLst>
                  <a:path w="6063" h="11913" extrusionOk="0">
                    <a:moveTo>
                      <a:pt x="4935" y="0"/>
                    </a:moveTo>
                    <a:lnTo>
                      <a:pt x="3737" y="1410"/>
                    </a:lnTo>
                    <a:lnTo>
                      <a:pt x="3314" y="2326"/>
                    </a:lnTo>
                    <a:lnTo>
                      <a:pt x="2891" y="3243"/>
                    </a:lnTo>
                    <a:lnTo>
                      <a:pt x="2609" y="4230"/>
                    </a:lnTo>
                    <a:lnTo>
                      <a:pt x="2397" y="5216"/>
                    </a:lnTo>
                    <a:lnTo>
                      <a:pt x="1833" y="6908"/>
                    </a:lnTo>
                    <a:lnTo>
                      <a:pt x="1270" y="8459"/>
                    </a:lnTo>
                    <a:lnTo>
                      <a:pt x="494" y="9939"/>
                    </a:lnTo>
                    <a:lnTo>
                      <a:pt x="142" y="10855"/>
                    </a:lnTo>
                    <a:lnTo>
                      <a:pt x="1" y="11137"/>
                    </a:lnTo>
                    <a:lnTo>
                      <a:pt x="71" y="11348"/>
                    </a:lnTo>
                    <a:lnTo>
                      <a:pt x="353" y="11419"/>
                    </a:lnTo>
                    <a:lnTo>
                      <a:pt x="635" y="11348"/>
                    </a:lnTo>
                    <a:lnTo>
                      <a:pt x="847" y="11137"/>
                    </a:lnTo>
                    <a:lnTo>
                      <a:pt x="988" y="10785"/>
                    </a:lnTo>
                    <a:lnTo>
                      <a:pt x="917" y="11207"/>
                    </a:lnTo>
                    <a:lnTo>
                      <a:pt x="917" y="11348"/>
                    </a:lnTo>
                    <a:lnTo>
                      <a:pt x="988" y="11419"/>
                    </a:lnTo>
                    <a:lnTo>
                      <a:pt x="1058" y="11489"/>
                    </a:lnTo>
                    <a:lnTo>
                      <a:pt x="1129" y="11489"/>
                    </a:lnTo>
                    <a:lnTo>
                      <a:pt x="1411" y="11348"/>
                    </a:lnTo>
                    <a:lnTo>
                      <a:pt x="1904" y="10996"/>
                    </a:lnTo>
                    <a:lnTo>
                      <a:pt x="2045" y="10855"/>
                    </a:lnTo>
                    <a:lnTo>
                      <a:pt x="2045" y="10714"/>
                    </a:lnTo>
                    <a:lnTo>
                      <a:pt x="2468" y="10503"/>
                    </a:lnTo>
                    <a:lnTo>
                      <a:pt x="2609" y="10503"/>
                    </a:lnTo>
                    <a:lnTo>
                      <a:pt x="2750" y="10573"/>
                    </a:lnTo>
                    <a:lnTo>
                      <a:pt x="2891" y="10644"/>
                    </a:lnTo>
                    <a:lnTo>
                      <a:pt x="2961" y="10785"/>
                    </a:lnTo>
                    <a:lnTo>
                      <a:pt x="3102" y="11278"/>
                    </a:lnTo>
                    <a:lnTo>
                      <a:pt x="3314" y="11630"/>
                    </a:lnTo>
                    <a:lnTo>
                      <a:pt x="3596" y="11842"/>
                    </a:lnTo>
                    <a:lnTo>
                      <a:pt x="3807" y="11912"/>
                    </a:lnTo>
                    <a:lnTo>
                      <a:pt x="4159" y="11771"/>
                    </a:lnTo>
                    <a:lnTo>
                      <a:pt x="4159" y="11630"/>
                    </a:lnTo>
                    <a:lnTo>
                      <a:pt x="4018" y="11278"/>
                    </a:lnTo>
                    <a:lnTo>
                      <a:pt x="3525" y="10503"/>
                    </a:lnTo>
                    <a:lnTo>
                      <a:pt x="3032" y="9586"/>
                    </a:lnTo>
                    <a:lnTo>
                      <a:pt x="2891" y="9234"/>
                    </a:lnTo>
                    <a:lnTo>
                      <a:pt x="2820" y="8881"/>
                    </a:lnTo>
                    <a:lnTo>
                      <a:pt x="3032" y="8952"/>
                    </a:lnTo>
                    <a:lnTo>
                      <a:pt x="3173" y="9022"/>
                    </a:lnTo>
                    <a:lnTo>
                      <a:pt x="3525" y="9304"/>
                    </a:lnTo>
                    <a:lnTo>
                      <a:pt x="3807" y="9727"/>
                    </a:lnTo>
                    <a:lnTo>
                      <a:pt x="4018" y="10150"/>
                    </a:lnTo>
                    <a:lnTo>
                      <a:pt x="4300" y="10644"/>
                    </a:lnTo>
                    <a:lnTo>
                      <a:pt x="4512" y="10996"/>
                    </a:lnTo>
                    <a:lnTo>
                      <a:pt x="4794" y="11207"/>
                    </a:lnTo>
                    <a:lnTo>
                      <a:pt x="4935" y="11278"/>
                    </a:lnTo>
                    <a:lnTo>
                      <a:pt x="5146" y="11278"/>
                    </a:lnTo>
                    <a:lnTo>
                      <a:pt x="5499" y="11137"/>
                    </a:lnTo>
                    <a:lnTo>
                      <a:pt x="5781" y="10926"/>
                    </a:lnTo>
                    <a:lnTo>
                      <a:pt x="5851" y="10714"/>
                    </a:lnTo>
                    <a:lnTo>
                      <a:pt x="5851" y="10362"/>
                    </a:lnTo>
                    <a:lnTo>
                      <a:pt x="5781" y="10080"/>
                    </a:lnTo>
                    <a:lnTo>
                      <a:pt x="5640" y="9727"/>
                    </a:lnTo>
                    <a:lnTo>
                      <a:pt x="5358" y="9163"/>
                    </a:lnTo>
                    <a:lnTo>
                      <a:pt x="5146" y="8881"/>
                    </a:lnTo>
                    <a:lnTo>
                      <a:pt x="4794" y="8600"/>
                    </a:lnTo>
                    <a:lnTo>
                      <a:pt x="4018" y="8106"/>
                    </a:lnTo>
                    <a:lnTo>
                      <a:pt x="3314" y="7754"/>
                    </a:lnTo>
                    <a:lnTo>
                      <a:pt x="3032" y="7613"/>
                    </a:lnTo>
                    <a:lnTo>
                      <a:pt x="2961" y="7472"/>
                    </a:lnTo>
                    <a:lnTo>
                      <a:pt x="2820" y="7049"/>
                    </a:lnTo>
                    <a:lnTo>
                      <a:pt x="2891" y="6485"/>
                    </a:lnTo>
                    <a:lnTo>
                      <a:pt x="3032" y="5851"/>
                    </a:lnTo>
                    <a:lnTo>
                      <a:pt x="3173" y="5146"/>
                    </a:lnTo>
                    <a:lnTo>
                      <a:pt x="3666" y="3807"/>
                    </a:lnTo>
                    <a:lnTo>
                      <a:pt x="4018" y="2820"/>
                    </a:lnTo>
                    <a:lnTo>
                      <a:pt x="4300" y="4018"/>
                    </a:lnTo>
                    <a:lnTo>
                      <a:pt x="4512" y="4793"/>
                    </a:lnTo>
                    <a:lnTo>
                      <a:pt x="4794" y="5569"/>
                    </a:lnTo>
                    <a:lnTo>
                      <a:pt x="5146" y="6203"/>
                    </a:lnTo>
                    <a:lnTo>
                      <a:pt x="5287" y="6344"/>
                    </a:lnTo>
                    <a:lnTo>
                      <a:pt x="5428" y="6485"/>
                    </a:lnTo>
                    <a:lnTo>
                      <a:pt x="5569" y="6485"/>
                    </a:lnTo>
                    <a:lnTo>
                      <a:pt x="5781" y="6344"/>
                    </a:lnTo>
                    <a:lnTo>
                      <a:pt x="5922" y="6062"/>
                    </a:lnTo>
                    <a:lnTo>
                      <a:pt x="6062" y="5639"/>
                    </a:lnTo>
                    <a:lnTo>
                      <a:pt x="6062" y="5428"/>
                    </a:lnTo>
                    <a:lnTo>
                      <a:pt x="5922" y="5075"/>
                    </a:lnTo>
                    <a:lnTo>
                      <a:pt x="5569" y="4159"/>
                    </a:lnTo>
                    <a:lnTo>
                      <a:pt x="5146" y="3313"/>
                    </a:lnTo>
                    <a:lnTo>
                      <a:pt x="4935" y="2679"/>
                    </a:lnTo>
                    <a:lnTo>
                      <a:pt x="4794" y="1974"/>
                    </a:lnTo>
                    <a:lnTo>
                      <a:pt x="4723" y="1340"/>
                    </a:lnTo>
                    <a:lnTo>
                      <a:pt x="4794" y="776"/>
                    </a:lnTo>
                    <a:lnTo>
                      <a:pt x="4935" y="0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Shape 387"/>
              <p:cNvSpPr>
                <a:spLocks/>
              </p:cNvSpPr>
              <p:nvPr/>
            </p:nvSpPr>
            <p:spPr bwMode="auto">
              <a:xfrm>
                <a:off x="3487202" y="4420905"/>
                <a:ext cx="82279" cy="112236"/>
              </a:xfrm>
              <a:custGeom>
                <a:avLst/>
                <a:gdLst>
                  <a:gd name="T0" fmla="*/ 0 w 3313"/>
                  <a:gd name="T1" fmla="*/ 0 h 4512"/>
                  <a:gd name="T2" fmla="*/ 3313 w 3313"/>
                  <a:gd name="T3" fmla="*/ 4512 h 4512"/>
                </a:gdLst>
                <a:ahLst/>
                <a:cxnLst>
                  <a:cxn ang="0">
                    <a:pos x="3031" y="1"/>
                  </a:cxn>
                  <a:cxn ang="0">
                    <a:pos x="2749" y="71"/>
                  </a:cxn>
                  <a:cxn ang="0">
                    <a:pos x="2326" y="353"/>
                  </a:cxn>
                  <a:cxn ang="0">
                    <a:pos x="1762" y="776"/>
                  </a:cxn>
                  <a:cxn ang="0">
                    <a:pos x="1269" y="1199"/>
                  </a:cxn>
                  <a:cxn ang="0">
                    <a:pos x="705" y="1833"/>
                  </a:cxn>
                  <a:cxn ang="0">
                    <a:pos x="282" y="2468"/>
                  </a:cxn>
                  <a:cxn ang="0">
                    <a:pos x="70" y="2750"/>
                  </a:cxn>
                  <a:cxn ang="0">
                    <a:pos x="0" y="3032"/>
                  </a:cxn>
                  <a:cxn ang="0">
                    <a:pos x="0" y="3596"/>
                  </a:cxn>
                  <a:cxn ang="0">
                    <a:pos x="70" y="3878"/>
                  </a:cxn>
                  <a:cxn ang="0">
                    <a:pos x="211" y="4230"/>
                  </a:cxn>
                  <a:cxn ang="0">
                    <a:pos x="352" y="4441"/>
                  </a:cxn>
                  <a:cxn ang="0">
                    <a:pos x="423" y="4512"/>
                  </a:cxn>
                  <a:cxn ang="0">
                    <a:pos x="634" y="4512"/>
                  </a:cxn>
                  <a:cxn ang="0">
                    <a:pos x="775" y="4371"/>
                  </a:cxn>
                  <a:cxn ang="0">
                    <a:pos x="987" y="4018"/>
                  </a:cxn>
                  <a:cxn ang="0">
                    <a:pos x="1903" y="2609"/>
                  </a:cxn>
                  <a:cxn ang="0">
                    <a:pos x="2467" y="1693"/>
                  </a:cxn>
                  <a:cxn ang="0">
                    <a:pos x="2960" y="917"/>
                  </a:cxn>
                  <a:cxn ang="0">
                    <a:pos x="3242" y="283"/>
                  </a:cxn>
                  <a:cxn ang="0">
                    <a:pos x="3313" y="71"/>
                  </a:cxn>
                  <a:cxn ang="0">
                    <a:pos x="3242" y="1"/>
                  </a:cxn>
                </a:cxnLst>
                <a:rect l="T0" t="T1" r="T2" b="T3"/>
                <a:pathLst>
                  <a:path w="3313" h="4512" extrusionOk="0">
                    <a:moveTo>
                      <a:pt x="3031" y="1"/>
                    </a:moveTo>
                    <a:lnTo>
                      <a:pt x="2749" y="71"/>
                    </a:lnTo>
                    <a:lnTo>
                      <a:pt x="2326" y="353"/>
                    </a:lnTo>
                    <a:lnTo>
                      <a:pt x="1762" y="776"/>
                    </a:lnTo>
                    <a:lnTo>
                      <a:pt x="1269" y="1199"/>
                    </a:lnTo>
                    <a:lnTo>
                      <a:pt x="705" y="1833"/>
                    </a:lnTo>
                    <a:lnTo>
                      <a:pt x="282" y="2468"/>
                    </a:lnTo>
                    <a:lnTo>
                      <a:pt x="70" y="2750"/>
                    </a:lnTo>
                    <a:lnTo>
                      <a:pt x="0" y="3032"/>
                    </a:lnTo>
                    <a:lnTo>
                      <a:pt x="0" y="3596"/>
                    </a:lnTo>
                    <a:lnTo>
                      <a:pt x="70" y="3878"/>
                    </a:lnTo>
                    <a:lnTo>
                      <a:pt x="211" y="4230"/>
                    </a:lnTo>
                    <a:lnTo>
                      <a:pt x="352" y="4441"/>
                    </a:lnTo>
                    <a:lnTo>
                      <a:pt x="423" y="4512"/>
                    </a:lnTo>
                    <a:lnTo>
                      <a:pt x="634" y="4512"/>
                    </a:lnTo>
                    <a:lnTo>
                      <a:pt x="775" y="4371"/>
                    </a:lnTo>
                    <a:lnTo>
                      <a:pt x="987" y="4018"/>
                    </a:lnTo>
                    <a:lnTo>
                      <a:pt x="1903" y="2609"/>
                    </a:lnTo>
                    <a:lnTo>
                      <a:pt x="2467" y="1693"/>
                    </a:lnTo>
                    <a:lnTo>
                      <a:pt x="2960" y="917"/>
                    </a:lnTo>
                    <a:lnTo>
                      <a:pt x="3242" y="283"/>
                    </a:lnTo>
                    <a:lnTo>
                      <a:pt x="3313" y="71"/>
                    </a:lnTo>
                    <a:lnTo>
                      <a:pt x="3242" y="1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Shape 388"/>
              <p:cNvSpPr>
                <a:spLocks/>
              </p:cNvSpPr>
              <p:nvPr/>
            </p:nvSpPr>
            <p:spPr bwMode="auto">
              <a:xfrm>
                <a:off x="3621696" y="4656442"/>
                <a:ext cx="90191" cy="85363"/>
              </a:xfrm>
              <a:custGeom>
                <a:avLst/>
                <a:gdLst>
                  <a:gd name="T0" fmla="*/ 0 w 3596"/>
                  <a:gd name="T1" fmla="*/ 0 h 3385"/>
                  <a:gd name="T2" fmla="*/ 3596 w 3596"/>
                  <a:gd name="T3" fmla="*/ 3385 h 3385"/>
                </a:gdLst>
                <a:ahLst/>
                <a:cxnLst>
                  <a:cxn ang="0">
                    <a:pos x="3595" y="1"/>
                  </a:cxn>
                  <a:cxn ang="0">
                    <a:pos x="3102" y="71"/>
                  </a:cxn>
                  <a:cxn ang="0">
                    <a:pos x="2538" y="283"/>
                  </a:cxn>
                  <a:cxn ang="0">
                    <a:pos x="2045" y="565"/>
                  </a:cxn>
                  <a:cxn ang="0">
                    <a:pos x="1551" y="917"/>
                  </a:cxn>
                  <a:cxn ang="0">
                    <a:pos x="1058" y="1340"/>
                  </a:cxn>
                  <a:cxn ang="0">
                    <a:pos x="635" y="1763"/>
                  </a:cxn>
                  <a:cxn ang="0">
                    <a:pos x="353" y="2256"/>
                  </a:cxn>
                  <a:cxn ang="0">
                    <a:pos x="142" y="2679"/>
                  </a:cxn>
                  <a:cxn ang="0">
                    <a:pos x="1" y="2961"/>
                  </a:cxn>
                  <a:cxn ang="0">
                    <a:pos x="1" y="3173"/>
                  </a:cxn>
                  <a:cxn ang="0">
                    <a:pos x="1" y="3314"/>
                  </a:cxn>
                  <a:cxn ang="0">
                    <a:pos x="71" y="3384"/>
                  </a:cxn>
                  <a:cxn ang="0">
                    <a:pos x="353" y="3384"/>
                  </a:cxn>
                  <a:cxn ang="0">
                    <a:pos x="706" y="3173"/>
                  </a:cxn>
                  <a:cxn ang="0">
                    <a:pos x="1410" y="2609"/>
                  </a:cxn>
                  <a:cxn ang="0">
                    <a:pos x="1692" y="2397"/>
                  </a:cxn>
                  <a:cxn ang="0">
                    <a:pos x="2115" y="1904"/>
                  </a:cxn>
                  <a:cxn ang="0">
                    <a:pos x="2609" y="1058"/>
                  </a:cxn>
                  <a:cxn ang="0">
                    <a:pos x="3173" y="353"/>
                  </a:cxn>
                  <a:cxn ang="0">
                    <a:pos x="3384" y="142"/>
                  </a:cxn>
                  <a:cxn ang="0">
                    <a:pos x="3595" y="1"/>
                  </a:cxn>
                </a:cxnLst>
                <a:rect l="T0" t="T1" r="T2" b="T3"/>
                <a:pathLst>
                  <a:path w="3596" h="3385" extrusionOk="0">
                    <a:moveTo>
                      <a:pt x="3595" y="1"/>
                    </a:moveTo>
                    <a:lnTo>
                      <a:pt x="3102" y="71"/>
                    </a:lnTo>
                    <a:lnTo>
                      <a:pt x="2538" y="283"/>
                    </a:lnTo>
                    <a:lnTo>
                      <a:pt x="2045" y="565"/>
                    </a:lnTo>
                    <a:lnTo>
                      <a:pt x="1551" y="917"/>
                    </a:lnTo>
                    <a:lnTo>
                      <a:pt x="1058" y="1340"/>
                    </a:lnTo>
                    <a:lnTo>
                      <a:pt x="635" y="1763"/>
                    </a:lnTo>
                    <a:lnTo>
                      <a:pt x="353" y="2256"/>
                    </a:lnTo>
                    <a:lnTo>
                      <a:pt x="142" y="2679"/>
                    </a:lnTo>
                    <a:lnTo>
                      <a:pt x="1" y="2961"/>
                    </a:lnTo>
                    <a:lnTo>
                      <a:pt x="1" y="3173"/>
                    </a:lnTo>
                    <a:lnTo>
                      <a:pt x="1" y="3314"/>
                    </a:lnTo>
                    <a:lnTo>
                      <a:pt x="71" y="3384"/>
                    </a:lnTo>
                    <a:lnTo>
                      <a:pt x="353" y="3384"/>
                    </a:lnTo>
                    <a:lnTo>
                      <a:pt x="706" y="3173"/>
                    </a:lnTo>
                    <a:lnTo>
                      <a:pt x="1410" y="2609"/>
                    </a:lnTo>
                    <a:lnTo>
                      <a:pt x="1692" y="2397"/>
                    </a:lnTo>
                    <a:lnTo>
                      <a:pt x="2115" y="1904"/>
                    </a:lnTo>
                    <a:lnTo>
                      <a:pt x="2609" y="1058"/>
                    </a:lnTo>
                    <a:lnTo>
                      <a:pt x="3173" y="353"/>
                    </a:lnTo>
                    <a:lnTo>
                      <a:pt x="3384" y="142"/>
                    </a:lnTo>
                    <a:lnTo>
                      <a:pt x="3595" y="1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9" name="Shape 389"/>
            <p:cNvSpPr>
              <a:spLocks/>
            </p:cNvSpPr>
            <p:nvPr/>
          </p:nvSpPr>
          <p:spPr bwMode="auto">
            <a:xfrm>
              <a:off x="1660200" y="3957732"/>
              <a:ext cx="245255" cy="246604"/>
            </a:xfrm>
            <a:custGeom>
              <a:avLst/>
              <a:gdLst>
                <a:gd name="T0" fmla="*/ 0 w 9798"/>
                <a:gd name="T1" fmla="*/ 0 h 9869"/>
                <a:gd name="T2" fmla="*/ 9798 w 9798"/>
                <a:gd name="T3" fmla="*/ 9869 h 9869"/>
              </a:gdLst>
              <a:ahLst/>
              <a:cxnLst>
                <a:cxn ang="0">
                  <a:pos x="5357" y="1058"/>
                </a:cxn>
                <a:cxn ang="0">
                  <a:pos x="5568" y="2045"/>
                </a:cxn>
                <a:cxn ang="0">
                  <a:pos x="4652" y="4441"/>
                </a:cxn>
                <a:cxn ang="0">
                  <a:pos x="2679" y="3031"/>
                </a:cxn>
                <a:cxn ang="0">
                  <a:pos x="2538" y="2045"/>
                </a:cxn>
                <a:cxn ang="0">
                  <a:pos x="3806" y="705"/>
                </a:cxn>
                <a:cxn ang="0">
                  <a:pos x="8388" y="2961"/>
                </a:cxn>
                <a:cxn ang="0">
                  <a:pos x="8952" y="3807"/>
                </a:cxn>
                <a:cxn ang="0">
                  <a:pos x="8811" y="4864"/>
                </a:cxn>
                <a:cxn ang="0">
                  <a:pos x="8106" y="5639"/>
                </a:cxn>
                <a:cxn ang="0">
                  <a:pos x="6696" y="5428"/>
                </a:cxn>
                <a:cxn ang="0">
                  <a:pos x="5991" y="4582"/>
                </a:cxn>
                <a:cxn ang="0">
                  <a:pos x="6273" y="3595"/>
                </a:cxn>
                <a:cxn ang="0">
                  <a:pos x="7189" y="2890"/>
                </a:cxn>
                <a:cxn ang="0">
                  <a:pos x="7260" y="6415"/>
                </a:cxn>
                <a:cxn ang="0">
                  <a:pos x="8317" y="7401"/>
                </a:cxn>
                <a:cxn ang="0">
                  <a:pos x="7683" y="8318"/>
                </a:cxn>
                <a:cxn ang="0">
                  <a:pos x="5991" y="8741"/>
                </a:cxn>
                <a:cxn ang="0">
                  <a:pos x="4652" y="8177"/>
                </a:cxn>
                <a:cxn ang="0">
                  <a:pos x="4300" y="7119"/>
                </a:cxn>
                <a:cxn ang="0">
                  <a:pos x="5145" y="5992"/>
                </a:cxn>
                <a:cxn ang="0">
                  <a:pos x="3031" y="8459"/>
                </a:cxn>
                <a:cxn ang="0">
                  <a:pos x="1551" y="8600"/>
                </a:cxn>
                <a:cxn ang="0">
                  <a:pos x="916" y="6978"/>
                </a:cxn>
                <a:cxn ang="0">
                  <a:pos x="1339" y="5992"/>
                </a:cxn>
                <a:cxn ang="0">
                  <a:pos x="4652" y="0"/>
                </a:cxn>
                <a:cxn ang="0">
                  <a:pos x="2185" y="1269"/>
                </a:cxn>
                <a:cxn ang="0">
                  <a:pos x="1551" y="2679"/>
                </a:cxn>
                <a:cxn ang="0">
                  <a:pos x="2044" y="3877"/>
                </a:cxn>
                <a:cxn ang="0">
                  <a:pos x="3947" y="4793"/>
                </a:cxn>
                <a:cxn ang="0">
                  <a:pos x="3736" y="5146"/>
                </a:cxn>
                <a:cxn ang="0">
                  <a:pos x="1128" y="5005"/>
                </a:cxn>
                <a:cxn ang="0">
                  <a:pos x="141" y="6203"/>
                </a:cxn>
                <a:cxn ang="0">
                  <a:pos x="141" y="8106"/>
                </a:cxn>
                <a:cxn ang="0">
                  <a:pos x="987" y="9375"/>
                </a:cxn>
                <a:cxn ang="0">
                  <a:pos x="2326" y="9868"/>
                </a:cxn>
                <a:cxn ang="0">
                  <a:pos x="3736" y="9163"/>
                </a:cxn>
                <a:cxn ang="0">
                  <a:pos x="4229" y="9375"/>
                </a:cxn>
                <a:cxn ang="0">
                  <a:pos x="5709" y="9798"/>
                </a:cxn>
                <a:cxn ang="0">
                  <a:pos x="7965" y="9093"/>
                </a:cxn>
                <a:cxn ang="0">
                  <a:pos x="9234" y="7542"/>
                </a:cxn>
                <a:cxn ang="0">
                  <a:pos x="8952" y="6767"/>
                </a:cxn>
                <a:cxn ang="0">
                  <a:pos x="9093" y="5992"/>
                </a:cxn>
                <a:cxn ang="0">
                  <a:pos x="9727" y="4652"/>
                </a:cxn>
                <a:cxn ang="0">
                  <a:pos x="9656" y="3172"/>
                </a:cxn>
                <a:cxn ang="0">
                  <a:pos x="8952" y="2256"/>
                </a:cxn>
                <a:cxn ang="0">
                  <a:pos x="7401" y="2115"/>
                </a:cxn>
                <a:cxn ang="0">
                  <a:pos x="6344" y="1692"/>
                </a:cxn>
                <a:cxn ang="0">
                  <a:pos x="5780" y="353"/>
                </a:cxn>
                <a:cxn ang="0">
                  <a:pos x="4652" y="0"/>
                </a:cxn>
              </a:cxnLst>
              <a:rect l="T0" t="T1" r="T2" b="T3"/>
              <a:pathLst>
                <a:path w="9798" h="9869" extrusionOk="0">
                  <a:moveTo>
                    <a:pt x="4582" y="635"/>
                  </a:moveTo>
                  <a:lnTo>
                    <a:pt x="4864" y="705"/>
                  </a:lnTo>
                  <a:lnTo>
                    <a:pt x="5145" y="846"/>
                  </a:lnTo>
                  <a:lnTo>
                    <a:pt x="5357" y="1058"/>
                  </a:lnTo>
                  <a:lnTo>
                    <a:pt x="5498" y="1269"/>
                  </a:lnTo>
                  <a:lnTo>
                    <a:pt x="5568" y="1481"/>
                  </a:lnTo>
                  <a:lnTo>
                    <a:pt x="5568" y="1763"/>
                  </a:lnTo>
                  <a:lnTo>
                    <a:pt x="5568" y="2045"/>
                  </a:lnTo>
                  <a:lnTo>
                    <a:pt x="5357" y="2679"/>
                  </a:lnTo>
                  <a:lnTo>
                    <a:pt x="4864" y="3807"/>
                  </a:lnTo>
                  <a:lnTo>
                    <a:pt x="4723" y="4230"/>
                  </a:lnTo>
                  <a:lnTo>
                    <a:pt x="4652" y="4441"/>
                  </a:lnTo>
                  <a:lnTo>
                    <a:pt x="4723" y="4582"/>
                  </a:lnTo>
                  <a:lnTo>
                    <a:pt x="3736" y="3948"/>
                  </a:lnTo>
                  <a:lnTo>
                    <a:pt x="2890" y="3243"/>
                  </a:lnTo>
                  <a:lnTo>
                    <a:pt x="2679" y="3031"/>
                  </a:lnTo>
                  <a:lnTo>
                    <a:pt x="2538" y="2820"/>
                  </a:lnTo>
                  <a:lnTo>
                    <a:pt x="2467" y="2538"/>
                  </a:lnTo>
                  <a:lnTo>
                    <a:pt x="2467" y="2326"/>
                  </a:lnTo>
                  <a:lnTo>
                    <a:pt x="2538" y="2045"/>
                  </a:lnTo>
                  <a:lnTo>
                    <a:pt x="2608" y="1833"/>
                  </a:lnTo>
                  <a:lnTo>
                    <a:pt x="2890" y="1340"/>
                  </a:lnTo>
                  <a:lnTo>
                    <a:pt x="3313" y="987"/>
                  </a:lnTo>
                  <a:lnTo>
                    <a:pt x="3806" y="705"/>
                  </a:lnTo>
                  <a:lnTo>
                    <a:pt x="4370" y="635"/>
                  </a:lnTo>
                  <a:close/>
                  <a:moveTo>
                    <a:pt x="7753" y="2820"/>
                  </a:moveTo>
                  <a:lnTo>
                    <a:pt x="8106" y="2890"/>
                  </a:lnTo>
                  <a:lnTo>
                    <a:pt x="8388" y="2961"/>
                  </a:lnTo>
                  <a:lnTo>
                    <a:pt x="8599" y="3102"/>
                  </a:lnTo>
                  <a:lnTo>
                    <a:pt x="8740" y="3313"/>
                  </a:lnTo>
                  <a:lnTo>
                    <a:pt x="8881" y="3525"/>
                  </a:lnTo>
                  <a:lnTo>
                    <a:pt x="8952" y="3807"/>
                  </a:lnTo>
                  <a:lnTo>
                    <a:pt x="8952" y="4089"/>
                  </a:lnTo>
                  <a:lnTo>
                    <a:pt x="8952" y="4371"/>
                  </a:lnTo>
                  <a:lnTo>
                    <a:pt x="8952" y="4652"/>
                  </a:lnTo>
                  <a:lnTo>
                    <a:pt x="8811" y="4864"/>
                  </a:lnTo>
                  <a:lnTo>
                    <a:pt x="8740" y="5146"/>
                  </a:lnTo>
                  <a:lnTo>
                    <a:pt x="8529" y="5357"/>
                  </a:lnTo>
                  <a:lnTo>
                    <a:pt x="8317" y="5498"/>
                  </a:lnTo>
                  <a:lnTo>
                    <a:pt x="8106" y="5639"/>
                  </a:lnTo>
                  <a:lnTo>
                    <a:pt x="7824" y="5710"/>
                  </a:lnTo>
                  <a:lnTo>
                    <a:pt x="7471" y="5639"/>
                  </a:lnTo>
                  <a:lnTo>
                    <a:pt x="7049" y="5569"/>
                  </a:lnTo>
                  <a:lnTo>
                    <a:pt x="6696" y="5428"/>
                  </a:lnTo>
                  <a:lnTo>
                    <a:pt x="6414" y="5287"/>
                  </a:lnTo>
                  <a:lnTo>
                    <a:pt x="6203" y="5075"/>
                  </a:lnTo>
                  <a:lnTo>
                    <a:pt x="6132" y="4864"/>
                  </a:lnTo>
                  <a:lnTo>
                    <a:pt x="5991" y="4582"/>
                  </a:lnTo>
                  <a:lnTo>
                    <a:pt x="5991" y="4371"/>
                  </a:lnTo>
                  <a:lnTo>
                    <a:pt x="6062" y="4089"/>
                  </a:lnTo>
                  <a:lnTo>
                    <a:pt x="6132" y="3807"/>
                  </a:lnTo>
                  <a:lnTo>
                    <a:pt x="6273" y="3595"/>
                  </a:lnTo>
                  <a:lnTo>
                    <a:pt x="6414" y="3384"/>
                  </a:lnTo>
                  <a:lnTo>
                    <a:pt x="6626" y="3172"/>
                  </a:lnTo>
                  <a:lnTo>
                    <a:pt x="6908" y="3031"/>
                  </a:lnTo>
                  <a:lnTo>
                    <a:pt x="7189" y="2890"/>
                  </a:lnTo>
                  <a:lnTo>
                    <a:pt x="7471" y="2820"/>
                  </a:lnTo>
                  <a:close/>
                  <a:moveTo>
                    <a:pt x="5921" y="5992"/>
                  </a:moveTo>
                  <a:lnTo>
                    <a:pt x="6555" y="6133"/>
                  </a:lnTo>
                  <a:lnTo>
                    <a:pt x="7260" y="6415"/>
                  </a:lnTo>
                  <a:lnTo>
                    <a:pt x="7824" y="6767"/>
                  </a:lnTo>
                  <a:lnTo>
                    <a:pt x="8035" y="6978"/>
                  </a:lnTo>
                  <a:lnTo>
                    <a:pt x="8176" y="7190"/>
                  </a:lnTo>
                  <a:lnTo>
                    <a:pt x="8317" y="7401"/>
                  </a:lnTo>
                  <a:lnTo>
                    <a:pt x="8317" y="7613"/>
                  </a:lnTo>
                  <a:lnTo>
                    <a:pt x="8247" y="7824"/>
                  </a:lnTo>
                  <a:lnTo>
                    <a:pt x="8035" y="8036"/>
                  </a:lnTo>
                  <a:lnTo>
                    <a:pt x="7683" y="8318"/>
                  </a:lnTo>
                  <a:lnTo>
                    <a:pt x="7260" y="8529"/>
                  </a:lnTo>
                  <a:lnTo>
                    <a:pt x="6837" y="8670"/>
                  </a:lnTo>
                  <a:lnTo>
                    <a:pt x="6414" y="8741"/>
                  </a:lnTo>
                  <a:lnTo>
                    <a:pt x="5991" y="8741"/>
                  </a:lnTo>
                  <a:lnTo>
                    <a:pt x="5639" y="8670"/>
                  </a:lnTo>
                  <a:lnTo>
                    <a:pt x="5286" y="8529"/>
                  </a:lnTo>
                  <a:lnTo>
                    <a:pt x="4934" y="8388"/>
                  </a:lnTo>
                  <a:lnTo>
                    <a:pt x="4652" y="8177"/>
                  </a:lnTo>
                  <a:lnTo>
                    <a:pt x="4441" y="7965"/>
                  </a:lnTo>
                  <a:lnTo>
                    <a:pt x="4300" y="7683"/>
                  </a:lnTo>
                  <a:lnTo>
                    <a:pt x="4229" y="7401"/>
                  </a:lnTo>
                  <a:lnTo>
                    <a:pt x="4300" y="7119"/>
                  </a:lnTo>
                  <a:lnTo>
                    <a:pt x="4370" y="6767"/>
                  </a:lnTo>
                  <a:lnTo>
                    <a:pt x="4652" y="6415"/>
                  </a:lnTo>
                  <a:lnTo>
                    <a:pt x="5004" y="6062"/>
                  </a:lnTo>
                  <a:lnTo>
                    <a:pt x="5145" y="5992"/>
                  </a:lnTo>
                  <a:close/>
                  <a:moveTo>
                    <a:pt x="4229" y="5498"/>
                  </a:moveTo>
                  <a:lnTo>
                    <a:pt x="3877" y="6767"/>
                  </a:lnTo>
                  <a:lnTo>
                    <a:pt x="3313" y="7965"/>
                  </a:lnTo>
                  <a:lnTo>
                    <a:pt x="3031" y="8459"/>
                  </a:lnTo>
                  <a:lnTo>
                    <a:pt x="2608" y="8670"/>
                  </a:lnTo>
                  <a:lnTo>
                    <a:pt x="2256" y="8811"/>
                  </a:lnTo>
                  <a:lnTo>
                    <a:pt x="1903" y="8811"/>
                  </a:lnTo>
                  <a:lnTo>
                    <a:pt x="1551" y="8600"/>
                  </a:lnTo>
                  <a:lnTo>
                    <a:pt x="1269" y="8318"/>
                  </a:lnTo>
                  <a:lnTo>
                    <a:pt x="1057" y="7895"/>
                  </a:lnTo>
                  <a:lnTo>
                    <a:pt x="916" y="7401"/>
                  </a:lnTo>
                  <a:lnTo>
                    <a:pt x="916" y="6978"/>
                  </a:lnTo>
                  <a:lnTo>
                    <a:pt x="987" y="6697"/>
                  </a:lnTo>
                  <a:lnTo>
                    <a:pt x="1057" y="6415"/>
                  </a:lnTo>
                  <a:lnTo>
                    <a:pt x="1128" y="6203"/>
                  </a:lnTo>
                  <a:lnTo>
                    <a:pt x="1339" y="5992"/>
                  </a:lnTo>
                  <a:lnTo>
                    <a:pt x="1480" y="5851"/>
                  </a:lnTo>
                  <a:lnTo>
                    <a:pt x="1974" y="5639"/>
                  </a:lnTo>
                  <a:lnTo>
                    <a:pt x="2538" y="5498"/>
                  </a:lnTo>
                  <a:close/>
                  <a:moveTo>
                    <a:pt x="4652" y="0"/>
                  </a:moveTo>
                  <a:lnTo>
                    <a:pt x="4018" y="141"/>
                  </a:lnTo>
                  <a:lnTo>
                    <a:pt x="3383" y="423"/>
                  </a:lnTo>
                  <a:lnTo>
                    <a:pt x="2749" y="776"/>
                  </a:lnTo>
                  <a:lnTo>
                    <a:pt x="2185" y="1269"/>
                  </a:lnTo>
                  <a:lnTo>
                    <a:pt x="1833" y="1833"/>
                  </a:lnTo>
                  <a:lnTo>
                    <a:pt x="1692" y="2115"/>
                  </a:lnTo>
                  <a:lnTo>
                    <a:pt x="1551" y="2397"/>
                  </a:lnTo>
                  <a:lnTo>
                    <a:pt x="1551" y="2679"/>
                  </a:lnTo>
                  <a:lnTo>
                    <a:pt x="1551" y="3031"/>
                  </a:lnTo>
                  <a:lnTo>
                    <a:pt x="1692" y="3313"/>
                  </a:lnTo>
                  <a:lnTo>
                    <a:pt x="1833" y="3595"/>
                  </a:lnTo>
                  <a:lnTo>
                    <a:pt x="2044" y="3877"/>
                  </a:lnTo>
                  <a:lnTo>
                    <a:pt x="2397" y="4089"/>
                  </a:lnTo>
                  <a:lnTo>
                    <a:pt x="2820" y="4371"/>
                  </a:lnTo>
                  <a:lnTo>
                    <a:pt x="3313" y="4582"/>
                  </a:lnTo>
                  <a:lnTo>
                    <a:pt x="3947" y="4793"/>
                  </a:lnTo>
                  <a:lnTo>
                    <a:pt x="4652" y="4934"/>
                  </a:lnTo>
                  <a:lnTo>
                    <a:pt x="4511" y="5075"/>
                  </a:lnTo>
                  <a:lnTo>
                    <a:pt x="4300" y="5146"/>
                  </a:lnTo>
                  <a:lnTo>
                    <a:pt x="3736" y="5146"/>
                  </a:lnTo>
                  <a:lnTo>
                    <a:pt x="3031" y="5005"/>
                  </a:lnTo>
                  <a:lnTo>
                    <a:pt x="2256" y="4864"/>
                  </a:lnTo>
                  <a:lnTo>
                    <a:pt x="1480" y="4864"/>
                  </a:lnTo>
                  <a:lnTo>
                    <a:pt x="1128" y="5005"/>
                  </a:lnTo>
                  <a:lnTo>
                    <a:pt x="846" y="5146"/>
                  </a:lnTo>
                  <a:lnTo>
                    <a:pt x="564" y="5357"/>
                  </a:lnTo>
                  <a:lnTo>
                    <a:pt x="282" y="5710"/>
                  </a:lnTo>
                  <a:lnTo>
                    <a:pt x="141" y="6203"/>
                  </a:lnTo>
                  <a:lnTo>
                    <a:pt x="0" y="6767"/>
                  </a:lnTo>
                  <a:lnTo>
                    <a:pt x="0" y="7260"/>
                  </a:lnTo>
                  <a:lnTo>
                    <a:pt x="71" y="7683"/>
                  </a:lnTo>
                  <a:lnTo>
                    <a:pt x="141" y="8106"/>
                  </a:lnTo>
                  <a:lnTo>
                    <a:pt x="282" y="8459"/>
                  </a:lnTo>
                  <a:lnTo>
                    <a:pt x="494" y="8811"/>
                  </a:lnTo>
                  <a:lnTo>
                    <a:pt x="705" y="9093"/>
                  </a:lnTo>
                  <a:lnTo>
                    <a:pt x="987" y="9375"/>
                  </a:lnTo>
                  <a:lnTo>
                    <a:pt x="1269" y="9586"/>
                  </a:lnTo>
                  <a:lnTo>
                    <a:pt x="1621" y="9727"/>
                  </a:lnTo>
                  <a:lnTo>
                    <a:pt x="1974" y="9798"/>
                  </a:lnTo>
                  <a:lnTo>
                    <a:pt x="2326" y="9868"/>
                  </a:lnTo>
                  <a:lnTo>
                    <a:pt x="2679" y="9798"/>
                  </a:lnTo>
                  <a:lnTo>
                    <a:pt x="3031" y="9657"/>
                  </a:lnTo>
                  <a:lnTo>
                    <a:pt x="3383" y="9445"/>
                  </a:lnTo>
                  <a:lnTo>
                    <a:pt x="3736" y="9163"/>
                  </a:lnTo>
                  <a:lnTo>
                    <a:pt x="4018" y="8741"/>
                  </a:lnTo>
                  <a:lnTo>
                    <a:pt x="4018" y="8952"/>
                  </a:lnTo>
                  <a:lnTo>
                    <a:pt x="4088" y="9163"/>
                  </a:lnTo>
                  <a:lnTo>
                    <a:pt x="4229" y="9375"/>
                  </a:lnTo>
                  <a:lnTo>
                    <a:pt x="4300" y="9516"/>
                  </a:lnTo>
                  <a:lnTo>
                    <a:pt x="4723" y="9727"/>
                  </a:lnTo>
                  <a:lnTo>
                    <a:pt x="5145" y="9798"/>
                  </a:lnTo>
                  <a:lnTo>
                    <a:pt x="5709" y="9798"/>
                  </a:lnTo>
                  <a:lnTo>
                    <a:pt x="6273" y="9727"/>
                  </a:lnTo>
                  <a:lnTo>
                    <a:pt x="6837" y="9586"/>
                  </a:lnTo>
                  <a:lnTo>
                    <a:pt x="7401" y="9375"/>
                  </a:lnTo>
                  <a:lnTo>
                    <a:pt x="7965" y="9093"/>
                  </a:lnTo>
                  <a:lnTo>
                    <a:pt x="8458" y="8741"/>
                  </a:lnTo>
                  <a:lnTo>
                    <a:pt x="8811" y="8388"/>
                  </a:lnTo>
                  <a:lnTo>
                    <a:pt x="9093" y="7965"/>
                  </a:lnTo>
                  <a:lnTo>
                    <a:pt x="9234" y="7542"/>
                  </a:lnTo>
                  <a:lnTo>
                    <a:pt x="9234" y="7331"/>
                  </a:lnTo>
                  <a:lnTo>
                    <a:pt x="9163" y="7190"/>
                  </a:lnTo>
                  <a:lnTo>
                    <a:pt x="9093" y="6978"/>
                  </a:lnTo>
                  <a:lnTo>
                    <a:pt x="8952" y="6767"/>
                  </a:lnTo>
                  <a:lnTo>
                    <a:pt x="8740" y="6556"/>
                  </a:lnTo>
                  <a:lnTo>
                    <a:pt x="8458" y="6344"/>
                  </a:lnTo>
                  <a:lnTo>
                    <a:pt x="8811" y="6203"/>
                  </a:lnTo>
                  <a:lnTo>
                    <a:pt x="9093" y="5992"/>
                  </a:lnTo>
                  <a:lnTo>
                    <a:pt x="9374" y="5710"/>
                  </a:lnTo>
                  <a:lnTo>
                    <a:pt x="9515" y="5357"/>
                  </a:lnTo>
                  <a:lnTo>
                    <a:pt x="9656" y="5005"/>
                  </a:lnTo>
                  <a:lnTo>
                    <a:pt x="9727" y="4652"/>
                  </a:lnTo>
                  <a:lnTo>
                    <a:pt x="9797" y="4230"/>
                  </a:lnTo>
                  <a:lnTo>
                    <a:pt x="9797" y="3877"/>
                  </a:lnTo>
                  <a:lnTo>
                    <a:pt x="9727" y="3525"/>
                  </a:lnTo>
                  <a:lnTo>
                    <a:pt x="9656" y="3172"/>
                  </a:lnTo>
                  <a:lnTo>
                    <a:pt x="9515" y="2890"/>
                  </a:lnTo>
                  <a:lnTo>
                    <a:pt x="9374" y="2679"/>
                  </a:lnTo>
                  <a:lnTo>
                    <a:pt x="9163" y="2467"/>
                  </a:lnTo>
                  <a:lnTo>
                    <a:pt x="8952" y="2256"/>
                  </a:lnTo>
                  <a:lnTo>
                    <a:pt x="8740" y="2186"/>
                  </a:lnTo>
                  <a:lnTo>
                    <a:pt x="8458" y="2045"/>
                  </a:lnTo>
                  <a:lnTo>
                    <a:pt x="7965" y="1974"/>
                  </a:lnTo>
                  <a:lnTo>
                    <a:pt x="7401" y="2115"/>
                  </a:lnTo>
                  <a:lnTo>
                    <a:pt x="6837" y="2397"/>
                  </a:lnTo>
                  <a:lnTo>
                    <a:pt x="6273" y="2749"/>
                  </a:lnTo>
                  <a:lnTo>
                    <a:pt x="6344" y="2186"/>
                  </a:lnTo>
                  <a:lnTo>
                    <a:pt x="6344" y="1692"/>
                  </a:lnTo>
                  <a:lnTo>
                    <a:pt x="6273" y="1269"/>
                  </a:lnTo>
                  <a:lnTo>
                    <a:pt x="6132" y="917"/>
                  </a:lnTo>
                  <a:lnTo>
                    <a:pt x="5991" y="635"/>
                  </a:lnTo>
                  <a:lnTo>
                    <a:pt x="5780" y="353"/>
                  </a:lnTo>
                  <a:lnTo>
                    <a:pt x="5498" y="212"/>
                  </a:lnTo>
                  <a:lnTo>
                    <a:pt x="5286" y="71"/>
                  </a:lnTo>
                  <a:lnTo>
                    <a:pt x="4934" y="71"/>
                  </a:lnTo>
                  <a:lnTo>
                    <a:pt x="4652" y="0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Shape 390"/>
            <p:cNvSpPr>
              <a:spLocks/>
            </p:cNvSpPr>
            <p:nvPr/>
          </p:nvSpPr>
          <p:spPr bwMode="auto">
            <a:xfrm>
              <a:off x="971907" y="3707967"/>
              <a:ext cx="219937" cy="341451"/>
            </a:xfrm>
            <a:custGeom>
              <a:avLst/>
              <a:gdLst>
                <a:gd name="T0" fmla="*/ 0 w 8811"/>
                <a:gd name="T1" fmla="*/ 0 h 13675"/>
                <a:gd name="T2" fmla="*/ 8811 w 8811"/>
                <a:gd name="T3" fmla="*/ 13675 h 13675"/>
              </a:gdLst>
              <a:ahLst/>
              <a:cxnLst>
                <a:cxn ang="0">
                  <a:pos x="5921" y="7261"/>
                </a:cxn>
                <a:cxn ang="0">
                  <a:pos x="7330" y="8177"/>
                </a:cxn>
                <a:cxn ang="0">
                  <a:pos x="8035" y="8952"/>
                </a:cxn>
                <a:cxn ang="0">
                  <a:pos x="8247" y="9375"/>
                </a:cxn>
                <a:cxn ang="0">
                  <a:pos x="6485" y="8318"/>
                </a:cxn>
                <a:cxn ang="0">
                  <a:pos x="5709" y="7684"/>
                </a:cxn>
                <a:cxn ang="0">
                  <a:pos x="5075" y="6838"/>
                </a:cxn>
                <a:cxn ang="0">
                  <a:pos x="4370" y="10009"/>
                </a:cxn>
                <a:cxn ang="0">
                  <a:pos x="4722" y="12406"/>
                </a:cxn>
                <a:cxn ang="0">
                  <a:pos x="3947" y="9657"/>
                </a:cxn>
                <a:cxn ang="0">
                  <a:pos x="3383" y="1"/>
                </a:cxn>
                <a:cxn ang="0">
                  <a:pos x="3172" y="212"/>
                </a:cxn>
                <a:cxn ang="0">
                  <a:pos x="2960" y="1199"/>
                </a:cxn>
                <a:cxn ang="0">
                  <a:pos x="2749" y="4018"/>
                </a:cxn>
                <a:cxn ang="0">
                  <a:pos x="2678" y="6133"/>
                </a:cxn>
                <a:cxn ang="0">
                  <a:pos x="2608" y="8177"/>
                </a:cxn>
                <a:cxn ang="0">
                  <a:pos x="2326" y="10432"/>
                </a:cxn>
                <a:cxn ang="0">
                  <a:pos x="2044" y="11419"/>
                </a:cxn>
                <a:cxn ang="0">
                  <a:pos x="1551" y="12265"/>
                </a:cxn>
                <a:cxn ang="0">
                  <a:pos x="916" y="12829"/>
                </a:cxn>
                <a:cxn ang="0">
                  <a:pos x="916" y="12547"/>
                </a:cxn>
                <a:cxn ang="0">
                  <a:pos x="1551" y="9375"/>
                </a:cxn>
                <a:cxn ang="0">
                  <a:pos x="2256" y="7049"/>
                </a:cxn>
                <a:cxn ang="0">
                  <a:pos x="2678" y="6062"/>
                </a:cxn>
                <a:cxn ang="0">
                  <a:pos x="2185" y="6767"/>
                </a:cxn>
                <a:cxn ang="0">
                  <a:pos x="1339" y="8600"/>
                </a:cxn>
                <a:cxn ang="0">
                  <a:pos x="71" y="11631"/>
                </a:cxn>
                <a:cxn ang="0">
                  <a:pos x="0" y="12899"/>
                </a:cxn>
                <a:cxn ang="0">
                  <a:pos x="141" y="13534"/>
                </a:cxn>
                <a:cxn ang="0">
                  <a:pos x="493" y="13675"/>
                </a:cxn>
                <a:cxn ang="0">
                  <a:pos x="987" y="13393"/>
                </a:cxn>
                <a:cxn ang="0">
                  <a:pos x="2115" y="12124"/>
                </a:cxn>
                <a:cxn ang="0">
                  <a:pos x="2960" y="10432"/>
                </a:cxn>
                <a:cxn ang="0">
                  <a:pos x="3242" y="12124"/>
                </a:cxn>
                <a:cxn ang="0">
                  <a:pos x="3736" y="13252"/>
                </a:cxn>
                <a:cxn ang="0">
                  <a:pos x="4159" y="13604"/>
                </a:cxn>
                <a:cxn ang="0">
                  <a:pos x="4582" y="13675"/>
                </a:cxn>
                <a:cxn ang="0">
                  <a:pos x="5145" y="13393"/>
                </a:cxn>
                <a:cxn ang="0">
                  <a:pos x="5498" y="12970"/>
                </a:cxn>
                <a:cxn ang="0">
                  <a:pos x="5639" y="12476"/>
                </a:cxn>
                <a:cxn ang="0">
                  <a:pos x="5639" y="11067"/>
                </a:cxn>
                <a:cxn ang="0">
                  <a:pos x="5145" y="8600"/>
                </a:cxn>
                <a:cxn ang="0">
                  <a:pos x="5921" y="9093"/>
                </a:cxn>
                <a:cxn ang="0">
                  <a:pos x="7471" y="9939"/>
                </a:cxn>
                <a:cxn ang="0">
                  <a:pos x="8176" y="10503"/>
                </a:cxn>
                <a:cxn ang="0">
                  <a:pos x="8458" y="10714"/>
                </a:cxn>
                <a:cxn ang="0">
                  <a:pos x="8670" y="10644"/>
                </a:cxn>
                <a:cxn ang="0">
                  <a:pos x="8811" y="10009"/>
                </a:cxn>
                <a:cxn ang="0">
                  <a:pos x="8670" y="8388"/>
                </a:cxn>
                <a:cxn ang="0">
                  <a:pos x="8317" y="7895"/>
                </a:cxn>
                <a:cxn ang="0">
                  <a:pos x="7330" y="7049"/>
                </a:cxn>
                <a:cxn ang="0">
                  <a:pos x="5498" y="6062"/>
                </a:cxn>
                <a:cxn ang="0">
                  <a:pos x="4582" y="5287"/>
                </a:cxn>
                <a:cxn ang="0">
                  <a:pos x="4300" y="4794"/>
                </a:cxn>
                <a:cxn ang="0">
                  <a:pos x="4229" y="3384"/>
                </a:cxn>
                <a:cxn ang="0">
                  <a:pos x="4229" y="1904"/>
                </a:cxn>
                <a:cxn ang="0">
                  <a:pos x="4088" y="847"/>
                </a:cxn>
                <a:cxn ang="0">
                  <a:pos x="3736" y="283"/>
                </a:cxn>
                <a:cxn ang="0">
                  <a:pos x="3383" y="1"/>
                </a:cxn>
              </a:cxnLst>
              <a:rect l="T0" t="T1" r="T2" b="T3"/>
              <a:pathLst>
                <a:path w="8811" h="13675" extrusionOk="0">
                  <a:moveTo>
                    <a:pt x="5075" y="6838"/>
                  </a:moveTo>
                  <a:lnTo>
                    <a:pt x="5921" y="7261"/>
                  </a:lnTo>
                  <a:lnTo>
                    <a:pt x="6907" y="7824"/>
                  </a:lnTo>
                  <a:lnTo>
                    <a:pt x="7330" y="8177"/>
                  </a:lnTo>
                  <a:lnTo>
                    <a:pt x="7683" y="8529"/>
                  </a:lnTo>
                  <a:lnTo>
                    <a:pt x="8035" y="8952"/>
                  </a:lnTo>
                  <a:lnTo>
                    <a:pt x="8247" y="9375"/>
                  </a:lnTo>
                  <a:lnTo>
                    <a:pt x="7330" y="8811"/>
                  </a:lnTo>
                  <a:lnTo>
                    <a:pt x="6485" y="8318"/>
                  </a:lnTo>
                  <a:lnTo>
                    <a:pt x="6132" y="8036"/>
                  </a:lnTo>
                  <a:lnTo>
                    <a:pt x="5709" y="7684"/>
                  </a:lnTo>
                  <a:lnTo>
                    <a:pt x="5357" y="7331"/>
                  </a:lnTo>
                  <a:lnTo>
                    <a:pt x="5075" y="6838"/>
                  </a:lnTo>
                  <a:close/>
                  <a:moveTo>
                    <a:pt x="3877" y="7261"/>
                  </a:moveTo>
                  <a:lnTo>
                    <a:pt x="4370" y="10009"/>
                  </a:lnTo>
                  <a:lnTo>
                    <a:pt x="4652" y="11701"/>
                  </a:lnTo>
                  <a:lnTo>
                    <a:pt x="4722" y="12406"/>
                  </a:lnTo>
                  <a:lnTo>
                    <a:pt x="4159" y="11983"/>
                  </a:lnTo>
                  <a:lnTo>
                    <a:pt x="3947" y="9657"/>
                  </a:lnTo>
                  <a:lnTo>
                    <a:pt x="3877" y="7261"/>
                  </a:lnTo>
                  <a:close/>
                  <a:moveTo>
                    <a:pt x="3383" y="1"/>
                  </a:moveTo>
                  <a:lnTo>
                    <a:pt x="3242" y="71"/>
                  </a:lnTo>
                  <a:lnTo>
                    <a:pt x="3172" y="212"/>
                  </a:lnTo>
                  <a:lnTo>
                    <a:pt x="3101" y="494"/>
                  </a:lnTo>
                  <a:lnTo>
                    <a:pt x="2960" y="1199"/>
                  </a:lnTo>
                  <a:lnTo>
                    <a:pt x="2890" y="2115"/>
                  </a:lnTo>
                  <a:lnTo>
                    <a:pt x="2749" y="4018"/>
                  </a:lnTo>
                  <a:lnTo>
                    <a:pt x="2678" y="5358"/>
                  </a:lnTo>
                  <a:lnTo>
                    <a:pt x="2678" y="6133"/>
                  </a:lnTo>
                  <a:lnTo>
                    <a:pt x="2608" y="7120"/>
                  </a:lnTo>
                  <a:lnTo>
                    <a:pt x="2608" y="8177"/>
                  </a:lnTo>
                  <a:lnTo>
                    <a:pt x="2537" y="9305"/>
                  </a:lnTo>
                  <a:lnTo>
                    <a:pt x="2326" y="10432"/>
                  </a:lnTo>
                  <a:lnTo>
                    <a:pt x="2185" y="10926"/>
                  </a:lnTo>
                  <a:lnTo>
                    <a:pt x="2044" y="11419"/>
                  </a:lnTo>
                  <a:lnTo>
                    <a:pt x="1833" y="11842"/>
                  </a:lnTo>
                  <a:lnTo>
                    <a:pt x="1551" y="12265"/>
                  </a:lnTo>
                  <a:lnTo>
                    <a:pt x="1269" y="12547"/>
                  </a:lnTo>
                  <a:lnTo>
                    <a:pt x="916" y="12829"/>
                  </a:lnTo>
                  <a:lnTo>
                    <a:pt x="916" y="12758"/>
                  </a:lnTo>
                  <a:lnTo>
                    <a:pt x="916" y="12547"/>
                  </a:lnTo>
                  <a:lnTo>
                    <a:pt x="1057" y="11772"/>
                  </a:lnTo>
                  <a:lnTo>
                    <a:pt x="1551" y="9375"/>
                  </a:lnTo>
                  <a:lnTo>
                    <a:pt x="1903" y="8106"/>
                  </a:lnTo>
                  <a:lnTo>
                    <a:pt x="2256" y="7049"/>
                  </a:lnTo>
                  <a:lnTo>
                    <a:pt x="2537" y="6274"/>
                  </a:lnTo>
                  <a:lnTo>
                    <a:pt x="2678" y="6062"/>
                  </a:lnTo>
                  <a:lnTo>
                    <a:pt x="2537" y="6203"/>
                  </a:lnTo>
                  <a:lnTo>
                    <a:pt x="2185" y="6767"/>
                  </a:lnTo>
                  <a:lnTo>
                    <a:pt x="1762" y="7613"/>
                  </a:lnTo>
                  <a:lnTo>
                    <a:pt x="1339" y="8600"/>
                  </a:lnTo>
                  <a:lnTo>
                    <a:pt x="493" y="10573"/>
                  </a:lnTo>
                  <a:lnTo>
                    <a:pt x="71" y="11631"/>
                  </a:lnTo>
                  <a:lnTo>
                    <a:pt x="0" y="12335"/>
                  </a:lnTo>
                  <a:lnTo>
                    <a:pt x="0" y="12899"/>
                  </a:lnTo>
                  <a:lnTo>
                    <a:pt x="0" y="13252"/>
                  </a:lnTo>
                  <a:lnTo>
                    <a:pt x="141" y="13534"/>
                  </a:lnTo>
                  <a:lnTo>
                    <a:pt x="282" y="13604"/>
                  </a:lnTo>
                  <a:lnTo>
                    <a:pt x="493" y="13675"/>
                  </a:lnTo>
                  <a:lnTo>
                    <a:pt x="705" y="13604"/>
                  </a:lnTo>
                  <a:lnTo>
                    <a:pt x="987" y="13393"/>
                  </a:lnTo>
                  <a:lnTo>
                    <a:pt x="1551" y="12899"/>
                  </a:lnTo>
                  <a:lnTo>
                    <a:pt x="2115" y="12124"/>
                  </a:lnTo>
                  <a:lnTo>
                    <a:pt x="2608" y="11278"/>
                  </a:lnTo>
                  <a:lnTo>
                    <a:pt x="2960" y="10432"/>
                  </a:lnTo>
                  <a:lnTo>
                    <a:pt x="3101" y="11419"/>
                  </a:lnTo>
                  <a:lnTo>
                    <a:pt x="3242" y="12124"/>
                  </a:lnTo>
                  <a:lnTo>
                    <a:pt x="3454" y="12758"/>
                  </a:lnTo>
                  <a:lnTo>
                    <a:pt x="3736" y="13252"/>
                  </a:lnTo>
                  <a:lnTo>
                    <a:pt x="3947" y="13463"/>
                  </a:lnTo>
                  <a:lnTo>
                    <a:pt x="4159" y="13604"/>
                  </a:lnTo>
                  <a:lnTo>
                    <a:pt x="4370" y="13675"/>
                  </a:lnTo>
                  <a:lnTo>
                    <a:pt x="4582" y="13675"/>
                  </a:lnTo>
                  <a:lnTo>
                    <a:pt x="4863" y="13604"/>
                  </a:lnTo>
                  <a:lnTo>
                    <a:pt x="5145" y="13393"/>
                  </a:lnTo>
                  <a:lnTo>
                    <a:pt x="5357" y="13252"/>
                  </a:lnTo>
                  <a:lnTo>
                    <a:pt x="5498" y="12970"/>
                  </a:lnTo>
                  <a:lnTo>
                    <a:pt x="5568" y="12758"/>
                  </a:lnTo>
                  <a:lnTo>
                    <a:pt x="5639" y="12476"/>
                  </a:lnTo>
                  <a:lnTo>
                    <a:pt x="5639" y="11772"/>
                  </a:lnTo>
                  <a:lnTo>
                    <a:pt x="5639" y="11067"/>
                  </a:lnTo>
                  <a:lnTo>
                    <a:pt x="5357" y="9657"/>
                  </a:lnTo>
                  <a:lnTo>
                    <a:pt x="5145" y="8600"/>
                  </a:lnTo>
                  <a:lnTo>
                    <a:pt x="5498" y="8882"/>
                  </a:lnTo>
                  <a:lnTo>
                    <a:pt x="5921" y="9093"/>
                  </a:lnTo>
                  <a:lnTo>
                    <a:pt x="6696" y="9516"/>
                  </a:lnTo>
                  <a:lnTo>
                    <a:pt x="7471" y="9939"/>
                  </a:lnTo>
                  <a:lnTo>
                    <a:pt x="7894" y="10221"/>
                  </a:lnTo>
                  <a:lnTo>
                    <a:pt x="8176" y="10503"/>
                  </a:lnTo>
                  <a:lnTo>
                    <a:pt x="8317" y="10644"/>
                  </a:lnTo>
                  <a:lnTo>
                    <a:pt x="8458" y="10714"/>
                  </a:lnTo>
                  <a:lnTo>
                    <a:pt x="8599" y="10714"/>
                  </a:lnTo>
                  <a:lnTo>
                    <a:pt x="8670" y="10644"/>
                  </a:lnTo>
                  <a:lnTo>
                    <a:pt x="8740" y="10362"/>
                  </a:lnTo>
                  <a:lnTo>
                    <a:pt x="8811" y="10009"/>
                  </a:lnTo>
                  <a:lnTo>
                    <a:pt x="8811" y="9023"/>
                  </a:lnTo>
                  <a:lnTo>
                    <a:pt x="8670" y="8388"/>
                  </a:lnTo>
                  <a:lnTo>
                    <a:pt x="8529" y="8106"/>
                  </a:lnTo>
                  <a:lnTo>
                    <a:pt x="8317" y="7895"/>
                  </a:lnTo>
                  <a:lnTo>
                    <a:pt x="7894" y="7402"/>
                  </a:lnTo>
                  <a:lnTo>
                    <a:pt x="7330" y="7049"/>
                  </a:lnTo>
                  <a:lnTo>
                    <a:pt x="6696" y="6697"/>
                  </a:lnTo>
                  <a:lnTo>
                    <a:pt x="5498" y="6062"/>
                  </a:lnTo>
                  <a:lnTo>
                    <a:pt x="5004" y="5710"/>
                  </a:lnTo>
                  <a:lnTo>
                    <a:pt x="4582" y="5287"/>
                  </a:lnTo>
                  <a:lnTo>
                    <a:pt x="4441" y="5076"/>
                  </a:lnTo>
                  <a:lnTo>
                    <a:pt x="4300" y="4794"/>
                  </a:lnTo>
                  <a:lnTo>
                    <a:pt x="4229" y="4159"/>
                  </a:lnTo>
                  <a:lnTo>
                    <a:pt x="4229" y="3384"/>
                  </a:lnTo>
                  <a:lnTo>
                    <a:pt x="4229" y="2609"/>
                  </a:lnTo>
                  <a:lnTo>
                    <a:pt x="4229" y="1904"/>
                  </a:lnTo>
                  <a:lnTo>
                    <a:pt x="4159" y="1199"/>
                  </a:lnTo>
                  <a:lnTo>
                    <a:pt x="4088" y="847"/>
                  </a:lnTo>
                  <a:lnTo>
                    <a:pt x="3947" y="565"/>
                  </a:lnTo>
                  <a:lnTo>
                    <a:pt x="3736" y="283"/>
                  </a:lnTo>
                  <a:lnTo>
                    <a:pt x="3524" y="71"/>
                  </a:lnTo>
                  <a:lnTo>
                    <a:pt x="3383" y="1"/>
                  </a:lnTo>
                  <a:close/>
                </a:path>
              </a:pathLst>
            </a:custGeom>
            <a:solidFill>
              <a:srgbClr val="F7CA0F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Shape 391"/>
            <p:cNvSpPr>
              <a:spLocks/>
            </p:cNvSpPr>
            <p:nvPr/>
          </p:nvSpPr>
          <p:spPr bwMode="auto">
            <a:xfrm>
              <a:off x="2016215" y="4890400"/>
              <a:ext cx="120254" cy="586475"/>
            </a:xfrm>
            <a:custGeom>
              <a:avLst/>
              <a:gdLst>
                <a:gd name="T0" fmla="*/ 0 w 4794"/>
                <a:gd name="T1" fmla="*/ 0 h 23472"/>
                <a:gd name="T2" fmla="*/ 4794 w 4794"/>
                <a:gd name="T3" fmla="*/ 23472 h 23472"/>
              </a:gdLst>
              <a:ahLst/>
              <a:cxnLst>
                <a:cxn ang="0">
                  <a:pos x="3173" y="8177"/>
                </a:cxn>
                <a:cxn ang="0">
                  <a:pos x="3666" y="11208"/>
                </a:cxn>
                <a:cxn ang="0">
                  <a:pos x="3666" y="14239"/>
                </a:cxn>
                <a:cxn ang="0">
                  <a:pos x="3102" y="17340"/>
                </a:cxn>
                <a:cxn ang="0">
                  <a:pos x="2115" y="17481"/>
                </a:cxn>
                <a:cxn ang="0">
                  <a:pos x="1411" y="14802"/>
                </a:cxn>
                <a:cxn ang="0">
                  <a:pos x="1199" y="12195"/>
                </a:cxn>
                <a:cxn ang="0">
                  <a:pos x="1622" y="9516"/>
                </a:cxn>
                <a:cxn ang="0">
                  <a:pos x="1974" y="9939"/>
                </a:cxn>
                <a:cxn ang="0">
                  <a:pos x="1904" y="14450"/>
                </a:cxn>
                <a:cxn ang="0">
                  <a:pos x="2045" y="16142"/>
                </a:cxn>
                <a:cxn ang="0">
                  <a:pos x="2327" y="16635"/>
                </a:cxn>
                <a:cxn ang="0">
                  <a:pos x="2679" y="16424"/>
                </a:cxn>
                <a:cxn ang="0">
                  <a:pos x="2961" y="15507"/>
                </a:cxn>
                <a:cxn ang="0">
                  <a:pos x="3173" y="13463"/>
                </a:cxn>
                <a:cxn ang="0">
                  <a:pos x="3102" y="10221"/>
                </a:cxn>
                <a:cxn ang="0">
                  <a:pos x="2750" y="6626"/>
                </a:cxn>
                <a:cxn ang="0">
                  <a:pos x="2115" y="776"/>
                </a:cxn>
                <a:cxn ang="0">
                  <a:pos x="2045" y="2961"/>
                </a:cxn>
                <a:cxn ang="0">
                  <a:pos x="1974" y="5076"/>
                </a:cxn>
                <a:cxn ang="0">
                  <a:pos x="1692" y="6697"/>
                </a:cxn>
                <a:cxn ang="0">
                  <a:pos x="776" y="9093"/>
                </a:cxn>
                <a:cxn ang="0">
                  <a:pos x="283" y="10644"/>
                </a:cxn>
                <a:cxn ang="0">
                  <a:pos x="1" y="12406"/>
                </a:cxn>
                <a:cxn ang="0">
                  <a:pos x="71" y="13886"/>
                </a:cxn>
                <a:cxn ang="0">
                  <a:pos x="353" y="15366"/>
                </a:cxn>
                <a:cxn ang="0">
                  <a:pos x="1270" y="18256"/>
                </a:cxn>
                <a:cxn ang="0">
                  <a:pos x="1833" y="19736"/>
                </a:cxn>
                <a:cxn ang="0">
                  <a:pos x="1833" y="20371"/>
                </a:cxn>
                <a:cxn ang="0">
                  <a:pos x="1551" y="21357"/>
                </a:cxn>
                <a:cxn ang="0">
                  <a:pos x="988" y="22274"/>
                </a:cxn>
                <a:cxn ang="0">
                  <a:pos x="494" y="23049"/>
                </a:cxn>
                <a:cxn ang="0">
                  <a:pos x="635" y="23402"/>
                </a:cxn>
                <a:cxn ang="0">
                  <a:pos x="776" y="23472"/>
                </a:cxn>
                <a:cxn ang="0">
                  <a:pos x="1129" y="23261"/>
                </a:cxn>
                <a:cxn ang="0">
                  <a:pos x="2045" y="21992"/>
                </a:cxn>
                <a:cxn ang="0">
                  <a:pos x="3243" y="19454"/>
                </a:cxn>
                <a:cxn ang="0">
                  <a:pos x="4371" y="16635"/>
                </a:cxn>
                <a:cxn ang="0">
                  <a:pos x="4794" y="13463"/>
                </a:cxn>
                <a:cxn ang="0">
                  <a:pos x="4653" y="10362"/>
                </a:cxn>
                <a:cxn ang="0">
                  <a:pos x="4089" y="7331"/>
                </a:cxn>
                <a:cxn ang="0">
                  <a:pos x="3243" y="4300"/>
                </a:cxn>
                <a:cxn ang="0">
                  <a:pos x="3173" y="3173"/>
                </a:cxn>
                <a:cxn ang="0">
                  <a:pos x="2468" y="424"/>
                </a:cxn>
                <a:cxn ang="0">
                  <a:pos x="2256" y="1"/>
                </a:cxn>
              </a:cxnLst>
              <a:rect l="T0" t="T1" r="T2" b="T3"/>
              <a:pathLst>
                <a:path w="4794" h="23472" extrusionOk="0">
                  <a:moveTo>
                    <a:pt x="2750" y="6626"/>
                  </a:moveTo>
                  <a:lnTo>
                    <a:pt x="3173" y="8177"/>
                  </a:lnTo>
                  <a:lnTo>
                    <a:pt x="3455" y="9728"/>
                  </a:lnTo>
                  <a:lnTo>
                    <a:pt x="3666" y="11208"/>
                  </a:lnTo>
                  <a:lnTo>
                    <a:pt x="3736" y="12758"/>
                  </a:lnTo>
                  <a:lnTo>
                    <a:pt x="3666" y="14239"/>
                  </a:lnTo>
                  <a:lnTo>
                    <a:pt x="3455" y="15789"/>
                  </a:lnTo>
                  <a:lnTo>
                    <a:pt x="3102" y="17340"/>
                  </a:lnTo>
                  <a:lnTo>
                    <a:pt x="2609" y="18891"/>
                  </a:lnTo>
                  <a:lnTo>
                    <a:pt x="2115" y="17481"/>
                  </a:lnTo>
                  <a:lnTo>
                    <a:pt x="1692" y="16142"/>
                  </a:lnTo>
                  <a:lnTo>
                    <a:pt x="1411" y="14802"/>
                  </a:lnTo>
                  <a:lnTo>
                    <a:pt x="1199" y="13534"/>
                  </a:lnTo>
                  <a:lnTo>
                    <a:pt x="1199" y="12195"/>
                  </a:lnTo>
                  <a:lnTo>
                    <a:pt x="1340" y="10855"/>
                  </a:lnTo>
                  <a:lnTo>
                    <a:pt x="1622" y="9516"/>
                  </a:lnTo>
                  <a:lnTo>
                    <a:pt x="2115" y="8036"/>
                  </a:lnTo>
                  <a:lnTo>
                    <a:pt x="1974" y="9939"/>
                  </a:lnTo>
                  <a:lnTo>
                    <a:pt x="1904" y="12970"/>
                  </a:lnTo>
                  <a:lnTo>
                    <a:pt x="1904" y="14450"/>
                  </a:lnTo>
                  <a:lnTo>
                    <a:pt x="1974" y="15719"/>
                  </a:lnTo>
                  <a:lnTo>
                    <a:pt x="2045" y="16142"/>
                  </a:lnTo>
                  <a:lnTo>
                    <a:pt x="2186" y="16494"/>
                  </a:lnTo>
                  <a:lnTo>
                    <a:pt x="2327" y="16635"/>
                  </a:lnTo>
                  <a:lnTo>
                    <a:pt x="2468" y="16635"/>
                  </a:lnTo>
                  <a:lnTo>
                    <a:pt x="2679" y="16424"/>
                  </a:lnTo>
                  <a:lnTo>
                    <a:pt x="2820" y="16001"/>
                  </a:lnTo>
                  <a:lnTo>
                    <a:pt x="2961" y="15507"/>
                  </a:lnTo>
                  <a:lnTo>
                    <a:pt x="3102" y="14943"/>
                  </a:lnTo>
                  <a:lnTo>
                    <a:pt x="3173" y="13463"/>
                  </a:lnTo>
                  <a:lnTo>
                    <a:pt x="3173" y="11842"/>
                  </a:lnTo>
                  <a:lnTo>
                    <a:pt x="3102" y="10221"/>
                  </a:lnTo>
                  <a:lnTo>
                    <a:pt x="2961" y="8670"/>
                  </a:lnTo>
                  <a:lnTo>
                    <a:pt x="2750" y="6626"/>
                  </a:lnTo>
                  <a:close/>
                  <a:moveTo>
                    <a:pt x="2256" y="1"/>
                  </a:moveTo>
                  <a:lnTo>
                    <a:pt x="2115" y="776"/>
                  </a:lnTo>
                  <a:lnTo>
                    <a:pt x="2045" y="1481"/>
                  </a:lnTo>
                  <a:lnTo>
                    <a:pt x="2045" y="2961"/>
                  </a:lnTo>
                  <a:lnTo>
                    <a:pt x="2045" y="4371"/>
                  </a:lnTo>
                  <a:lnTo>
                    <a:pt x="1974" y="5076"/>
                  </a:lnTo>
                  <a:lnTo>
                    <a:pt x="1904" y="5851"/>
                  </a:lnTo>
                  <a:lnTo>
                    <a:pt x="1692" y="6697"/>
                  </a:lnTo>
                  <a:lnTo>
                    <a:pt x="1411" y="7472"/>
                  </a:lnTo>
                  <a:lnTo>
                    <a:pt x="776" y="9093"/>
                  </a:lnTo>
                  <a:lnTo>
                    <a:pt x="494" y="9869"/>
                  </a:lnTo>
                  <a:lnTo>
                    <a:pt x="283" y="10644"/>
                  </a:lnTo>
                  <a:lnTo>
                    <a:pt x="71" y="11490"/>
                  </a:lnTo>
                  <a:lnTo>
                    <a:pt x="1" y="12406"/>
                  </a:lnTo>
                  <a:lnTo>
                    <a:pt x="1" y="13181"/>
                  </a:lnTo>
                  <a:lnTo>
                    <a:pt x="71" y="13886"/>
                  </a:lnTo>
                  <a:lnTo>
                    <a:pt x="142" y="14661"/>
                  </a:lnTo>
                  <a:lnTo>
                    <a:pt x="353" y="15366"/>
                  </a:lnTo>
                  <a:lnTo>
                    <a:pt x="776" y="16846"/>
                  </a:lnTo>
                  <a:lnTo>
                    <a:pt x="1270" y="18256"/>
                  </a:lnTo>
                  <a:lnTo>
                    <a:pt x="1622" y="19102"/>
                  </a:lnTo>
                  <a:lnTo>
                    <a:pt x="1833" y="19736"/>
                  </a:lnTo>
                  <a:lnTo>
                    <a:pt x="1833" y="20018"/>
                  </a:lnTo>
                  <a:lnTo>
                    <a:pt x="1833" y="20371"/>
                  </a:lnTo>
                  <a:lnTo>
                    <a:pt x="1622" y="21146"/>
                  </a:lnTo>
                  <a:lnTo>
                    <a:pt x="1551" y="21357"/>
                  </a:lnTo>
                  <a:lnTo>
                    <a:pt x="1411" y="21639"/>
                  </a:lnTo>
                  <a:lnTo>
                    <a:pt x="988" y="22274"/>
                  </a:lnTo>
                  <a:lnTo>
                    <a:pt x="565" y="22838"/>
                  </a:lnTo>
                  <a:lnTo>
                    <a:pt x="494" y="23049"/>
                  </a:lnTo>
                  <a:lnTo>
                    <a:pt x="494" y="23261"/>
                  </a:lnTo>
                  <a:lnTo>
                    <a:pt x="635" y="23402"/>
                  </a:lnTo>
                  <a:lnTo>
                    <a:pt x="706" y="23402"/>
                  </a:lnTo>
                  <a:lnTo>
                    <a:pt x="776" y="23472"/>
                  </a:lnTo>
                  <a:lnTo>
                    <a:pt x="917" y="23402"/>
                  </a:lnTo>
                  <a:lnTo>
                    <a:pt x="1129" y="23261"/>
                  </a:lnTo>
                  <a:lnTo>
                    <a:pt x="1411" y="22979"/>
                  </a:lnTo>
                  <a:lnTo>
                    <a:pt x="2045" y="21992"/>
                  </a:lnTo>
                  <a:lnTo>
                    <a:pt x="2679" y="20794"/>
                  </a:lnTo>
                  <a:lnTo>
                    <a:pt x="3243" y="19454"/>
                  </a:lnTo>
                  <a:lnTo>
                    <a:pt x="3736" y="18256"/>
                  </a:lnTo>
                  <a:lnTo>
                    <a:pt x="4371" y="16635"/>
                  </a:lnTo>
                  <a:lnTo>
                    <a:pt x="4653" y="15014"/>
                  </a:lnTo>
                  <a:lnTo>
                    <a:pt x="4794" y="13463"/>
                  </a:lnTo>
                  <a:lnTo>
                    <a:pt x="4794" y="11913"/>
                  </a:lnTo>
                  <a:lnTo>
                    <a:pt x="4653" y="10362"/>
                  </a:lnTo>
                  <a:lnTo>
                    <a:pt x="4441" y="8882"/>
                  </a:lnTo>
                  <a:lnTo>
                    <a:pt x="4089" y="7331"/>
                  </a:lnTo>
                  <a:lnTo>
                    <a:pt x="3666" y="5851"/>
                  </a:lnTo>
                  <a:lnTo>
                    <a:pt x="3243" y="4300"/>
                  </a:lnTo>
                  <a:lnTo>
                    <a:pt x="3243" y="3807"/>
                  </a:lnTo>
                  <a:lnTo>
                    <a:pt x="3173" y="3173"/>
                  </a:lnTo>
                  <a:lnTo>
                    <a:pt x="2820" y="1692"/>
                  </a:lnTo>
                  <a:lnTo>
                    <a:pt x="2468" y="424"/>
                  </a:lnTo>
                  <a:lnTo>
                    <a:pt x="2327" y="71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2" name="Shape 392"/>
            <p:cNvGrpSpPr>
              <a:grpSpLocks/>
            </p:cNvGrpSpPr>
            <p:nvPr/>
          </p:nvGrpSpPr>
          <p:grpSpPr bwMode="auto">
            <a:xfrm>
              <a:off x="1217161" y="5035833"/>
              <a:ext cx="169305" cy="270316"/>
              <a:chOff x="3510936" y="5035833"/>
              <a:chExt cx="169305" cy="270316"/>
            </a:xfrm>
          </p:grpSpPr>
          <p:sp>
            <p:nvSpPr>
              <p:cNvPr id="23" name="Shape 393"/>
              <p:cNvSpPr>
                <a:spLocks/>
              </p:cNvSpPr>
              <p:nvPr/>
            </p:nvSpPr>
            <p:spPr bwMode="auto">
              <a:xfrm>
                <a:off x="3510936" y="5105388"/>
                <a:ext cx="87026" cy="77459"/>
              </a:xfrm>
              <a:custGeom>
                <a:avLst/>
                <a:gdLst>
                  <a:gd name="T0" fmla="*/ 0 w 3454"/>
                  <a:gd name="T1" fmla="*/ 0 h 3103"/>
                  <a:gd name="T2" fmla="*/ 3454 w 3454"/>
                  <a:gd name="T3" fmla="*/ 3103 h 3103"/>
                </a:gdLst>
                <a:ahLst/>
                <a:cxnLst>
                  <a:cxn ang="0">
                    <a:pos x="2185" y="1"/>
                  </a:cxn>
                  <a:cxn ang="0">
                    <a:pos x="1762" y="142"/>
                  </a:cxn>
                  <a:cxn ang="0">
                    <a:pos x="1269" y="424"/>
                  </a:cxn>
                  <a:cxn ang="0">
                    <a:pos x="846" y="706"/>
                  </a:cxn>
                  <a:cxn ang="0">
                    <a:pos x="494" y="1129"/>
                  </a:cxn>
                  <a:cxn ang="0">
                    <a:pos x="212" y="1551"/>
                  </a:cxn>
                  <a:cxn ang="0">
                    <a:pos x="71" y="1904"/>
                  </a:cxn>
                  <a:cxn ang="0">
                    <a:pos x="0" y="2327"/>
                  </a:cxn>
                  <a:cxn ang="0">
                    <a:pos x="71" y="2468"/>
                  </a:cxn>
                  <a:cxn ang="0">
                    <a:pos x="141" y="2679"/>
                  </a:cxn>
                  <a:cxn ang="0">
                    <a:pos x="282" y="2820"/>
                  </a:cxn>
                  <a:cxn ang="0">
                    <a:pos x="494" y="2891"/>
                  </a:cxn>
                  <a:cxn ang="0">
                    <a:pos x="705" y="3032"/>
                  </a:cxn>
                  <a:cxn ang="0">
                    <a:pos x="1058" y="3102"/>
                  </a:cxn>
                  <a:cxn ang="0">
                    <a:pos x="2256" y="3102"/>
                  </a:cxn>
                  <a:cxn ang="0">
                    <a:pos x="2538" y="2961"/>
                  </a:cxn>
                  <a:cxn ang="0">
                    <a:pos x="2820" y="2750"/>
                  </a:cxn>
                  <a:cxn ang="0">
                    <a:pos x="3031" y="2468"/>
                  </a:cxn>
                  <a:cxn ang="0">
                    <a:pos x="3313" y="1974"/>
                  </a:cxn>
                  <a:cxn ang="0">
                    <a:pos x="3454" y="1622"/>
                  </a:cxn>
                  <a:cxn ang="0">
                    <a:pos x="3384" y="917"/>
                  </a:cxn>
                  <a:cxn ang="0">
                    <a:pos x="3313" y="635"/>
                  </a:cxn>
                  <a:cxn ang="0">
                    <a:pos x="3243" y="424"/>
                  </a:cxn>
                  <a:cxn ang="0">
                    <a:pos x="3102" y="212"/>
                  </a:cxn>
                  <a:cxn ang="0">
                    <a:pos x="2961" y="142"/>
                  </a:cxn>
                  <a:cxn ang="0">
                    <a:pos x="2820" y="1"/>
                  </a:cxn>
                </a:cxnLst>
                <a:rect l="T0" t="T1" r="T2" b="T3"/>
                <a:pathLst>
                  <a:path w="3454" h="3103" extrusionOk="0">
                    <a:moveTo>
                      <a:pt x="2185" y="1"/>
                    </a:moveTo>
                    <a:lnTo>
                      <a:pt x="1762" y="142"/>
                    </a:lnTo>
                    <a:lnTo>
                      <a:pt x="1269" y="424"/>
                    </a:lnTo>
                    <a:lnTo>
                      <a:pt x="846" y="706"/>
                    </a:lnTo>
                    <a:lnTo>
                      <a:pt x="494" y="1129"/>
                    </a:lnTo>
                    <a:lnTo>
                      <a:pt x="212" y="1551"/>
                    </a:lnTo>
                    <a:lnTo>
                      <a:pt x="71" y="1904"/>
                    </a:lnTo>
                    <a:lnTo>
                      <a:pt x="0" y="2327"/>
                    </a:lnTo>
                    <a:lnTo>
                      <a:pt x="71" y="2468"/>
                    </a:lnTo>
                    <a:lnTo>
                      <a:pt x="141" y="2679"/>
                    </a:lnTo>
                    <a:lnTo>
                      <a:pt x="282" y="2820"/>
                    </a:lnTo>
                    <a:lnTo>
                      <a:pt x="494" y="2891"/>
                    </a:lnTo>
                    <a:lnTo>
                      <a:pt x="705" y="3032"/>
                    </a:lnTo>
                    <a:lnTo>
                      <a:pt x="1058" y="3102"/>
                    </a:lnTo>
                    <a:lnTo>
                      <a:pt x="2256" y="3102"/>
                    </a:lnTo>
                    <a:lnTo>
                      <a:pt x="2538" y="2961"/>
                    </a:lnTo>
                    <a:lnTo>
                      <a:pt x="2820" y="2750"/>
                    </a:lnTo>
                    <a:lnTo>
                      <a:pt x="3031" y="2468"/>
                    </a:lnTo>
                    <a:lnTo>
                      <a:pt x="3313" y="1974"/>
                    </a:lnTo>
                    <a:lnTo>
                      <a:pt x="3454" y="1622"/>
                    </a:lnTo>
                    <a:lnTo>
                      <a:pt x="3384" y="917"/>
                    </a:lnTo>
                    <a:lnTo>
                      <a:pt x="3313" y="635"/>
                    </a:lnTo>
                    <a:lnTo>
                      <a:pt x="3243" y="424"/>
                    </a:lnTo>
                    <a:lnTo>
                      <a:pt x="3102" y="212"/>
                    </a:lnTo>
                    <a:lnTo>
                      <a:pt x="2961" y="142"/>
                    </a:lnTo>
                    <a:lnTo>
                      <a:pt x="2820" y="1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Shape 394"/>
              <p:cNvSpPr>
                <a:spLocks/>
              </p:cNvSpPr>
              <p:nvPr/>
            </p:nvSpPr>
            <p:spPr bwMode="auto">
              <a:xfrm>
                <a:off x="3602709" y="5157555"/>
                <a:ext cx="66456" cy="63232"/>
              </a:xfrm>
              <a:custGeom>
                <a:avLst/>
                <a:gdLst>
                  <a:gd name="T0" fmla="*/ 0 w 2679"/>
                  <a:gd name="T1" fmla="*/ 0 h 2538"/>
                  <a:gd name="T2" fmla="*/ 2679 w 2679"/>
                  <a:gd name="T3" fmla="*/ 2538 h 2538"/>
                </a:gdLst>
                <a:ahLst/>
                <a:cxnLst>
                  <a:cxn ang="0">
                    <a:pos x="1269" y="0"/>
                  </a:cxn>
                  <a:cxn ang="0">
                    <a:pos x="846" y="71"/>
                  </a:cxn>
                  <a:cxn ang="0">
                    <a:pos x="423" y="353"/>
                  </a:cxn>
                  <a:cxn ang="0">
                    <a:pos x="141" y="705"/>
                  </a:cxn>
                  <a:cxn ang="0">
                    <a:pos x="71" y="917"/>
                  </a:cxn>
                  <a:cxn ang="0">
                    <a:pos x="0" y="1128"/>
                  </a:cxn>
                  <a:cxn ang="0">
                    <a:pos x="0" y="1410"/>
                  </a:cxn>
                  <a:cxn ang="0">
                    <a:pos x="71" y="1692"/>
                  </a:cxn>
                  <a:cxn ang="0">
                    <a:pos x="212" y="1974"/>
                  </a:cxn>
                  <a:cxn ang="0">
                    <a:pos x="353" y="2185"/>
                  </a:cxn>
                  <a:cxn ang="0">
                    <a:pos x="564" y="2397"/>
                  </a:cxn>
                  <a:cxn ang="0">
                    <a:pos x="846" y="2467"/>
                  </a:cxn>
                  <a:cxn ang="0">
                    <a:pos x="1058" y="2538"/>
                  </a:cxn>
                  <a:cxn ang="0">
                    <a:pos x="1551" y="2538"/>
                  </a:cxn>
                  <a:cxn ang="0">
                    <a:pos x="1833" y="2467"/>
                  </a:cxn>
                  <a:cxn ang="0">
                    <a:pos x="2044" y="2326"/>
                  </a:cxn>
                  <a:cxn ang="0">
                    <a:pos x="2256" y="2185"/>
                  </a:cxn>
                  <a:cxn ang="0">
                    <a:pos x="2397" y="1974"/>
                  </a:cxn>
                  <a:cxn ang="0">
                    <a:pos x="2538" y="1762"/>
                  </a:cxn>
                  <a:cxn ang="0">
                    <a:pos x="2608" y="1481"/>
                  </a:cxn>
                  <a:cxn ang="0">
                    <a:pos x="2679" y="1199"/>
                  </a:cxn>
                  <a:cxn ang="0">
                    <a:pos x="2608" y="917"/>
                  </a:cxn>
                  <a:cxn ang="0">
                    <a:pos x="2467" y="564"/>
                  </a:cxn>
                  <a:cxn ang="0">
                    <a:pos x="2326" y="353"/>
                  </a:cxn>
                  <a:cxn ang="0">
                    <a:pos x="2115" y="212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2679" h="2538" extrusionOk="0">
                    <a:moveTo>
                      <a:pt x="1269" y="0"/>
                    </a:moveTo>
                    <a:lnTo>
                      <a:pt x="846" y="71"/>
                    </a:lnTo>
                    <a:lnTo>
                      <a:pt x="423" y="353"/>
                    </a:lnTo>
                    <a:lnTo>
                      <a:pt x="141" y="705"/>
                    </a:lnTo>
                    <a:lnTo>
                      <a:pt x="71" y="917"/>
                    </a:lnTo>
                    <a:lnTo>
                      <a:pt x="0" y="1128"/>
                    </a:lnTo>
                    <a:lnTo>
                      <a:pt x="0" y="1410"/>
                    </a:lnTo>
                    <a:lnTo>
                      <a:pt x="71" y="1692"/>
                    </a:lnTo>
                    <a:lnTo>
                      <a:pt x="212" y="1974"/>
                    </a:lnTo>
                    <a:lnTo>
                      <a:pt x="353" y="2185"/>
                    </a:lnTo>
                    <a:lnTo>
                      <a:pt x="564" y="2397"/>
                    </a:lnTo>
                    <a:lnTo>
                      <a:pt x="846" y="2467"/>
                    </a:lnTo>
                    <a:lnTo>
                      <a:pt x="1058" y="2538"/>
                    </a:lnTo>
                    <a:lnTo>
                      <a:pt x="1551" y="2538"/>
                    </a:lnTo>
                    <a:lnTo>
                      <a:pt x="1833" y="2467"/>
                    </a:lnTo>
                    <a:lnTo>
                      <a:pt x="2044" y="2326"/>
                    </a:lnTo>
                    <a:lnTo>
                      <a:pt x="2256" y="2185"/>
                    </a:lnTo>
                    <a:lnTo>
                      <a:pt x="2397" y="1974"/>
                    </a:lnTo>
                    <a:lnTo>
                      <a:pt x="2538" y="1762"/>
                    </a:lnTo>
                    <a:lnTo>
                      <a:pt x="2608" y="1481"/>
                    </a:lnTo>
                    <a:lnTo>
                      <a:pt x="2679" y="1199"/>
                    </a:lnTo>
                    <a:lnTo>
                      <a:pt x="2608" y="917"/>
                    </a:lnTo>
                    <a:lnTo>
                      <a:pt x="2467" y="564"/>
                    </a:lnTo>
                    <a:lnTo>
                      <a:pt x="2326" y="353"/>
                    </a:lnTo>
                    <a:lnTo>
                      <a:pt x="2115" y="212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Shape 395"/>
              <p:cNvSpPr>
                <a:spLocks/>
              </p:cNvSpPr>
              <p:nvPr/>
            </p:nvSpPr>
            <p:spPr bwMode="auto">
              <a:xfrm>
                <a:off x="3539417" y="5220786"/>
                <a:ext cx="82279" cy="85363"/>
              </a:xfrm>
              <a:custGeom>
                <a:avLst/>
                <a:gdLst>
                  <a:gd name="T0" fmla="*/ 0 w 3313"/>
                  <a:gd name="T1" fmla="*/ 0 h 3385"/>
                  <a:gd name="T2" fmla="*/ 3313 w 3313"/>
                  <a:gd name="T3" fmla="*/ 3385 h 3385"/>
                </a:gdLst>
                <a:ahLst/>
                <a:cxnLst>
                  <a:cxn ang="0">
                    <a:pos x="1621" y="1"/>
                  </a:cxn>
                  <a:cxn ang="0">
                    <a:pos x="1269" y="71"/>
                  </a:cxn>
                  <a:cxn ang="0">
                    <a:pos x="987" y="212"/>
                  </a:cxn>
                  <a:cxn ang="0">
                    <a:pos x="775" y="424"/>
                  </a:cxn>
                  <a:cxn ang="0">
                    <a:pos x="493" y="635"/>
                  </a:cxn>
                  <a:cxn ang="0">
                    <a:pos x="352" y="847"/>
                  </a:cxn>
                  <a:cxn ang="0">
                    <a:pos x="141" y="1129"/>
                  </a:cxn>
                  <a:cxn ang="0">
                    <a:pos x="71" y="1410"/>
                  </a:cxn>
                  <a:cxn ang="0">
                    <a:pos x="0" y="1763"/>
                  </a:cxn>
                  <a:cxn ang="0">
                    <a:pos x="0" y="2045"/>
                  </a:cxn>
                  <a:cxn ang="0">
                    <a:pos x="71" y="2327"/>
                  </a:cxn>
                  <a:cxn ang="0">
                    <a:pos x="211" y="2679"/>
                  </a:cxn>
                  <a:cxn ang="0">
                    <a:pos x="423" y="2891"/>
                  </a:cxn>
                  <a:cxn ang="0">
                    <a:pos x="705" y="3173"/>
                  </a:cxn>
                  <a:cxn ang="0">
                    <a:pos x="987" y="3314"/>
                  </a:cxn>
                  <a:cxn ang="0">
                    <a:pos x="1339" y="3384"/>
                  </a:cxn>
                  <a:cxn ang="0">
                    <a:pos x="1974" y="3384"/>
                  </a:cxn>
                  <a:cxn ang="0">
                    <a:pos x="2256" y="3243"/>
                  </a:cxn>
                  <a:cxn ang="0">
                    <a:pos x="2537" y="3032"/>
                  </a:cxn>
                  <a:cxn ang="0">
                    <a:pos x="2749" y="2820"/>
                  </a:cxn>
                  <a:cxn ang="0">
                    <a:pos x="2960" y="2538"/>
                  </a:cxn>
                  <a:cxn ang="0">
                    <a:pos x="3172" y="2256"/>
                  </a:cxn>
                  <a:cxn ang="0">
                    <a:pos x="3242" y="1974"/>
                  </a:cxn>
                  <a:cxn ang="0">
                    <a:pos x="3313" y="1692"/>
                  </a:cxn>
                  <a:cxn ang="0">
                    <a:pos x="3313" y="1340"/>
                  </a:cxn>
                  <a:cxn ang="0">
                    <a:pos x="3313" y="1058"/>
                  </a:cxn>
                  <a:cxn ang="0">
                    <a:pos x="3172" y="776"/>
                  </a:cxn>
                  <a:cxn ang="0">
                    <a:pos x="2960" y="494"/>
                  </a:cxn>
                  <a:cxn ang="0">
                    <a:pos x="2608" y="283"/>
                  </a:cxn>
                  <a:cxn ang="0">
                    <a:pos x="2256" y="142"/>
                  </a:cxn>
                  <a:cxn ang="0">
                    <a:pos x="1974" y="1"/>
                  </a:cxn>
                </a:cxnLst>
                <a:rect l="T0" t="T1" r="T2" b="T3"/>
                <a:pathLst>
                  <a:path w="3313" h="3385" extrusionOk="0">
                    <a:moveTo>
                      <a:pt x="1621" y="1"/>
                    </a:moveTo>
                    <a:lnTo>
                      <a:pt x="1269" y="71"/>
                    </a:lnTo>
                    <a:lnTo>
                      <a:pt x="987" y="212"/>
                    </a:lnTo>
                    <a:lnTo>
                      <a:pt x="775" y="424"/>
                    </a:lnTo>
                    <a:lnTo>
                      <a:pt x="493" y="635"/>
                    </a:lnTo>
                    <a:lnTo>
                      <a:pt x="352" y="847"/>
                    </a:lnTo>
                    <a:lnTo>
                      <a:pt x="141" y="1129"/>
                    </a:lnTo>
                    <a:lnTo>
                      <a:pt x="71" y="1410"/>
                    </a:lnTo>
                    <a:lnTo>
                      <a:pt x="0" y="1763"/>
                    </a:lnTo>
                    <a:lnTo>
                      <a:pt x="0" y="2045"/>
                    </a:lnTo>
                    <a:lnTo>
                      <a:pt x="71" y="2327"/>
                    </a:lnTo>
                    <a:lnTo>
                      <a:pt x="211" y="2679"/>
                    </a:lnTo>
                    <a:lnTo>
                      <a:pt x="423" y="2891"/>
                    </a:lnTo>
                    <a:lnTo>
                      <a:pt x="705" y="3173"/>
                    </a:lnTo>
                    <a:lnTo>
                      <a:pt x="987" y="3314"/>
                    </a:lnTo>
                    <a:lnTo>
                      <a:pt x="1339" y="3384"/>
                    </a:lnTo>
                    <a:lnTo>
                      <a:pt x="1974" y="3384"/>
                    </a:lnTo>
                    <a:lnTo>
                      <a:pt x="2256" y="3243"/>
                    </a:lnTo>
                    <a:lnTo>
                      <a:pt x="2537" y="3032"/>
                    </a:lnTo>
                    <a:lnTo>
                      <a:pt x="2749" y="2820"/>
                    </a:lnTo>
                    <a:lnTo>
                      <a:pt x="2960" y="2538"/>
                    </a:lnTo>
                    <a:lnTo>
                      <a:pt x="3172" y="2256"/>
                    </a:lnTo>
                    <a:lnTo>
                      <a:pt x="3242" y="1974"/>
                    </a:lnTo>
                    <a:lnTo>
                      <a:pt x="3313" y="1692"/>
                    </a:lnTo>
                    <a:lnTo>
                      <a:pt x="3313" y="1340"/>
                    </a:lnTo>
                    <a:lnTo>
                      <a:pt x="3313" y="1058"/>
                    </a:lnTo>
                    <a:lnTo>
                      <a:pt x="3172" y="776"/>
                    </a:lnTo>
                    <a:lnTo>
                      <a:pt x="2960" y="494"/>
                    </a:lnTo>
                    <a:lnTo>
                      <a:pt x="2608" y="283"/>
                    </a:lnTo>
                    <a:lnTo>
                      <a:pt x="2256" y="142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Shape 396"/>
              <p:cNvSpPr>
                <a:spLocks/>
              </p:cNvSpPr>
              <p:nvPr/>
            </p:nvSpPr>
            <p:spPr bwMode="auto">
              <a:xfrm>
                <a:off x="3640683" y="5035833"/>
                <a:ext cx="39558" cy="42682"/>
              </a:xfrm>
              <a:custGeom>
                <a:avLst/>
                <a:gdLst>
                  <a:gd name="T0" fmla="*/ 0 w 1551"/>
                  <a:gd name="T1" fmla="*/ 0 h 1693"/>
                  <a:gd name="T2" fmla="*/ 1551 w 1551"/>
                  <a:gd name="T3" fmla="*/ 1693 h 1693"/>
                </a:gdLst>
                <a:ahLst/>
                <a:cxnLst>
                  <a:cxn ang="0">
                    <a:pos x="493" y="1"/>
                  </a:cxn>
                  <a:cxn ang="0">
                    <a:pos x="282" y="71"/>
                  </a:cxn>
                  <a:cxn ang="0">
                    <a:pos x="141" y="142"/>
                  </a:cxn>
                  <a:cxn ang="0">
                    <a:pos x="71" y="283"/>
                  </a:cxn>
                  <a:cxn ang="0">
                    <a:pos x="0" y="635"/>
                  </a:cxn>
                  <a:cxn ang="0">
                    <a:pos x="0" y="988"/>
                  </a:cxn>
                  <a:cxn ang="0">
                    <a:pos x="141" y="1270"/>
                  </a:cxn>
                  <a:cxn ang="0">
                    <a:pos x="353" y="1552"/>
                  </a:cxn>
                  <a:cxn ang="0">
                    <a:pos x="564" y="1693"/>
                  </a:cxn>
                  <a:cxn ang="0">
                    <a:pos x="705" y="1693"/>
                  </a:cxn>
                  <a:cxn ang="0">
                    <a:pos x="775" y="1622"/>
                  </a:cxn>
                  <a:cxn ang="0">
                    <a:pos x="987" y="1481"/>
                  </a:cxn>
                  <a:cxn ang="0">
                    <a:pos x="1269" y="1199"/>
                  </a:cxn>
                  <a:cxn ang="0">
                    <a:pos x="1410" y="917"/>
                  </a:cxn>
                  <a:cxn ang="0">
                    <a:pos x="1551" y="635"/>
                  </a:cxn>
                  <a:cxn ang="0">
                    <a:pos x="1551" y="353"/>
                  </a:cxn>
                  <a:cxn ang="0">
                    <a:pos x="1410" y="142"/>
                  </a:cxn>
                  <a:cxn ang="0">
                    <a:pos x="1198" y="1"/>
                  </a:cxn>
                </a:cxnLst>
                <a:rect l="T0" t="T1" r="T2" b="T3"/>
                <a:pathLst>
                  <a:path w="1551" h="1693" extrusionOk="0">
                    <a:moveTo>
                      <a:pt x="493" y="1"/>
                    </a:moveTo>
                    <a:lnTo>
                      <a:pt x="282" y="71"/>
                    </a:lnTo>
                    <a:lnTo>
                      <a:pt x="141" y="142"/>
                    </a:lnTo>
                    <a:lnTo>
                      <a:pt x="71" y="283"/>
                    </a:lnTo>
                    <a:lnTo>
                      <a:pt x="0" y="635"/>
                    </a:lnTo>
                    <a:lnTo>
                      <a:pt x="0" y="988"/>
                    </a:lnTo>
                    <a:lnTo>
                      <a:pt x="141" y="1270"/>
                    </a:lnTo>
                    <a:lnTo>
                      <a:pt x="353" y="1552"/>
                    </a:lnTo>
                    <a:lnTo>
                      <a:pt x="564" y="1693"/>
                    </a:lnTo>
                    <a:lnTo>
                      <a:pt x="705" y="1693"/>
                    </a:lnTo>
                    <a:lnTo>
                      <a:pt x="775" y="1622"/>
                    </a:lnTo>
                    <a:lnTo>
                      <a:pt x="987" y="1481"/>
                    </a:lnTo>
                    <a:lnTo>
                      <a:pt x="1269" y="1199"/>
                    </a:lnTo>
                    <a:lnTo>
                      <a:pt x="1410" y="917"/>
                    </a:lnTo>
                    <a:lnTo>
                      <a:pt x="1551" y="635"/>
                    </a:lnTo>
                    <a:lnTo>
                      <a:pt x="1551" y="353"/>
                    </a:lnTo>
                    <a:lnTo>
                      <a:pt x="1410" y="142"/>
                    </a:lnTo>
                    <a:lnTo>
                      <a:pt x="1198" y="1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63" name="Shape 397"/>
          <p:cNvGrpSpPr>
            <a:grpSpLocks/>
          </p:cNvGrpSpPr>
          <p:nvPr/>
        </p:nvGrpSpPr>
        <p:grpSpPr bwMode="auto">
          <a:xfrm rot="-9319279">
            <a:off x="452438" y="792163"/>
            <a:ext cx="292100" cy="361950"/>
            <a:chOff x="4217025" y="773800"/>
            <a:chExt cx="290750" cy="361250"/>
          </a:xfrm>
        </p:grpSpPr>
        <p:sp>
          <p:nvSpPr>
            <p:cNvPr id="64" name="Shape 398"/>
            <p:cNvSpPr>
              <a:spLocks/>
            </p:cNvSpPr>
            <p:nvPr/>
          </p:nvSpPr>
          <p:spPr bwMode="auto">
            <a:xfrm>
              <a:off x="4241438" y="775477"/>
              <a:ext cx="56886" cy="136261"/>
            </a:xfrm>
            <a:custGeom>
              <a:avLst/>
              <a:gdLst>
                <a:gd name="T0" fmla="*/ 0 w 2256"/>
                <a:gd name="T1" fmla="*/ 0 h 5428"/>
                <a:gd name="T2" fmla="*/ 2256 w 2256"/>
                <a:gd name="T3" fmla="*/ 5428 h 5428"/>
              </a:gdLst>
              <a:ahLst/>
              <a:cxnLst>
                <a:cxn ang="0">
                  <a:pos x="423" y="1128"/>
                </a:cxn>
                <a:cxn ang="0">
                  <a:pos x="846" y="1762"/>
                </a:cxn>
                <a:cxn ang="0">
                  <a:pos x="1057" y="2397"/>
                </a:cxn>
                <a:cxn ang="0">
                  <a:pos x="1198" y="3102"/>
                </a:cxn>
                <a:cxn ang="0">
                  <a:pos x="1198" y="3806"/>
                </a:cxn>
                <a:cxn ang="0">
                  <a:pos x="987" y="3524"/>
                </a:cxn>
                <a:cxn ang="0">
                  <a:pos x="775" y="3243"/>
                </a:cxn>
                <a:cxn ang="0">
                  <a:pos x="634" y="2961"/>
                </a:cxn>
                <a:cxn ang="0">
                  <a:pos x="493" y="2608"/>
                </a:cxn>
                <a:cxn ang="0">
                  <a:pos x="423" y="1903"/>
                </a:cxn>
                <a:cxn ang="0">
                  <a:pos x="423" y="1128"/>
                </a:cxn>
                <a:cxn ang="0">
                  <a:pos x="0" y="0"/>
                </a:cxn>
                <a:cxn ang="0">
                  <a:pos x="0" y="776"/>
                </a:cxn>
                <a:cxn ang="0">
                  <a:pos x="71" y="2467"/>
                </a:cxn>
                <a:cxn ang="0">
                  <a:pos x="212" y="3454"/>
                </a:cxn>
                <a:cxn ang="0">
                  <a:pos x="353" y="4300"/>
                </a:cxn>
                <a:cxn ang="0">
                  <a:pos x="493" y="4652"/>
                </a:cxn>
                <a:cxn ang="0">
                  <a:pos x="705" y="5005"/>
                </a:cxn>
                <a:cxn ang="0">
                  <a:pos x="916" y="5216"/>
                </a:cxn>
                <a:cxn ang="0">
                  <a:pos x="1128" y="5357"/>
                </a:cxn>
                <a:cxn ang="0">
                  <a:pos x="1480" y="5428"/>
                </a:cxn>
                <a:cxn ang="0">
                  <a:pos x="1762" y="5357"/>
                </a:cxn>
                <a:cxn ang="0">
                  <a:pos x="1974" y="5216"/>
                </a:cxn>
                <a:cxn ang="0">
                  <a:pos x="2115" y="4934"/>
                </a:cxn>
                <a:cxn ang="0">
                  <a:pos x="2185" y="4582"/>
                </a:cxn>
                <a:cxn ang="0">
                  <a:pos x="2256" y="4229"/>
                </a:cxn>
                <a:cxn ang="0">
                  <a:pos x="2185" y="3736"/>
                </a:cxn>
                <a:cxn ang="0">
                  <a:pos x="2115" y="3243"/>
                </a:cxn>
                <a:cxn ang="0">
                  <a:pos x="1974" y="2749"/>
                </a:cxn>
                <a:cxn ang="0">
                  <a:pos x="1833" y="2185"/>
                </a:cxn>
                <a:cxn ang="0">
                  <a:pos x="1621" y="1692"/>
                </a:cxn>
                <a:cxn ang="0">
                  <a:pos x="1339" y="1269"/>
                </a:cxn>
                <a:cxn ang="0">
                  <a:pos x="1057" y="846"/>
                </a:cxn>
                <a:cxn ang="0">
                  <a:pos x="705" y="423"/>
                </a:cxn>
                <a:cxn ang="0">
                  <a:pos x="353" y="141"/>
                </a:cxn>
                <a:cxn ang="0">
                  <a:pos x="0" y="0"/>
                </a:cxn>
              </a:cxnLst>
              <a:rect l="T0" t="T1" r="T2" b="T3"/>
              <a:pathLst>
                <a:path w="2256" h="5428" extrusionOk="0">
                  <a:moveTo>
                    <a:pt x="423" y="1128"/>
                  </a:moveTo>
                  <a:lnTo>
                    <a:pt x="846" y="1762"/>
                  </a:lnTo>
                  <a:lnTo>
                    <a:pt x="1057" y="2397"/>
                  </a:lnTo>
                  <a:lnTo>
                    <a:pt x="1198" y="3102"/>
                  </a:lnTo>
                  <a:lnTo>
                    <a:pt x="1198" y="3806"/>
                  </a:lnTo>
                  <a:lnTo>
                    <a:pt x="987" y="3524"/>
                  </a:lnTo>
                  <a:lnTo>
                    <a:pt x="775" y="3243"/>
                  </a:lnTo>
                  <a:lnTo>
                    <a:pt x="634" y="2961"/>
                  </a:lnTo>
                  <a:lnTo>
                    <a:pt x="493" y="2608"/>
                  </a:lnTo>
                  <a:lnTo>
                    <a:pt x="423" y="1903"/>
                  </a:lnTo>
                  <a:lnTo>
                    <a:pt x="423" y="1128"/>
                  </a:lnTo>
                  <a:close/>
                  <a:moveTo>
                    <a:pt x="0" y="0"/>
                  </a:moveTo>
                  <a:lnTo>
                    <a:pt x="0" y="776"/>
                  </a:lnTo>
                  <a:lnTo>
                    <a:pt x="71" y="2467"/>
                  </a:lnTo>
                  <a:lnTo>
                    <a:pt x="212" y="3454"/>
                  </a:lnTo>
                  <a:lnTo>
                    <a:pt x="353" y="4300"/>
                  </a:lnTo>
                  <a:lnTo>
                    <a:pt x="493" y="4652"/>
                  </a:lnTo>
                  <a:lnTo>
                    <a:pt x="705" y="5005"/>
                  </a:lnTo>
                  <a:lnTo>
                    <a:pt x="916" y="5216"/>
                  </a:lnTo>
                  <a:lnTo>
                    <a:pt x="1128" y="5357"/>
                  </a:lnTo>
                  <a:lnTo>
                    <a:pt x="1480" y="5428"/>
                  </a:lnTo>
                  <a:lnTo>
                    <a:pt x="1762" y="5357"/>
                  </a:lnTo>
                  <a:lnTo>
                    <a:pt x="1974" y="5216"/>
                  </a:lnTo>
                  <a:lnTo>
                    <a:pt x="2115" y="4934"/>
                  </a:lnTo>
                  <a:lnTo>
                    <a:pt x="2185" y="4582"/>
                  </a:lnTo>
                  <a:lnTo>
                    <a:pt x="2256" y="4229"/>
                  </a:lnTo>
                  <a:lnTo>
                    <a:pt x="2185" y="3736"/>
                  </a:lnTo>
                  <a:lnTo>
                    <a:pt x="2115" y="3243"/>
                  </a:lnTo>
                  <a:lnTo>
                    <a:pt x="1974" y="2749"/>
                  </a:lnTo>
                  <a:lnTo>
                    <a:pt x="1833" y="2185"/>
                  </a:lnTo>
                  <a:lnTo>
                    <a:pt x="1621" y="1692"/>
                  </a:lnTo>
                  <a:lnTo>
                    <a:pt x="1339" y="1269"/>
                  </a:lnTo>
                  <a:lnTo>
                    <a:pt x="1057" y="846"/>
                  </a:lnTo>
                  <a:lnTo>
                    <a:pt x="705" y="423"/>
                  </a:lnTo>
                  <a:lnTo>
                    <a:pt x="353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Shape 399"/>
            <p:cNvSpPr>
              <a:spLocks/>
            </p:cNvSpPr>
            <p:nvPr/>
          </p:nvSpPr>
          <p:spPr bwMode="auto">
            <a:xfrm>
              <a:off x="4312097" y="868709"/>
              <a:ext cx="216482" cy="109325"/>
            </a:xfrm>
            <a:custGeom>
              <a:avLst/>
              <a:gdLst>
                <a:gd name="T0" fmla="*/ 0 w 8670"/>
                <a:gd name="T1" fmla="*/ 0 h 4371"/>
                <a:gd name="T2" fmla="*/ 8670 w 8670"/>
                <a:gd name="T3" fmla="*/ 4371 h 4371"/>
              </a:gdLst>
              <a:ahLst/>
              <a:cxnLst>
                <a:cxn ang="0">
                  <a:pos x="5851" y="1904"/>
                </a:cxn>
                <a:cxn ang="0">
                  <a:pos x="5075" y="2397"/>
                </a:cxn>
                <a:cxn ang="0">
                  <a:pos x="4300" y="2820"/>
                </a:cxn>
                <a:cxn ang="0">
                  <a:pos x="3525" y="3102"/>
                </a:cxn>
                <a:cxn ang="0">
                  <a:pos x="2749" y="3313"/>
                </a:cxn>
                <a:cxn ang="0">
                  <a:pos x="1199" y="3595"/>
                </a:cxn>
                <a:cxn ang="0">
                  <a:pos x="2326" y="3031"/>
                </a:cxn>
                <a:cxn ang="0">
                  <a:pos x="3454" y="2608"/>
                </a:cxn>
                <a:cxn ang="0">
                  <a:pos x="4652" y="2186"/>
                </a:cxn>
                <a:cxn ang="0">
                  <a:pos x="5851" y="1904"/>
                </a:cxn>
                <a:cxn ang="0">
                  <a:pos x="8388" y="0"/>
                </a:cxn>
                <a:cxn ang="0">
                  <a:pos x="8177" y="141"/>
                </a:cxn>
                <a:cxn ang="0">
                  <a:pos x="7472" y="423"/>
                </a:cxn>
                <a:cxn ang="0">
                  <a:pos x="6344" y="776"/>
                </a:cxn>
                <a:cxn ang="0">
                  <a:pos x="3454" y="1833"/>
                </a:cxn>
                <a:cxn ang="0">
                  <a:pos x="2045" y="2397"/>
                </a:cxn>
                <a:cxn ang="0">
                  <a:pos x="1410" y="2679"/>
                </a:cxn>
                <a:cxn ang="0">
                  <a:pos x="846" y="2961"/>
                </a:cxn>
                <a:cxn ang="0">
                  <a:pos x="423" y="3243"/>
                </a:cxn>
                <a:cxn ang="0">
                  <a:pos x="141" y="3595"/>
                </a:cxn>
                <a:cxn ang="0">
                  <a:pos x="1" y="3877"/>
                </a:cxn>
                <a:cxn ang="0">
                  <a:pos x="1" y="4018"/>
                </a:cxn>
                <a:cxn ang="0">
                  <a:pos x="1" y="4159"/>
                </a:cxn>
                <a:cxn ang="0">
                  <a:pos x="71" y="4230"/>
                </a:cxn>
                <a:cxn ang="0">
                  <a:pos x="282" y="4300"/>
                </a:cxn>
                <a:cxn ang="0">
                  <a:pos x="776" y="4371"/>
                </a:cxn>
                <a:cxn ang="0">
                  <a:pos x="1481" y="4300"/>
                </a:cxn>
                <a:cxn ang="0">
                  <a:pos x="2256" y="4230"/>
                </a:cxn>
                <a:cxn ang="0">
                  <a:pos x="3807" y="3877"/>
                </a:cxn>
                <a:cxn ang="0">
                  <a:pos x="4793" y="3525"/>
                </a:cxn>
                <a:cxn ang="0">
                  <a:pos x="5498" y="3313"/>
                </a:cxn>
                <a:cxn ang="0">
                  <a:pos x="6203" y="2961"/>
                </a:cxn>
                <a:cxn ang="0">
                  <a:pos x="6908" y="2608"/>
                </a:cxn>
                <a:cxn ang="0">
                  <a:pos x="7542" y="2186"/>
                </a:cxn>
                <a:cxn ang="0">
                  <a:pos x="7895" y="1692"/>
                </a:cxn>
                <a:cxn ang="0">
                  <a:pos x="8459" y="776"/>
                </a:cxn>
                <a:cxn ang="0">
                  <a:pos x="8600" y="423"/>
                </a:cxn>
                <a:cxn ang="0">
                  <a:pos x="8670" y="141"/>
                </a:cxn>
                <a:cxn ang="0">
                  <a:pos x="8600" y="0"/>
                </a:cxn>
              </a:cxnLst>
              <a:rect l="T0" t="T1" r="T2" b="T3"/>
              <a:pathLst>
                <a:path w="8670" h="4371" extrusionOk="0">
                  <a:moveTo>
                    <a:pt x="5851" y="1904"/>
                  </a:moveTo>
                  <a:lnTo>
                    <a:pt x="5075" y="2397"/>
                  </a:lnTo>
                  <a:lnTo>
                    <a:pt x="4300" y="2820"/>
                  </a:lnTo>
                  <a:lnTo>
                    <a:pt x="3525" y="3102"/>
                  </a:lnTo>
                  <a:lnTo>
                    <a:pt x="2749" y="3313"/>
                  </a:lnTo>
                  <a:lnTo>
                    <a:pt x="1199" y="3595"/>
                  </a:lnTo>
                  <a:lnTo>
                    <a:pt x="2326" y="3031"/>
                  </a:lnTo>
                  <a:lnTo>
                    <a:pt x="3454" y="2608"/>
                  </a:lnTo>
                  <a:lnTo>
                    <a:pt x="4652" y="2186"/>
                  </a:lnTo>
                  <a:lnTo>
                    <a:pt x="5851" y="1904"/>
                  </a:lnTo>
                  <a:close/>
                  <a:moveTo>
                    <a:pt x="8388" y="0"/>
                  </a:moveTo>
                  <a:lnTo>
                    <a:pt x="8177" y="141"/>
                  </a:lnTo>
                  <a:lnTo>
                    <a:pt x="7472" y="423"/>
                  </a:lnTo>
                  <a:lnTo>
                    <a:pt x="6344" y="776"/>
                  </a:lnTo>
                  <a:lnTo>
                    <a:pt x="3454" y="1833"/>
                  </a:lnTo>
                  <a:lnTo>
                    <a:pt x="2045" y="2397"/>
                  </a:lnTo>
                  <a:lnTo>
                    <a:pt x="1410" y="2679"/>
                  </a:lnTo>
                  <a:lnTo>
                    <a:pt x="846" y="2961"/>
                  </a:lnTo>
                  <a:lnTo>
                    <a:pt x="423" y="3243"/>
                  </a:lnTo>
                  <a:lnTo>
                    <a:pt x="141" y="3595"/>
                  </a:lnTo>
                  <a:lnTo>
                    <a:pt x="1" y="3877"/>
                  </a:lnTo>
                  <a:lnTo>
                    <a:pt x="1" y="4018"/>
                  </a:lnTo>
                  <a:lnTo>
                    <a:pt x="1" y="4159"/>
                  </a:lnTo>
                  <a:lnTo>
                    <a:pt x="71" y="4230"/>
                  </a:lnTo>
                  <a:lnTo>
                    <a:pt x="282" y="4300"/>
                  </a:lnTo>
                  <a:lnTo>
                    <a:pt x="776" y="4371"/>
                  </a:lnTo>
                  <a:lnTo>
                    <a:pt x="1481" y="4300"/>
                  </a:lnTo>
                  <a:lnTo>
                    <a:pt x="2256" y="4230"/>
                  </a:lnTo>
                  <a:lnTo>
                    <a:pt x="3807" y="3877"/>
                  </a:lnTo>
                  <a:lnTo>
                    <a:pt x="4793" y="3525"/>
                  </a:lnTo>
                  <a:lnTo>
                    <a:pt x="5498" y="3313"/>
                  </a:lnTo>
                  <a:lnTo>
                    <a:pt x="6203" y="2961"/>
                  </a:lnTo>
                  <a:lnTo>
                    <a:pt x="6908" y="2608"/>
                  </a:lnTo>
                  <a:lnTo>
                    <a:pt x="7542" y="2186"/>
                  </a:lnTo>
                  <a:lnTo>
                    <a:pt x="7895" y="1692"/>
                  </a:lnTo>
                  <a:lnTo>
                    <a:pt x="8459" y="776"/>
                  </a:lnTo>
                  <a:lnTo>
                    <a:pt x="8600" y="423"/>
                  </a:lnTo>
                  <a:lnTo>
                    <a:pt x="8670" y="141"/>
                  </a:lnTo>
                  <a:lnTo>
                    <a:pt x="860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Shape 400"/>
            <p:cNvSpPr>
              <a:spLocks/>
            </p:cNvSpPr>
            <p:nvPr/>
          </p:nvSpPr>
          <p:spPr bwMode="auto">
            <a:xfrm>
              <a:off x="4221814" y="1011455"/>
              <a:ext cx="69527" cy="129923"/>
            </a:xfrm>
            <a:custGeom>
              <a:avLst/>
              <a:gdLst>
                <a:gd name="T0" fmla="*/ 0 w 2750"/>
                <a:gd name="T1" fmla="*/ 0 h 5217"/>
                <a:gd name="T2" fmla="*/ 2750 w 2750"/>
                <a:gd name="T3" fmla="*/ 5217 h 5217"/>
              </a:gdLst>
              <a:ahLst/>
              <a:cxnLst>
                <a:cxn ang="0">
                  <a:pos x="1974" y="1"/>
                </a:cxn>
                <a:cxn ang="0">
                  <a:pos x="2115" y="142"/>
                </a:cxn>
                <a:cxn ang="0">
                  <a:pos x="2044" y="565"/>
                </a:cxn>
                <a:cxn ang="0">
                  <a:pos x="1833" y="1551"/>
                </a:cxn>
                <a:cxn ang="0">
                  <a:pos x="1480" y="2679"/>
                </a:cxn>
                <a:cxn ang="0">
                  <a:pos x="1269" y="3172"/>
                </a:cxn>
                <a:cxn ang="0">
                  <a:pos x="1057" y="3525"/>
                </a:cxn>
                <a:cxn ang="0">
                  <a:pos x="987" y="2891"/>
                </a:cxn>
                <a:cxn ang="0">
                  <a:pos x="1057" y="1833"/>
                </a:cxn>
                <a:cxn ang="0">
                  <a:pos x="1128" y="1340"/>
                </a:cxn>
                <a:cxn ang="0">
                  <a:pos x="1269" y="847"/>
                </a:cxn>
                <a:cxn ang="0">
                  <a:pos x="1410" y="494"/>
                </a:cxn>
                <a:cxn ang="0">
                  <a:pos x="1551" y="424"/>
                </a:cxn>
                <a:cxn ang="0">
                  <a:pos x="1621" y="353"/>
                </a:cxn>
                <a:cxn ang="0">
                  <a:pos x="1621" y="353"/>
                </a:cxn>
                <a:cxn ang="0">
                  <a:pos x="1410" y="424"/>
                </a:cxn>
                <a:cxn ang="0">
                  <a:pos x="1198" y="565"/>
                </a:cxn>
                <a:cxn ang="0">
                  <a:pos x="987" y="847"/>
                </a:cxn>
                <a:cxn ang="0">
                  <a:pos x="776" y="1128"/>
                </a:cxn>
                <a:cxn ang="0">
                  <a:pos x="423" y="1763"/>
                </a:cxn>
                <a:cxn ang="0">
                  <a:pos x="141" y="2538"/>
                </a:cxn>
                <a:cxn ang="0">
                  <a:pos x="0" y="3313"/>
                </a:cxn>
                <a:cxn ang="0">
                  <a:pos x="0" y="4018"/>
                </a:cxn>
                <a:cxn ang="0">
                  <a:pos x="0" y="4371"/>
                </a:cxn>
                <a:cxn ang="0">
                  <a:pos x="71" y="4653"/>
                </a:cxn>
                <a:cxn ang="0">
                  <a:pos x="212" y="4864"/>
                </a:cxn>
                <a:cxn ang="0">
                  <a:pos x="353" y="5005"/>
                </a:cxn>
                <a:cxn ang="0">
                  <a:pos x="705" y="5146"/>
                </a:cxn>
                <a:cxn ang="0">
                  <a:pos x="987" y="5217"/>
                </a:cxn>
                <a:cxn ang="0">
                  <a:pos x="1269" y="5076"/>
                </a:cxn>
                <a:cxn ang="0">
                  <a:pos x="1551" y="4935"/>
                </a:cxn>
                <a:cxn ang="0">
                  <a:pos x="1833" y="4653"/>
                </a:cxn>
                <a:cxn ang="0">
                  <a:pos x="2044" y="4300"/>
                </a:cxn>
                <a:cxn ang="0">
                  <a:pos x="2326" y="3877"/>
                </a:cxn>
                <a:cxn ang="0">
                  <a:pos x="2467" y="3454"/>
                </a:cxn>
                <a:cxn ang="0">
                  <a:pos x="2608" y="2961"/>
                </a:cxn>
                <a:cxn ang="0">
                  <a:pos x="2749" y="2468"/>
                </a:cxn>
                <a:cxn ang="0">
                  <a:pos x="2749" y="1974"/>
                </a:cxn>
                <a:cxn ang="0">
                  <a:pos x="2749" y="1481"/>
                </a:cxn>
                <a:cxn ang="0">
                  <a:pos x="2679" y="1058"/>
                </a:cxn>
                <a:cxn ang="0">
                  <a:pos x="2538" y="635"/>
                </a:cxn>
                <a:cxn ang="0">
                  <a:pos x="2326" y="283"/>
                </a:cxn>
                <a:cxn ang="0">
                  <a:pos x="1974" y="1"/>
                </a:cxn>
              </a:cxnLst>
              <a:rect l="T0" t="T1" r="T2" b="T3"/>
              <a:pathLst>
                <a:path w="2750" h="5217" extrusionOk="0">
                  <a:moveTo>
                    <a:pt x="1974" y="1"/>
                  </a:moveTo>
                  <a:lnTo>
                    <a:pt x="2115" y="142"/>
                  </a:lnTo>
                  <a:lnTo>
                    <a:pt x="2044" y="565"/>
                  </a:lnTo>
                  <a:lnTo>
                    <a:pt x="1833" y="1551"/>
                  </a:lnTo>
                  <a:lnTo>
                    <a:pt x="1480" y="2679"/>
                  </a:lnTo>
                  <a:lnTo>
                    <a:pt x="1269" y="3172"/>
                  </a:lnTo>
                  <a:lnTo>
                    <a:pt x="1057" y="3525"/>
                  </a:lnTo>
                  <a:lnTo>
                    <a:pt x="987" y="2891"/>
                  </a:lnTo>
                  <a:lnTo>
                    <a:pt x="1057" y="1833"/>
                  </a:lnTo>
                  <a:lnTo>
                    <a:pt x="1128" y="1340"/>
                  </a:lnTo>
                  <a:lnTo>
                    <a:pt x="1269" y="847"/>
                  </a:lnTo>
                  <a:lnTo>
                    <a:pt x="1410" y="494"/>
                  </a:lnTo>
                  <a:lnTo>
                    <a:pt x="1551" y="424"/>
                  </a:lnTo>
                  <a:lnTo>
                    <a:pt x="1621" y="353"/>
                  </a:lnTo>
                  <a:lnTo>
                    <a:pt x="1410" y="424"/>
                  </a:lnTo>
                  <a:lnTo>
                    <a:pt x="1198" y="565"/>
                  </a:lnTo>
                  <a:lnTo>
                    <a:pt x="987" y="847"/>
                  </a:lnTo>
                  <a:lnTo>
                    <a:pt x="776" y="1128"/>
                  </a:lnTo>
                  <a:lnTo>
                    <a:pt x="423" y="1763"/>
                  </a:lnTo>
                  <a:lnTo>
                    <a:pt x="141" y="2538"/>
                  </a:lnTo>
                  <a:lnTo>
                    <a:pt x="0" y="3313"/>
                  </a:lnTo>
                  <a:lnTo>
                    <a:pt x="0" y="4018"/>
                  </a:lnTo>
                  <a:lnTo>
                    <a:pt x="0" y="4371"/>
                  </a:lnTo>
                  <a:lnTo>
                    <a:pt x="71" y="4653"/>
                  </a:lnTo>
                  <a:lnTo>
                    <a:pt x="212" y="4864"/>
                  </a:lnTo>
                  <a:lnTo>
                    <a:pt x="353" y="5005"/>
                  </a:lnTo>
                  <a:lnTo>
                    <a:pt x="705" y="5146"/>
                  </a:lnTo>
                  <a:lnTo>
                    <a:pt x="987" y="5217"/>
                  </a:lnTo>
                  <a:lnTo>
                    <a:pt x="1269" y="5076"/>
                  </a:lnTo>
                  <a:lnTo>
                    <a:pt x="1551" y="4935"/>
                  </a:lnTo>
                  <a:lnTo>
                    <a:pt x="1833" y="4653"/>
                  </a:lnTo>
                  <a:lnTo>
                    <a:pt x="2044" y="4300"/>
                  </a:lnTo>
                  <a:lnTo>
                    <a:pt x="2326" y="3877"/>
                  </a:lnTo>
                  <a:lnTo>
                    <a:pt x="2467" y="3454"/>
                  </a:lnTo>
                  <a:lnTo>
                    <a:pt x="2608" y="2961"/>
                  </a:lnTo>
                  <a:lnTo>
                    <a:pt x="2749" y="2468"/>
                  </a:lnTo>
                  <a:lnTo>
                    <a:pt x="2749" y="1974"/>
                  </a:lnTo>
                  <a:lnTo>
                    <a:pt x="2749" y="1481"/>
                  </a:lnTo>
                  <a:lnTo>
                    <a:pt x="2679" y="1058"/>
                  </a:lnTo>
                  <a:lnTo>
                    <a:pt x="2538" y="635"/>
                  </a:lnTo>
                  <a:lnTo>
                    <a:pt x="2326" y="283"/>
                  </a:lnTo>
                  <a:lnTo>
                    <a:pt x="1974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36" name="Shape 336"/>
          <p:cNvSpPr txBox="1">
            <a:spLocks noGrp="1"/>
          </p:cNvSpPr>
          <p:nvPr>
            <p:ph type="title"/>
          </p:nvPr>
        </p:nvSpPr>
        <p:spPr>
          <a:xfrm>
            <a:off x="628975" y="586975"/>
            <a:ext cx="6009600" cy="857400"/>
          </a:xfrm>
          <a:prstGeom prst="rect">
            <a:avLst/>
          </a:prstGeom>
        </p:spPr>
        <p:txBody>
          <a:bodyPr spcFirstLastPara="1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28875" y="1581150"/>
            <a:ext cx="1937100" cy="2789700"/>
          </a:xfrm>
          <a:prstGeom prst="rect">
            <a:avLst/>
          </a:prstGeom>
        </p:spPr>
        <p:txBody>
          <a:bodyPr spcFirstLastPara="1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✢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9pPr>
          </a:lstStyle>
          <a:p>
            <a:endParaRPr/>
          </a:p>
        </p:txBody>
      </p:sp>
      <p:sp>
        <p:nvSpPr>
          <p:cNvPr id="338" name="Shape 338"/>
          <p:cNvSpPr txBox="1">
            <a:spLocks noGrp="1"/>
          </p:cNvSpPr>
          <p:nvPr>
            <p:ph type="body" idx="2"/>
          </p:nvPr>
        </p:nvSpPr>
        <p:spPr>
          <a:xfrm>
            <a:off x="2665192" y="1581150"/>
            <a:ext cx="1937100" cy="2789700"/>
          </a:xfrm>
          <a:prstGeom prst="rect">
            <a:avLst/>
          </a:prstGeom>
        </p:spPr>
        <p:txBody>
          <a:bodyPr spcFirstLastPara="1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✢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9pPr>
          </a:lstStyle>
          <a:p>
            <a:endParaRPr/>
          </a:p>
        </p:txBody>
      </p:sp>
      <p:sp>
        <p:nvSpPr>
          <p:cNvPr id="339" name="Shape 339"/>
          <p:cNvSpPr txBox="1">
            <a:spLocks noGrp="1"/>
          </p:cNvSpPr>
          <p:nvPr>
            <p:ph type="body" idx="3"/>
          </p:nvPr>
        </p:nvSpPr>
        <p:spPr>
          <a:xfrm>
            <a:off x="4701509" y="1581150"/>
            <a:ext cx="1937100" cy="2789700"/>
          </a:xfrm>
          <a:prstGeom prst="rect">
            <a:avLst/>
          </a:prstGeom>
        </p:spPr>
        <p:txBody>
          <a:bodyPr spcFirstLastPara="1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✢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9pPr>
          </a:lstStyle>
          <a:p>
            <a:endParaRPr/>
          </a:p>
        </p:txBody>
      </p:sp>
      <p:sp>
        <p:nvSpPr>
          <p:cNvPr id="67" name="TextBox 5"/>
          <p:cNvSpPr txBox="1"/>
          <p:nvPr userDrawn="1"/>
        </p:nvSpPr>
        <p:spPr>
          <a:xfrm>
            <a:off x="0" y="488189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hape 403"/>
          <p:cNvGrpSpPr>
            <a:grpSpLocks/>
          </p:cNvGrpSpPr>
          <p:nvPr/>
        </p:nvGrpSpPr>
        <p:grpSpPr bwMode="auto">
          <a:xfrm>
            <a:off x="7108825" y="-58738"/>
            <a:ext cx="1400175" cy="5260976"/>
            <a:chOff x="818425" y="238125"/>
            <a:chExt cx="1395575" cy="5238750"/>
          </a:xfrm>
        </p:grpSpPr>
        <p:sp>
          <p:nvSpPr>
            <p:cNvPr id="4" name="Shape 404"/>
            <p:cNvSpPr>
              <a:spLocks/>
            </p:cNvSpPr>
            <p:nvPr/>
          </p:nvSpPr>
          <p:spPr bwMode="auto">
            <a:xfrm>
              <a:off x="1253554" y="244448"/>
              <a:ext cx="731015" cy="1179273"/>
            </a:xfrm>
            <a:custGeom>
              <a:avLst/>
              <a:gdLst>
                <a:gd name="T0" fmla="*/ 0 w 29252"/>
                <a:gd name="T1" fmla="*/ 0 h 47155"/>
                <a:gd name="T2" fmla="*/ 29252 w 29252"/>
                <a:gd name="T3" fmla="*/ 47155 h 47155"/>
              </a:gdLst>
              <a:ahLst/>
              <a:cxnLst>
                <a:cxn ang="0">
                  <a:pos x="10573" y="10010"/>
                </a:cxn>
                <a:cxn ang="0">
                  <a:pos x="21709" y="3455"/>
                </a:cxn>
                <a:cxn ang="0">
                  <a:pos x="26079" y="7331"/>
                </a:cxn>
                <a:cxn ang="0">
                  <a:pos x="26996" y="10856"/>
                </a:cxn>
                <a:cxn ang="0">
                  <a:pos x="20864" y="3666"/>
                </a:cxn>
                <a:cxn ang="0">
                  <a:pos x="15084" y="11560"/>
                </a:cxn>
                <a:cxn ang="0">
                  <a:pos x="4018" y="12829"/>
                </a:cxn>
                <a:cxn ang="0">
                  <a:pos x="12124" y="11278"/>
                </a:cxn>
                <a:cxn ang="0">
                  <a:pos x="23824" y="8248"/>
                </a:cxn>
                <a:cxn ang="0">
                  <a:pos x="24035" y="10574"/>
                </a:cxn>
                <a:cxn ang="0">
                  <a:pos x="12194" y="25657"/>
                </a:cxn>
                <a:cxn ang="0">
                  <a:pos x="6978" y="26996"/>
                </a:cxn>
                <a:cxn ang="0">
                  <a:pos x="9234" y="29181"/>
                </a:cxn>
                <a:cxn ang="0">
                  <a:pos x="1763" y="31578"/>
                </a:cxn>
                <a:cxn ang="0">
                  <a:pos x="12194" y="26855"/>
                </a:cxn>
                <a:cxn ang="0">
                  <a:pos x="23190" y="33129"/>
                </a:cxn>
                <a:cxn ang="0">
                  <a:pos x="18467" y="27842"/>
                </a:cxn>
                <a:cxn ang="0">
                  <a:pos x="17480" y="20723"/>
                </a:cxn>
                <a:cxn ang="0">
                  <a:pos x="19524" y="29393"/>
                </a:cxn>
                <a:cxn ang="0">
                  <a:pos x="20723" y="29393"/>
                </a:cxn>
                <a:cxn ang="0">
                  <a:pos x="9304" y="39261"/>
                </a:cxn>
                <a:cxn ang="0">
                  <a:pos x="9868" y="40459"/>
                </a:cxn>
                <a:cxn ang="0">
                  <a:pos x="12547" y="38626"/>
                </a:cxn>
                <a:cxn ang="0">
                  <a:pos x="11207" y="42433"/>
                </a:cxn>
                <a:cxn ang="0">
                  <a:pos x="5498" y="46521"/>
                </a:cxn>
                <a:cxn ang="0">
                  <a:pos x="7754" y="39049"/>
                </a:cxn>
                <a:cxn ang="0">
                  <a:pos x="19806" y="1552"/>
                </a:cxn>
                <a:cxn ang="0">
                  <a:pos x="18397" y="7331"/>
                </a:cxn>
                <a:cxn ang="0">
                  <a:pos x="8881" y="9305"/>
                </a:cxn>
                <a:cxn ang="0">
                  <a:pos x="3031" y="12900"/>
                </a:cxn>
                <a:cxn ang="0">
                  <a:pos x="11912" y="13463"/>
                </a:cxn>
                <a:cxn ang="0">
                  <a:pos x="17974" y="14098"/>
                </a:cxn>
                <a:cxn ang="0">
                  <a:pos x="15013" y="24389"/>
                </a:cxn>
                <a:cxn ang="0">
                  <a:pos x="8670" y="25516"/>
                </a:cxn>
                <a:cxn ang="0">
                  <a:pos x="1481" y="29816"/>
                </a:cxn>
                <a:cxn ang="0">
                  <a:pos x="635" y="32001"/>
                </a:cxn>
                <a:cxn ang="0">
                  <a:pos x="7824" y="30873"/>
                </a:cxn>
                <a:cxn ang="0">
                  <a:pos x="12899" y="31507"/>
                </a:cxn>
                <a:cxn ang="0">
                  <a:pos x="8740" y="36864"/>
                </a:cxn>
                <a:cxn ang="0">
                  <a:pos x="4511" y="43490"/>
                </a:cxn>
                <a:cxn ang="0">
                  <a:pos x="4723" y="46944"/>
                </a:cxn>
                <a:cxn ang="0">
                  <a:pos x="9093" y="45745"/>
                </a:cxn>
                <a:cxn ang="0">
                  <a:pos x="13392" y="40741"/>
                </a:cxn>
                <a:cxn ang="0">
                  <a:pos x="12335" y="36300"/>
                </a:cxn>
                <a:cxn ang="0">
                  <a:pos x="15295" y="27560"/>
                </a:cxn>
                <a:cxn ang="0">
                  <a:pos x="17480" y="27983"/>
                </a:cxn>
                <a:cxn ang="0">
                  <a:pos x="21216" y="32847"/>
                </a:cxn>
                <a:cxn ang="0">
                  <a:pos x="24458" y="33833"/>
                </a:cxn>
                <a:cxn ang="0">
                  <a:pos x="21780" y="25798"/>
                </a:cxn>
                <a:cxn ang="0">
                  <a:pos x="18115" y="19032"/>
                </a:cxn>
                <a:cxn ang="0">
                  <a:pos x="20018" y="5640"/>
                </a:cxn>
                <a:cxn ang="0">
                  <a:pos x="25868" y="14239"/>
                </a:cxn>
                <a:cxn ang="0">
                  <a:pos x="28687" y="15578"/>
                </a:cxn>
                <a:cxn ang="0">
                  <a:pos x="28617" y="10080"/>
                </a:cxn>
                <a:cxn ang="0">
                  <a:pos x="23753" y="3102"/>
                </a:cxn>
                <a:cxn ang="0">
                  <a:pos x="20088" y="1129"/>
                </a:cxn>
              </a:cxnLst>
              <a:rect l="T0" t="T1" r="T2" b="T3"/>
              <a:pathLst>
                <a:path w="29252" h="47155" extrusionOk="0">
                  <a:moveTo>
                    <a:pt x="17692" y="8600"/>
                  </a:moveTo>
                  <a:lnTo>
                    <a:pt x="14872" y="9305"/>
                  </a:lnTo>
                  <a:lnTo>
                    <a:pt x="11771" y="10080"/>
                  </a:lnTo>
                  <a:lnTo>
                    <a:pt x="8811" y="10856"/>
                  </a:lnTo>
                  <a:lnTo>
                    <a:pt x="7542" y="11278"/>
                  </a:lnTo>
                  <a:lnTo>
                    <a:pt x="6485" y="11631"/>
                  </a:lnTo>
                  <a:lnTo>
                    <a:pt x="9234" y="10503"/>
                  </a:lnTo>
                  <a:lnTo>
                    <a:pt x="10573" y="10010"/>
                  </a:lnTo>
                  <a:lnTo>
                    <a:pt x="11983" y="9587"/>
                  </a:lnTo>
                  <a:lnTo>
                    <a:pt x="13392" y="9164"/>
                  </a:lnTo>
                  <a:lnTo>
                    <a:pt x="14802" y="8882"/>
                  </a:lnTo>
                  <a:lnTo>
                    <a:pt x="16282" y="8671"/>
                  </a:lnTo>
                  <a:lnTo>
                    <a:pt x="17692" y="8600"/>
                  </a:lnTo>
                  <a:close/>
                  <a:moveTo>
                    <a:pt x="20652" y="3102"/>
                  </a:moveTo>
                  <a:lnTo>
                    <a:pt x="20934" y="3173"/>
                  </a:lnTo>
                  <a:lnTo>
                    <a:pt x="21709" y="3455"/>
                  </a:lnTo>
                  <a:lnTo>
                    <a:pt x="22414" y="3807"/>
                  </a:lnTo>
                  <a:lnTo>
                    <a:pt x="23049" y="4160"/>
                  </a:lnTo>
                  <a:lnTo>
                    <a:pt x="23683" y="4582"/>
                  </a:lnTo>
                  <a:lnTo>
                    <a:pt x="24247" y="5076"/>
                  </a:lnTo>
                  <a:lnTo>
                    <a:pt x="24740" y="5569"/>
                  </a:lnTo>
                  <a:lnTo>
                    <a:pt x="25234" y="6133"/>
                  </a:lnTo>
                  <a:lnTo>
                    <a:pt x="25656" y="6697"/>
                  </a:lnTo>
                  <a:lnTo>
                    <a:pt x="26079" y="7331"/>
                  </a:lnTo>
                  <a:lnTo>
                    <a:pt x="26432" y="7966"/>
                  </a:lnTo>
                  <a:lnTo>
                    <a:pt x="26714" y="8671"/>
                  </a:lnTo>
                  <a:lnTo>
                    <a:pt x="26996" y="9305"/>
                  </a:lnTo>
                  <a:lnTo>
                    <a:pt x="27278" y="10080"/>
                  </a:lnTo>
                  <a:lnTo>
                    <a:pt x="27489" y="10856"/>
                  </a:lnTo>
                  <a:lnTo>
                    <a:pt x="27771" y="12406"/>
                  </a:lnTo>
                  <a:lnTo>
                    <a:pt x="27348" y="11631"/>
                  </a:lnTo>
                  <a:lnTo>
                    <a:pt x="26996" y="10856"/>
                  </a:lnTo>
                  <a:lnTo>
                    <a:pt x="26502" y="10151"/>
                  </a:lnTo>
                  <a:lnTo>
                    <a:pt x="26009" y="9516"/>
                  </a:lnTo>
                  <a:lnTo>
                    <a:pt x="25022" y="8177"/>
                  </a:lnTo>
                  <a:lnTo>
                    <a:pt x="23894" y="6908"/>
                  </a:lnTo>
                  <a:lnTo>
                    <a:pt x="22837" y="5851"/>
                  </a:lnTo>
                  <a:lnTo>
                    <a:pt x="21850" y="4723"/>
                  </a:lnTo>
                  <a:lnTo>
                    <a:pt x="21427" y="4300"/>
                  </a:lnTo>
                  <a:lnTo>
                    <a:pt x="20864" y="3666"/>
                  </a:lnTo>
                  <a:lnTo>
                    <a:pt x="20652" y="3384"/>
                  </a:lnTo>
                  <a:lnTo>
                    <a:pt x="20511" y="3173"/>
                  </a:lnTo>
                  <a:lnTo>
                    <a:pt x="20582" y="3102"/>
                  </a:lnTo>
                  <a:close/>
                  <a:moveTo>
                    <a:pt x="18185" y="9516"/>
                  </a:moveTo>
                  <a:lnTo>
                    <a:pt x="17480" y="10151"/>
                  </a:lnTo>
                  <a:lnTo>
                    <a:pt x="16776" y="10715"/>
                  </a:lnTo>
                  <a:lnTo>
                    <a:pt x="15930" y="11208"/>
                  </a:lnTo>
                  <a:lnTo>
                    <a:pt x="15084" y="11560"/>
                  </a:lnTo>
                  <a:lnTo>
                    <a:pt x="14238" y="11913"/>
                  </a:lnTo>
                  <a:lnTo>
                    <a:pt x="13322" y="12124"/>
                  </a:lnTo>
                  <a:lnTo>
                    <a:pt x="12406" y="12336"/>
                  </a:lnTo>
                  <a:lnTo>
                    <a:pt x="11489" y="12477"/>
                  </a:lnTo>
                  <a:lnTo>
                    <a:pt x="9586" y="12688"/>
                  </a:lnTo>
                  <a:lnTo>
                    <a:pt x="7754" y="12759"/>
                  </a:lnTo>
                  <a:lnTo>
                    <a:pt x="5851" y="12759"/>
                  </a:lnTo>
                  <a:lnTo>
                    <a:pt x="4018" y="12829"/>
                  </a:lnTo>
                  <a:lnTo>
                    <a:pt x="4582" y="12547"/>
                  </a:lnTo>
                  <a:lnTo>
                    <a:pt x="5287" y="12336"/>
                  </a:lnTo>
                  <a:lnTo>
                    <a:pt x="6062" y="12195"/>
                  </a:lnTo>
                  <a:lnTo>
                    <a:pt x="6978" y="12054"/>
                  </a:lnTo>
                  <a:lnTo>
                    <a:pt x="8670" y="11913"/>
                  </a:lnTo>
                  <a:lnTo>
                    <a:pt x="9445" y="11842"/>
                  </a:lnTo>
                  <a:lnTo>
                    <a:pt x="10150" y="11701"/>
                  </a:lnTo>
                  <a:lnTo>
                    <a:pt x="12124" y="11278"/>
                  </a:lnTo>
                  <a:lnTo>
                    <a:pt x="14168" y="10715"/>
                  </a:lnTo>
                  <a:lnTo>
                    <a:pt x="16212" y="10151"/>
                  </a:lnTo>
                  <a:lnTo>
                    <a:pt x="18185" y="9516"/>
                  </a:lnTo>
                  <a:close/>
                  <a:moveTo>
                    <a:pt x="20511" y="3948"/>
                  </a:moveTo>
                  <a:lnTo>
                    <a:pt x="20864" y="4512"/>
                  </a:lnTo>
                  <a:lnTo>
                    <a:pt x="21216" y="5146"/>
                  </a:lnTo>
                  <a:lnTo>
                    <a:pt x="22062" y="6204"/>
                  </a:lnTo>
                  <a:lnTo>
                    <a:pt x="23824" y="8248"/>
                  </a:lnTo>
                  <a:lnTo>
                    <a:pt x="24881" y="9587"/>
                  </a:lnTo>
                  <a:lnTo>
                    <a:pt x="25797" y="10996"/>
                  </a:lnTo>
                  <a:lnTo>
                    <a:pt x="26220" y="11701"/>
                  </a:lnTo>
                  <a:lnTo>
                    <a:pt x="26573" y="12477"/>
                  </a:lnTo>
                  <a:lnTo>
                    <a:pt x="26925" y="13252"/>
                  </a:lnTo>
                  <a:lnTo>
                    <a:pt x="27207" y="14027"/>
                  </a:lnTo>
                  <a:lnTo>
                    <a:pt x="25022" y="11701"/>
                  </a:lnTo>
                  <a:lnTo>
                    <a:pt x="24035" y="10574"/>
                  </a:lnTo>
                  <a:lnTo>
                    <a:pt x="23119" y="9375"/>
                  </a:lnTo>
                  <a:lnTo>
                    <a:pt x="22344" y="8177"/>
                  </a:lnTo>
                  <a:lnTo>
                    <a:pt x="21568" y="6908"/>
                  </a:lnTo>
                  <a:lnTo>
                    <a:pt x="21286" y="6204"/>
                  </a:lnTo>
                  <a:lnTo>
                    <a:pt x="21005" y="5499"/>
                  </a:lnTo>
                  <a:lnTo>
                    <a:pt x="20723" y="4723"/>
                  </a:lnTo>
                  <a:lnTo>
                    <a:pt x="20511" y="3948"/>
                  </a:lnTo>
                  <a:close/>
                  <a:moveTo>
                    <a:pt x="12194" y="25657"/>
                  </a:moveTo>
                  <a:lnTo>
                    <a:pt x="9375" y="26855"/>
                  </a:lnTo>
                  <a:lnTo>
                    <a:pt x="6485" y="28195"/>
                  </a:lnTo>
                  <a:lnTo>
                    <a:pt x="4441" y="29181"/>
                  </a:lnTo>
                  <a:lnTo>
                    <a:pt x="2467" y="30098"/>
                  </a:lnTo>
                  <a:lnTo>
                    <a:pt x="3525" y="29252"/>
                  </a:lnTo>
                  <a:lnTo>
                    <a:pt x="4582" y="28406"/>
                  </a:lnTo>
                  <a:lnTo>
                    <a:pt x="5780" y="27701"/>
                  </a:lnTo>
                  <a:lnTo>
                    <a:pt x="6978" y="26996"/>
                  </a:lnTo>
                  <a:lnTo>
                    <a:pt x="8177" y="26503"/>
                  </a:lnTo>
                  <a:lnTo>
                    <a:pt x="9516" y="26080"/>
                  </a:lnTo>
                  <a:lnTo>
                    <a:pt x="10855" y="25798"/>
                  </a:lnTo>
                  <a:lnTo>
                    <a:pt x="12194" y="25657"/>
                  </a:lnTo>
                  <a:close/>
                  <a:moveTo>
                    <a:pt x="12194" y="26855"/>
                  </a:moveTo>
                  <a:lnTo>
                    <a:pt x="11207" y="27701"/>
                  </a:lnTo>
                  <a:lnTo>
                    <a:pt x="10221" y="28477"/>
                  </a:lnTo>
                  <a:lnTo>
                    <a:pt x="9234" y="29181"/>
                  </a:lnTo>
                  <a:lnTo>
                    <a:pt x="8106" y="29816"/>
                  </a:lnTo>
                  <a:lnTo>
                    <a:pt x="7260" y="30239"/>
                  </a:lnTo>
                  <a:lnTo>
                    <a:pt x="6414" y="30591"/>
                  </a:lnTo>
                  <a:lnTo>
                    <a:pt x="5498" y="30873"/>
                  </a:lnTo>
                  <a:lnTo>
                    <a:pt x="4582" y="31155"/>
                  </a:lnTo>
                  <a:lnTo>
                    <a:pt x="3666" y="31296"/>
                  </a:lnTo>
                  <a:lnTo>
                    <a:pt x="2679" y="31437"/>
                  </a:lnTo>
                  <a:lnTo>
                    <a:pt x="1763" y="31578"/>
                  </a:lnTo>
                  <a:lnTo>
                    <a:pt x="846" y="31578"/>
                  </a:lnTo>
                  <a:lnTo>
                    <a:pt x="1269" y="31296"/>
                  </a:lnTo>
                  <a:lnTo>
                    <a:pt x="1833" y="31014"/>
                  </a:lnTo>
                  <a:lnTo>
                    <a:pt x="3172" y="30521"/>
                  </a:lnTo>
                  <a:lnTo>
                    <a:pt x="4652" y="30027"/>
                  </a:lnTo>
                  <a:lnTo>
                    <a:pt x="5780" y="29675"/>
                  </a:lnTo>
                  <a:lnTo>
                    <a:pt x="9022" y="28265"/>
                  </a:lnTo>
                  <a:lnTo>
                    <a:pt x="12194" y="26855"/>
                  </a:lnTo>
                  <a:close/>
                  <a:moveTo>
                    <a:pt x="17762" y="20300"/>
                  </a:moveTo>
                  <a:lnTo>
                    <a:pt x="18608" y="21851"/>
                  </a:lnTo>
                  <a:lnTo>
                    <a:pt x="19383" y="23402"/>
                  </a:lnTo>
                  <a:lnTo>
                    <a:pt x="20018" y="25023"/>
                  </a:lnTo>
                  <a:lnTo>
                    <a:pt x="20652" y="26644"/>
                  </a:lnTo>
                  <a:lnTo>
                    <a:pt x="21780" y="29886"/>
                  </a:lnTo>
                  <a:lnTo>
                    <a:pt x="22485" y="31507"/>
                  </a:lnTo>
                  <a:lnTo>
                    <a:pt x="23190" y="33129"/>
                  </a:lnTo>
                  <a:lnTo>
                    <a:pt x="22414" y="32565"/>
                  </a:lnTo>
                  <a:lnTo>
                    <a:pt x="21639" y="31930"/>
                  </a:lnTo>
                  <a:lnTo>
                    <a:pt x="21005" y="31296"/>
                  </a:lnTo>
                  <a:lnTo>
                    <a:pt x="20370" y="30662"/>
                  </a:lnTo>
                  <a:lnTo>
                    <a:pt x="19806" y="29957"/>
                  </a:lnTo>
                  <a:lnTo>
                    <a:pt x="19313" y="29322"/>
                  </a:lnTo>
                  <a:lnTo>
                    <a:pt x="18890" y="28547"/>
                  </a:lnTo>
                  <a:lnTo>
                    <a:pt x="18467" y="27842"/>
                  </a:lnTo>
                  <a:lnTo>
                    <a:pt x="18115" y="26996"/>
                  </a:lnTo>
                  <a:lnTo>
                    <a:pt x="17833" y="26221"/>
                  </a:lnTo>
                  <a:lnTo>
                    <a:pt x="17621" y="25375"/>
                  </a:lnTo>
                  <a:lnTo>
                    <a:pt x="17480" y="24529"/>
                  </a:lnTo>
                  <a:lnTo>
                    <a:pt x="17410" y="23613"/>
                  </a:lnTo>
                  <a:lnTo>
                    <a:pt x="17339" y="22697"/>
                  </a:lnTo>
                  <a:lnTo>
                    <a:pt x="17339" y="21710"/>
                  </a:lnTo>
                  <a:lnTo>
                    <a:pt x="17480" y="20723"/>
                  </a:lnTo>
                  <a:lnTo>
                    <a:pt x="17480" y="21569"/>
                  </a:lnTo>
                  <a:lnTo>
                    <a:pt x="17480" y="22415"/>
                  </a:lnTo>
                  <a:lnTo>
                    <a:pt x="17551" y="23190"/>
                  </a:lnTo>
                  <a:lnTo>
                    <a:pt x="17692" y="24036"/>
                  </a:lnTo>
                  <a:lnTo>
                    <a:pt x="18115" y="25587"/>
                  </a:lnTo>
                  <a:lnTo>
                    <a:pt x="18608" y="27137"/>
                  </a:lnTo>
                  <a:lnTo>
                    <a:pt x="19172" y="28618"/>
                  </a:lnTo>
                  <a:lnTo>
                    <a:pt x="19524" y="29393"/>
                  </a:lnTo>
                  <a:lnTo>
                    <a:pt x="19736" y="29675"/>
                  </a:lnTo>
                  <a:lnTo>
                    <a:pt x="19877" y="29745"/>
                  </a:lnTo>
                  <a:lnTo>
                    <a:pt x="20159" y="29816"/>
                  </a:lnTo>
                  <a:lnTo>
                    <a:pt x="20511" y="29886"/>
                  </a:lnTo>
                  <a:lnTo>
                    <a:pt x="20652" y="29886"/>
                  </a:lnTo>
                  <a:lnTo>
                    <a:pt x="20723" y="29745"/>
                  </a:lnTo>
                  <a:lnTo>
                    <a:pt x="20793" y="29604"/>
                  </a:lnTo>
                  <a:lnTo>
                    <a:pt x="20723" y="29393"/>
                  </a:lnTo>
                  <a:lnTo>
                    <a:pt x="19806" y="27137"/>
                  </a:lnTo>
                  <a:lnTo>
                    <a:pt x="19031" y="24882"/>
                  </a:lnTo>
                  <a:lnTo>
                    <a:pt x="18397" y="22626"/>
                  </a:lnTo>
                  <a:lnTo>
                    <a:pt x="17762" y="20300"/>
                  </a:lnTo>
                  <a:close/>
                  <a:moveTo>
                    <a:pt x="10503" y="36723"/>
                  </a:moveTo>
                  <a:lnTo>
                    <a:pt x="10080" y="37569"/>
                  </a:lnTo>
                  <a:lnTo>
                    <a:pt x="9516" y="38697"/>
                  </a:lnTo>
                  <a:lnTo>
                    <a:pt x="9304" y="39261"/>
                  </a:lnTo>
                  <a:lnTo>
                    <a:pt x="9163" y="39825"/>
                  </a:lnTo>
                  <a:lnTo>
                    <a:pt x="9093" y="40036"/>
                  </a:lnTo>
                  <a:lnTo>
                    <a:pt x="9163" y="40248"/>
                  </a:lnTo>
                  <a:lnTo>
                    <a:pt x="9234" y="40388"/>
                  </a:lnTo>
                  <a:lnTo>
                    <a:pt x="9304" y="40529"/>
                  </a:lnTo>
                  <a:lnTo>
                    <a:pt x="9516" y="40600"/>
                  </a:lnTo>
                  <a:lnTo>
                    <a:pt x="9657" y="40529"/>
                  </a:lnTo>
                  <a:lnTo>
                    <a:pt x="9868" y="40459"/>
                  </a:lnTo>
                  <a:lnTo>
                    <a:pt x="10009" y="40248"/>
                  </a:lnTo>
                  <a:lnTo>
                    <a:pt x="10362" y="39754"/>
                  </a:lnTo>
                  <a:lnTo>
                    <a:pt x="10714" y="39120"/>
                  </a:lnTo>
                  <a:lnTo>
                    <a:pt x="11278" y="37851"/>
                  </a:lnTo>
                  <a:lnTo>
                    <a:pt x="11630" y="37005"/>
                  </a:lnTo>
                  <a:lnTo>
                    <a:pt x="12053" y="37569"/>
                  </a:lnTo>
                  <a:lnTo>
                    <a:pt x="12406" y="38274"/>
                  </a:lnTo>
                  <a:lnTo>
                    <a:pt x="12547" y="38626"/>
                  </a:lnTo>
                  <a:lnTo>
                    <a:pt x="12617" y="38979"/>
                  </a:lnTo>
                  <a:lnTo>
                    <a:pt x="12617" y="39331"/>
                  </a:lnTo>
                  <a:lnTo>
                    <a:pt x="12617" y="39684"/>
                  </a:lnTo>
                  <a:lnTo>
                    <a:pt x="12476" y="40248"/>
                  </a:lnTo>
                  <a:lnTo>
                    <a:pt x="12265" y="40741"/>
                  </a:lnTo>
                  <a:lnTo>
                    <a:pt x="11983" y="41305"/>
                  </a:lnTo>
                  <a:lnTo>
                    <a:pt x="11630" y="41869"/>
                  </a:lnTo>
                  <a:lnTo>
                    <a:pt x="11207" y="42433"/>
                  </a:lnTo>
                  <a:lnTo>
                    <a:pt x="10714" y="42996"/>
                  </a:lnTo>
                  <a:lnTo>
                    <a:pt x="9657" y="44054"/>
                  </a:lnTo>
                  <a:lnTo>
                    <a:pt x="8458" y="45040"/>
                  </a:lnTo>
                  <a:lnTo>
                    <a:pt x="7824" y="45463"/>
                  </a:lnTo>
                  <a:lnTo>
                    <a:pt x="7260" y="45816"/>
                  </a:lnTo>
                  <a:lnTo>
                    <a:pt x="6626" y="46098"/>
                  </a:lnTo>
                  <a:lnTo>
                    <a:pt x="6062" y="46380"/>
                  </a:lnTo>
                  <a:lnTo>
                    <a:pt x="5498" y="46521"/>
                  </a:lnTo>
                  <a:lnTo>
                    <a:pt x="5005" y="46591"/>
                  </a:lnTo>
                  <a:lnTo>
                    <a:pt x="5287" y="45181"/>
                  </a:lnTo>
                  <a:lnTo>
                    <a:pt x="5639" y="43772"/>
                  </a:lnTo>
                  <a:lnTo>
                    <a:pt x="6062" y="42292"/>
                  </a:lnTo>
                  <a:lnTo>
                    <a:pt x="6626" y="40952"/>
                  </a:lnTo>
                  <a:lnTo>
                    <a:pt x="6978" y="40248"/>
                  </a:lnTo>
                  <a:lnTo>
                    <a:pt x="7331" y="39613"/>
                  </a:lnTo>
                  <a:lnTo>
                    <a:pt x="7754" y="39049"/>
                  </a:lnTo>
                  <a:lnTo>
                    <a:pt x="8177" y="38485"/>
                  </a:lnTo>
                  <a:lnTo>
                    <a:pt x="8670" y="37992"/>
                  </a:lnTo>
                  <a:lnTo>
                    <a:pt x="9234" y="37499"/>
                  </a:lnTo>
                  <a:lnTo>
                    <a:pt x="9868" y="37076"/>
                  </a:lnTo>
                  <a:lnTo>
                    <a:pt x="10503" y="36723"/>
                  </a:lnTo>
                  <a:close/>
                  <a:moveTo>
                    <a:pt x="19947" y="1"/>
                  </a:moveTo>
                  <a:lnTo>
                    <a:pt x="19877" y="706"/>
                  </a:lnTo>
                  <a:lnTo>
                    <a:pt x="19806" y="1552"/>
                  </a:lnTo>
                  <a:lnTo>
                    <a:pt x="19665" y="3455"/>
                  </a:lnTo>
                  <a:lnTo>
                    <a:pt x="19595" y="4441"/>
                  </a:lnTo>
                  <a:lnTo>
                    <a:pt x="19454" y="5358"/>
                  </a:lnTo>
                  <a:lnTo>
                    <a:pt x="19242" y="6133"/>
                  </a:lnTo>
                  <a:lnTo>
                    <a:pt x="19102" y="6485"/>
                  </a:lnTo>
                  <a:lnTo>
                    <a:pt x="18961" y="6767"/>
                  </a:lnTo>
                  <a:lnTo>
                    <a:pt x="18679" y="7120"/>
                  </a:lnTo>
                  <a:lnTo>
                    <a:pt x="18397" y="7331"/>
                  </a:lnTo>
                  <a:lnTo>
                    <a:pt x="18115" y="7472"/>
                  </a:lnTo>
                  <a:lnTo>
                    <a:pt x="17833" y="7543"/>
                  </a:lnTo>
                  <a:lnTo>
                    <a:pt x="16071" y="7543"/>
                  </a:lnTo>
                  <a:lnTo>
                    <a:pt x="15225" y="7613"/>
                  </a:lnTo>
                  <a:lnTo>
                    <a:pt x="14379" y="7754"/>
                  </a:lnTo>
                  <a:lnTo>
                    <a:pt x="12687" y="8177"/>
                  </a:lnTo>
                  <a:lnTo>
                    <a:pt x="10362" y="8882"/>
                  </a:lnTo>
                  <a:lnTo>
                    <a:pt x="8881" y="9305"/>
                  </a:lnTo>
                  <a:lnTo>
                    <a:pt x="7472" y="9869"/>
                  </a:lnTo>
                  <a:lnTo>
                    <a:pt x="6062" y="10503"/>
                  </a:lnTo>
                  <a:lnTo>
                    <a:pt x="5357" y="10856"/>
                  </a:lnTo>
                  <a:lnTo>
                    <a:pt x="4793" y="11208"/>
                  </a:lnTo>
                  <a:lnTo>
                    <a:pt x="4229" y="11631"/>
                  </a:lnTo>
                  <a:lnTo>
                    <a:pt x="3736" y="12054"/>
                  </a:lnTo>
                  <a:lnTo>
                    <a:pt x="3313" y="12477"/>
                  </a:lnTo>
                  <a:lnTo>
                    <a:pt x="3031" y="12900"/>
                  </a:lnTo>
                  <a:lnTo>
                    <a:pt x="2820" y="12970"/>
                  </a:lnTo>
                  <a:lnTo>
                    <a:pt x="2749" y="13182"/>
                  </a:lnTo>
                  <a:lnTo>
                    <a:pt x="2820" y="13675"/>
                  </a:lnTo>
                  <a:lnTo>
                    <a:pt x="3031" y="13604"/>
                  </a:lnTo>
                  <a:lnTo>
                    <a:pt x="5921" y="13604"/>
                  </a:lnTo>
                  <a:lnTo>
                    <a:pt x="9586" y="13675"/>
                  </a:lnTo>
                  <a:lnTo>
                    <a:pt x="10714" y="13604"/>
                  </a:lnTo>
                  <a:lnTo>
                    <a:pt x="11912" y="13463"/>
                  </a:lnTo>
                  <a:lnTo>
                    <a:pt x="13110" y="13252"/>
                  </a:lnTo>
                  <a:lnTo>
                    <a:pt x="14238" y="12970"/>
                  </a:lnTo>
                  <a:lnTo>
                    <a:pt x="15366" y="12618"/>
                  </a:lnTo>
                  <a:lnTo>
                    <a:pt x="16494" y="12124"/>
                  </a:lnTo>
                  <a:lnTo>
                    <a:pt x="17480" y="11490"/>
                  </a:lnTo>
                  <a:lnTo>
                    <a:pt x="17974" y="11137"/>
                  </a:lnTo>
                  <a:lnTo>
                    <a:pt x="18397" y="10785"/>
                  </a:lnTo>
                  <a:lnTo>
                    <a:pt x="17974" y="14098"/>
                  </a:lnTo>
                  <a:lnTo>
                    <a:pt x="17621" y="16212"/>
                  </a:lnTo>
                  <a:lnTo>
                    <a:pt x="17269" y="18327"/>
                  </a:lnTo>
                  <a:lnTo>
                    <a:pt x="16776" y="20441"/>
                  </a:lnTo>
                  <a:lnTo>
                    <a:pt x="16494" y="21428"/>
                  </a:lnTo>
                  <a:lnTo>
                    <a:pt x="16212" y="22274"/>
                  </a:lnTo>
                  <a:lnTo>
                    <a:pt x="15859" y="23120"/>
                  </a:lnTo>
                  <a:lnTo>
                    <a:pt x="15436" y="23825"/>
                  </a:lnTo>
                  <a:lnTo>
                    <a:pt x="15013" y="24389"/>
                  </a:lnTo>
                  <a:lnTo>
                    <a:pt x="14591" y="24811"/>
                  </a:lnTo>
                  <a:lnTo>
                    <a:pt x="14309" y="24952"/>
                  </a:lnTo>
                  <a:lnTo>
                    <a:pt x="14027" y="25093"/>
                  </a:lnTo>
                  <a:lnTo>
                    <a:pt x="13322" y="25234"/>
                  </a:lnTo>
                  <a:lnTo>
                    <a:pt x="12617" y="25305"/>
                  </a:lnTo>
                  <a:lnTo>
                    <a:pt x="10150" y="25305"/>
                  </a:lnTo>
                  <a:lnTo>
                    <a:pt x="9375" y="25375"/>
                  </a:lnTo>
                  <a:lnTo>
                    <a:pt x="8670" y="25516"/>
                  </a:lnTo>
                  <a:lnTo>
                    <a:pt x="7824" y="25798"/>
                  </a:lnTo>
                  <a:lnTo>
                    <a:pt x="6978" y="26151"/>
                  </a:lnTo>
                  <a:lnTo>
                    <a:pt x="6203" y="26503"/>
                  </a:lnTo>
                  <a:lnTo>
                    <a:pt x="5428" y="26926"/>
                  </a:lnTo>
                  <a:lnTo>
                    <a:pt x="4652" y="27349"/>
                  </a:lnTo>
                  <a:lnTo>
                    <a:pt x="3948" y="27842"/>
                  </a:lnTo>
                  <a:lnTo>
                    <a:pt x="2538" y="28970"/>
                  </a:lnTo>
                  <a:lnTo>
                    <a:pt x="1481" y="29816"/>
                  </a:lnTo>
                  <a:lnTo>
                    <a:pt x="705" y="30521"/>
                  </a:lnTo>
                  <a:lnTo>
                    <a:pt x="212" y="31085"/>
                  </a:lnTo>
                  <a:lnTo>
                    <a:pt x="71" y="31366"/>
                  </a:lnTo>
                  <a:lnTo>
                    <a:pt x="0" y="31507"/>
                  </a:lnTo>
                  <a:lnTo>
                    <a:pt x="0" y="31648"/>
                  </a:lnTo>
                  <a:lnTo>
                    <a:pt x="141" y="31789"/>
                  </a:lnTo>
                  <a:lnTo>
                    <a:pt x="353" y="31930"/>
                  </a:lnTo>
                  <a:lnTo>
                    <a:pt x="635" y="32001"/>
                  </a:lnTo>
                  <a:lnTo>
                    <a:pt x="1622" y="32071"/>
                  </a:lnTo>
                  <a:lnTo>
                    <a:pt x="2961" y="32001"/>
                  </a:lnTo>
                  <a:lnTo>
                    <a:pt x="3807" y="31930"/>
                  </a:lnTo>
                  <a:lnTo>
                    <a:pt x="4652" y="31860"/>
                  </a:lnTo>
                  <a:lnTo>
                    <a:pt x="5498" y="31648"/>
                  </a:lnTo>
                  <a:lnTo>
                    <a:pt x="6273" y="31437"/>
                  </a:lnTo>
                  <a:lnTo>
                    <a:pt x="7049" y="31226"/>
                  </a:lnTo>
                  <a:lnTo>
                    <a:pt x="7824" y="30873"/>
                  </a:lnTo>
                  <a:lnTo>
                    <a:pt x="9304" y="30168"/>
                  </a:lnTo>
                  <a:lnTo>
                    <a:pt x="10784" y="29322"/>
                  </a:lnTo>
                  <a:lnTo>
                    <a:pt x="12124" y="28336"/>
                  </a:lnTo>
                  <a:lnTo>
                    <a:pt x="13392" y="27278"/>
                  </a:lnTo>
                  <a:lnTo>
                    <a:pt x="14661" y="26151"/>
                  </a:lnTo>
                  <a:lnTo>
                    <a:pt x="13956" y="28265"/>
                  </a:lnTo>
                  <a:lnTo>
                    <a:pt x="13322" y="30450"/>
                  </a:lnTo>
                  <a:lnTo>
                    <a:pt x="12899" y="31507"/>
                  </a:lnTo>
                  <a:lnTo>
                    <a:pt x="12476" y="32565"/>
                  </a:lnTo>
                  <a:lnTo>
                    <a:pt x="12053" y="33551"/>
                  </a:lnTo>
                  <a:lnTo>
                    <a:pt x="11489" y="34468"/>
                  </a:lnTo>
                  <a:lnTo>
                    <a:pt x="11137" y="35032"/>
                  </a:lnTo>
                  <a:lnTo>
                    <a:pt x="10714" y="35455"/>
                  </a:lnTo>
                  <a:lnTo>
                    <a:pt x="10221" y="35877"/>
                  </a:lnTo>
                  <a:lnTo>
                    <a:pt x="9727" y="36159"/>
                  </a:lnTo>
                  <a:lnTo>
                    <a:pt x="8740" y="36864"/>
                  </a:lnTo>
                  <a:lnTo>
                    <a:pt x="8247" y="37287"/>
                  </a:lnTo>
                  <a:lnTo>
                    <a:pt x="7683" y="37781"/>
                  </a:lnTo>
                  <a:lnTo>
                    <a:pt x="7331" y="38133"/>
                  </a:lnTo>
                  <a:lnTo>
                    <a:pt x="6978" y="38697"/>
                  </a:lnTo>
                  <a:lnTo>
                    <a:pt x="6133" y="40107"/>
                  </a:lnTo>
                  <a:lnTo>
                    <a:pt x="5216" y="41798"/>
                  </a:lnTo>
                  <a:lnTo>
                    <a:pt x="4864" y="42644"/>
                  </a:lnTo>
                  <a:lnTo>
                    <a:pt x="4511" y="43490"/>
                  </a:lnTo>
                  <a:lnTo>
                    <a:pt x="4300" y="44336"/>
                  </a:lnTo>
                  <a:lnTo>
                    <a:pt x="4159" y="45111"/>
                  </a:lnTo>
                  <a:lnTo>
                    <a:pt x="4159" y="45816"/>
                  </a:lnTo>
                  <a:lnTo>
                    <a:pt x="4159" y="46098"/>
                  </a:lnTo>
                  <a:lnTo>
                    <a:pt x="4229" y="46380"/>
                  </a:lnTo>
                  <a:lnTo>
                    <a:pt x="4370" y="46591"/>
                  </a:lnTo>
                  <a:lnTo>
                    <a:pt x="4511" y="46803"/>
                  </a:lnTo>
                  <a:lnTo>
                    <a:pt x="4723" y="46944"/>
                  </a:lnTo>
                  <a:lnTo>
                    <a:pt x="4934" y="47084"/>
                  </a:lnTo>
                  <a:lnTo>
                    <a:pt x="5216" y="47155"/>
                  </a:lnTo>
                  <a:lnTo>
                    <a:pt x="5992" y="47155"/>
                  </a:lnTo>
                  <a:lnTo>
                    <a:pt x="6414" y="47014"/>
                  </a:lnTo>
                  <a:lnTo>
                    <a:pt x="7049" y="46803"/>
                  </a:lnTo>
                  <a:lnTo>
                    <a:pt x="7683" y="46521"/>
                  </a:lnTo>
                  <a:lnTo>
                    <a:pt x="8388" y="46168"/>
                  </a:lnTo>
                  <a:lnTo>
                    <a:pt x="9093" y="45745"/>
                  </a:lnTo>
                  <a:lnTo>
                    <a:pt x="9798" y="45252"/>
                  </a:lnTo>
                  <a:lnTo>
                    <a:pt x="10432" y="44688"/>
                  </a:lnTo>
                  <a:lnTo>
                    <a:pt x="11066" y="44124"/>
                  </a:lnTo>
                  <a:lnTo>
                    <a:pt x="11630" y="43490"/>
                  </a:lnTo>
                  <a:lnTo>
                    <a:pt x="12194" y="42855"/>
                  </a:lnTo>
                  <a:lnTo>
                    <a:pt x="12687" y="42151"/>
                  </a:lnTo>
                  <a:lnTo>
                    <a:pt x="13040" y="41446"/>
                  </a:lnTo>
                  <a:lnTo>
                    <a:pt x="13392" y="40741"/>
                  </a:lnTo>
                  <a:lnTo>
                    <a:pt x="13604" y="40036"/>
                  </a:lnTo>
                  <a:lnTo>
                    <a:pt x="13674" y="39261"/>
                  </a:lnTo>
                  <a:lnTo>
                    <a:pt x="13674" y="38556"/>
                  </a:lnTo>
                  <a:lnTo>
                    <a:pt x="13533" y="37851"/>
                  </a:lnTo>
                  <a:lnTo>
                    <a:pt x="13392" y="37640"/>
                  </a:lnTo>
                  <a:lnTo>
                    <a:pt x="13181" y="37358"/>
                  </a:lnTo>
                  <a:lnTo>
                    <a:pt x="12758" y="36794"/>
                  </a:lnTo>
                  <a:lnTo>
                    <a:pt x="12335" y="36300"/>
                  </a:lnTo>
                  <a:lnTo>
                    <a:pt x="12194" y="36018"/>
                  </a:lnTo>
                  <a:lnTo>
                    <a:pt x="12124" y="35807"/>
                  </a:lnTo>
                  <a:lnTo>
                    <a:pt x="12194" y="35455"/>
                  </a:lnTo>
                  <a:lnTo>
                    <a:pt x="12335" y="34961"/>
                  </a:lnTo>
                  <a:lnTo>
                    <a:pt x="12828" y="33763"/>
                  </a:lnTo>
                  <a:lnTo>
                    <a:pt x="13815" y="31719"/>
                  </a:lnTo>
                  <a:lnTo>
                    <a:pt x="14591" y="29675"/>
                  </a:lnTo>
                  <a:lnTo>
                    <a:pt x="15295" y="27560"/>
                  </a:lnTo>
                  <a:lnTo>
                    <a:pt x="16000" y="25516"/>
                  </a:lnTo>
                  <a:lnTo>
                    <a:pt x="16635" y="23402"/>
                  </a:lnTo>
                  <a:lnTo>
                    <a:pt x="16635" y="24177"/>
                  </a:lnTo>
                  <a:lnTo>
                    <a:pt x="16705" y="24952"/>
                  </a:lnTo>
                  <a:lnTo>
                    <a:pt x="16846" y="25728"/>
                  </a:lnTo>
                  <a:lnTo>
                    <a:pt x="16987" y="26503"/>
                  </a:lnTo>
                  <a:lnTo>
                    <a:pt x="17198" y="27208"/>
                  </a:lnTo>
                  <a:lnTo>
                    <a:pt x="17480" y="27983"/>
                  </a:lnTo>
                  <a:lnTo>
                    <a:pt x="17762" y="28688"/>
                  </a:lnTo>
                  <a:lnTo>
                    <a:pt x="18115" y="29393"/>
                  </a:lnTo>
                  <a:lnTo>
                    <a:pt x="18538" y="30027"/>
                  </a:lnTo>
                  <a:lnTo>
                    <a:pt x="18961" y="30662"/>
                  </a:lnTo>
                  <a:lnTo>
                    <a:pt x="19454" y="31296"/>
                  </a:lnTo>
                  <a:lnTo>
                    <a:pt x="20018" y="31860"/>
                  </a:lnTo>
                  <a:lnTo>
                    <a:pt x="20582" y="32353"/>
                  </a:lnTo>
                  <a:lnTo>
                    <a:pt x="21216" y="32847"/>
                  </a:lnTo>
                  <a:lnTo>
                    <a:pt x="21850" y="33270"/>
                  </a:lnTo>
                  <a:lnTo>
                    <a:pt x="22555" y="33622"/>
                  </a:lnTo>
                  <a:lnTo>
                    <a:pt x="23049" y="33904"/>
                  </a:lnTo>
                  <a:lnTo>
                    <a:pt x="23612" y="34045"/>
                  </a:lnTo>
                  <a:lnTo>
                    <a:pt x="23894" y="34115"/>
                  </a:lnTo>
                  <a:lnTo>
                    <a:pt x="24106" y="34115"/>
                  </a:lnTo>
                  <a:lnTo>
                    <a:pt x="24317" y="34045"/>
                  </a:lnTo>
                  <a:lnTo>
                    <a:pt x="24458" y="33833"/>
                  </a:lnTo>
                  <a:lnTo>
                    <a:pt x="24458" y="33692"/>
                  </a:lnTo>
                  <a:lnTo>
                    <a:pt x="24458" y="33411"/>
                  </a:lnTo>
                  <a:lnTo>
                    <a:pt x="24247" y="32635"/>
                  </a:lnTo>
                  <a:lnTo>
                    <a:pt x="23965" y="31719"/>
                  </a:lnTo>
                  <a:lnTo>
                    <a:pt x="23542" y="30591"/>
                  </a:lnTo>
                  <a:lnTo>
                    <a:pt x="22767" y="28547"/>
                  </a:lnTo>
                  <a:lnTo>
                    <a:pt x="22203" y="27137"/>
                  </a:lnTo>
                  <a:lnTo>
                    <a:pt x="21780" y="25798"/>
                  </a:lnTo>
                  <a:lnTo>
                    <a:pt x="21216" y="24389"/>
                  </a:lnTo>
                  <a:lnTo>
                    <a:pt x="20652" y="23120"/>
                  </a:lnTo>
                  <a:lnTo>
                    <a:pt x="19877" y="21851"/>
                  </a:lnTo>
                  <a:lnTo>
                    <a:pt x="19454" y="21146"/>
                  </a:lnTo>
                  <a:lnTo>
                    <a:pt x="19102" y="20653"/>
                  </a:lnTo>
                  <a:lnTo>
                    <a:pt x="18467" y="19878"/>
                  </a:lnTo>
                  <a:lnTo>
                    <a:pt x="18256" y="19455"/>
                  </a:lnTo>
                  <a:lnTo>
                    <a:pt x="18115" y="19032"/>
                  </a:lnTo>
                  <a:lnTo>
                    <a:pt x="18044" y="18468"/>
                  </a:lnTo>
                  <a:lnTo>
                    <a:pt x="18044" y="17763"/>
                  </a:lnTo>
                  <a:lnTo>
                    <a:pt x="18185" y="16283"/>
                  </a:lnTo>
                  <a:lnTo>
                    <a:pt x="18397" y="14732"/>
                  </a:lnTo>
                  <a:lnTo>
                    <a:pt x="19031" y="11701"/>
                  </a:lnTo>
                  <a:lnTo>
                    <a:pt x="19595" y="8671"/>
                  </a:lnTo>
                  <a:lnTo>
                    <a:pt x="19877" y="7120"/>
                  </a:lnTo>
                  <a:lnTo>
                    <a:pt x="20018" y="5640"/>
                  </a:lnTo>
                  <a:lnTo>
                    <a:pt x="20370" y="6767"/>
                  </a:lnTo>
                  <a:lnTo>
                    <a:pt x="20793" y="7825"/>
                  </a:lnTo>
                  <a:lnTo>
                    <a:pt x="21286" y="8741"/>
                  </a:lnTo>
                  <a:lnTo>
                    <a:pt x="21921" y="9587"/>
                  </a:lnTo>
                  <a:lnTo>
                    <a:pt x="22555" y="10433"/>
                  </a:lnTo>
                  <a:lnTo>
                    <a:pt x="23331" y="11278"/>
                  </a:lnTo>
                  <a:lnTo>
                    <a:pt x="24811" y="12900"/>
                  </a:lnTo>
                  <a:lnTo>
                    <a:pt x="25868" y="14239"/>
                  </a:lnTo>
                  <a:lnTo>
                    <a:pt x="26432" y="14944"/>
                  </a:lnTo>
                  <a:lnTo>
                    <a:pt x="27066" y="15507"/>
                  </a:lnTo>
                  <a:lnTo>
                    <a:pt x="27348" y="15789"/>
                  </a:lnTo>
                  <a:lnTo>
                    <a:pt x="27701" y="15930"/>
                  </a:lnTo>
                  <a:lnTo>
                    <a:pt x="27982" y="16001"/>
                  </a:lnTo>
                  <a:lnTo>
                    <a:pt x="28194" y="15930"/>
                  </a:lnTo>
                  <a:lnTo>
                    <a:pt x="28476" y="15860"/>
                  </a:lnTo>
                  <a:lnTo>
                    <a:pt x="28687" y="15578"/>
                  </a:lnTo>
                  <a:lnTo>
                    <a:pt x="28899" y="15226"/>
                  </a:lnTo>
                  <a:lnTo>
                    <a:pt x="29110" y="14662"/>
                  </a:lnTo>
                  <a:lnTo>
                    <a:pt x="29181" y="14168"/>
                  </a:lnTo>
                  <a:lnTo>
                    <a:pt x="29251" y="13675"/>
                  </a:lnTo>
                  <a:lnTo>
                    <a:pt x="29251" y="13111"/>
                  </a:lnTo>
                  <a:lnTo>
                    <a:pt x="29181" y="12477"/>
                  </a:lnTo>
                  <a:lnTo>
                    <a:pt x="28969" y="11278"/>
                  </a:lnTo>
                  <a:lnTo>
                    <a:pt x="28617" y="10080"/>
                  </a:lnTo>
                  <a:lnTo>
                    <a:pt x="28123" y="8811"/>
                  </a:lnTo>
                  <a:lnTo>
                    <a:pt x="27630" y="7684"/>
                  </a:lnTo>
                  <a:lnTo>
                    <a:pt x="27066" y="6626"/>
                  </a:lnTo>
                  <a:lnTo>
                    <a:pt x="26573" y="5781"/>
                  </a:lnTo>
                  <a:lnTo>
                    <a:pt x="26150" y="5217"/>
                  </a:lnTo>
                  <a:lnTo>
                    <a:pt x="25516" y="4512"/>
                  </a:lnTo>
                  <a:lnTo>
                    <a:pt x="24670" y="3807"/>
                  </a:lnTo>
                  <a:lnTo>
                    <a:pt x="23753" y="3102"/>
                  </a:lnTo>
                  <a:lnTo>
                    <a:pt x="22767" y="2538"/>
                  </a:lnTo>
                  <a:lnTo>
                    <a:pt x="22273" y="2256"/>
                  </a:lnTo>
                  <a:lnTo>
                    <a:pt x="21780" y="2115"/>
                  </a:lnTo>
                  <a:lnTo>
                    <a:pt x="21357" y="2045"/>
                  </a:lnTo>
                  <a:lnTo>
                    <a:pt x="20934" y="2045"/>
                  </a:lnTo>
                  <a:lnTo>
                    <a:pt x="20511" y="2186"/>
                  </a:lnTo>
                  <a:lnTo>
                    <a:pt x="20229" y="2397"/>
                  </a:lnTo>
                  <a:lnTo>
                    <a:pt x="20088" y="1129"/>
                  </a:lnTo>
                  <a:lnTo>
                    <a:pt x="19947" y="1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" name="Shape 405"/>
            <p:cNvGrpSpPr>
              <a:grpSpLocks/>
            </p:cNvGrpSpPr>
            <p:nvPr/>
          </p:nvGrpSpPr>
          <p:grpSpPr bwMode="auto">
            <a:xfrm>
              <a:off x="818425" y="1333615"/>
              <a:ext cx="925637" cy="1372129"/>
              <a:chOff x="3112200" y="1333615"/>
              <a:chExt cx="925637" cy="1372129"/>
            </a:xfrm>
          </p:grpSpPr>
          <p:sp>
            <p:nvSpPr>
              <p:cNvPr id="41" name="Shape 406"/>
              <p:cNvSpPr>
                <a:spLocks/>
              </p:cNvSpPr>
              <p:nvPr/>
            </p:nvSpPr>
            <p:spPr bwMode="auto">
              <a:xfrm>
                <a:off x="3173910" y="1333615"/>
                <a:ext cx="819623" cy="1280443"/>
              </a:xfrm>
              <a:custGeom>
                <a:avLst/>
                <a:gdLst>
                  <a:gd name="T0" fmla="*/ 0 w 32776"/>
                  <a:gd name="T1" fmla="*/ 0 h 51172"/>
                  <a:gd name="T2" fmla="*/ 32776 w 32776"/>
                  <a:gd name="T3" fmla="*/ 51172 h 51172"/>
                </a:gdLst>
                <a:ahLst/>
                <a:cxnLst>
                  <a:cxn ang="0">
                    <a:pos x="14873" y="635"/>
                  </a:cxn>
                  <a:cxn ang="0">
                    <a:pos x="13040" y="5146"/>
                  </a:cxn>
                  <a:cxn ang="0">
                    <a:pos x="13816" y="12124"/>
                  </a:cxn>
                  <a:cxn ang="0">
                    <a:pos x="14591" y="17692"/>
                  </a:cxn>
                  <a:cxn ang="0">
                    <a:pos x="12829" y="19595"/>
                  </a:cxn>
                  <a:cxn ang="0">
                    <a:pos x="2468" y="22696"/>
                  </a:cxn>
                  <a:cxn ang="0">
                    <a:pos x="1" y="24106"/>
                  </a:cxn>
                  <a:cxn ang="0">
                    <a:pos x="11490" y="23331"/>
                  </a:cxn>
                  <a:cxn ang="0">
                    <a:pos x="8670" y="32353"/>
                  </a:cxn>
                  <a:cxn ang="0">
                    <a:pos x="9446" y="32071"/>
                  </a:cxn>
                  <a:cxn ang="0">
                    <a:pos x="12758" y="30379"/>
                  </a:cxn>
                  <a:cxn ang="0">
                    <a:pos x="12899" y="33339"/>
                  </a:cxn>
                  <a:cxn ang="0">
                    <a:pos x="13957" y="33621"/>
                  </a:cxn>
                  <a:cxn ang="0">
                    <a:pos x="14309" y="30802"/>
                  </a:cxn>
                  <a:cxn ang="0">
                    <a:pos x="12124" y="26220"/>
                  </a:cxn>
                  <a:cxn ang="0">
                    <a:pos x="12829" y="22908"/>
                  </a:cxn>
                  <a:cxn ang="0">
                    <a:pos x="17974" y="24670"/>
                  </a:cxn>
                  <a:cxn ang="0">
                    <a:pos x="21569" y="34538"/>
                  </a:cxn>
                  <a:cxn ang="0">
                    <a:pos x="19384" y="39119"/>
                  </a:cxn>
                  <a:cxn ang="0">
                    <a:pos x="14521" y="41586"/>
                  </a:cxn>
                  <a:cxn ang="0">
                    <a:pos x="12758" y="41798"/>
                  </a:cxn>
                  <a:cxn ang="0">
                    <a:pos x="13604" y="43137"/>
                  </a:cxn>
                  <a:cxn ang="0">
                    <a:pos x="18468" y="41093"/>
                  </a:cxn>
                  <a:cxn ang="0">
                    <a:pos x="18327" y="45181"/>
                  </a:cxn>
                  <a:cxn ang="0">
                    <a:pos x="17128" y="47084"/>
                  </a:cxn>
                  <a:cxn ang="0">
                    <a:pos x="17551" y="48846"/>
                  </a:cxn>
                  <a:cxn ang="0">
                    <a:pos x="20018" y="47507"/>
                  </a:cxn>
                  <a:cxn ang="0">
                    <a:pos x="19807" y="45745"/>
                  </a:cxn>
                  <a:cxn ang="0">
                    <a:pos x="20794" y="38767"/>
                  </a:cxn>
                  <a:cxn ang="0">
                    <a:pos x="25446" y="42925"/>
                  </a:cxn>
                  <a:cxn ang="0">
                    <a:pos x="26432" y="50819"/>
                  </a:cxn>
                  <a:cxn ang="0">
                    <a:pos x="27630" y="50608"/>
                  </a:cxn>
                  <a:cxn ang="0">
                    <a:pos x="27208" y="44828"/>
                  </a:cxn>
                  <a:cxn ang="0">
                    <a:pos x="25586" y="37075"/>
                  </a:cxn>
                  <a:cxn ang="0">
                    <a:pos x="29252" y="38626"/>
                  </a:cxn>
                  <a:cxn ang="0">
                    <a:pos x="31719" y="40458"/>
                  </a:cxn>
                  <a:cxn ang="0">
                    <a:pos x="32635" y="39542"/>
                  </a:cxn>
                  <a:cxn ang="0">
                    <a:pos x="32212" y="38273"/>
                  </a:cxn>
                  <a:cxn ang="0">
                    <a:pos x="30097" y="38062"/>
                  </a:cxn>
                  <a:cxn ang="0">
                    <a:pos x="26080" y="36511"/>
                  </a:cxn>
                  <a:cxn ang="0">
                    <a:pos x="24177" y="35031"/>
                  </a:cxn>
                  <a:cxn ang="0">
                    <a:pos x="21428" y="22132"/>
                  </a:cxn>
                  <a:cxn ang="0">
                    <a:pos x="25446" y="26925"/>
                  </a:cxn>
                  <a:cxn ang="0">
                    <a:pos x="26291" y="27489"/>
                  </a:cxn>
                  <a:cxn ang="0">
                    <a:pos x="29815" y="26009"/>
                  </a:cxn>
                  <a:cxn ang="0">
                    <a:pos x="31930" y="26361"/>
                  </a:cxn>
                  <a:cxn ang="0">
                    <a:pos x="24741" y="22485"/>
                  </a:cxn>
                  <a:cxn ang="0">
                    <a:pos x="18468" y="20652"/>
                  </a:cxn>
                  <a:cxn ang="0">
                    <a:pos x="16917" y="18820"/>
                  </a:cxn>
                  <a:cxn ang="0">
                    <a:pos x="16283" y="10855"/>
                  </a:cxn>
                  <a:cxn ang="0">
                    <a:pos x="24529" y="12758"/>
                  </a:cxn>
                  <a:cxn ang="0">
                    <a:pos x="17269" y="10221"/>
                  </a:cxn>
                  <a:cxn ang="0">
                    <a:pos x="14732" y="9304"/>
                  </a:cxn>
                  <a:cxn ang="0">
                    <a:pos x="13957" y="4864"/>
                  </a:cxn>
                </a:cxnLst>
                <a:rect l="T0" t="T1" r="T2" b="T3"/>
                <a:pathLst>
                  <a:path w="32776" h="51172" extrusionOk="0">
                    <a:moveTo>
                      <a:pt x="15155" y="0"/>
                    </a:moveTo>
                    <a:lnTo>
                      <a:pt x="15026" y="431"/>
                    </a:lnTo>
                    <a:lnTo>
                      <a:pt x="15084" y="353"/>
                    </a:lnTo>
                    <a:lnTo>
                      <a:pt x="15155" y="0"/>
                    </a:lnTo>
                    <a:close/>
                    <a:moveTo>
                      <a:pt x="15026" y="431"/>
                    </a:moveTo>
                    <a:lnTo>
                      <a:pt x="14873" y="635"/>
                    </a:lnTo>
                    <a:lnTo>
                      <a:pt x="14380" y="1339"/>
                    </a:lnTo>
                    <a:lnTo>
                      <a:pt x="13957" y="2044"/>
                    </a:lnTo>
                    <a:lnTo>
                      <a:pt x="13745" y="2397"/>
                    </a:lnTo>
                    <a:lnTo>
                      <a:pt x="13604" y="2820"/>
                    </a:lnTo>
                    <a:lnTo>
                      <a:pt x="13252" y="3947"/>
                    </a:lnTo>
                    <a:lnTo>
                      <a:pt x="13040" y="5146"/>
                    </a:lnTo>
                    <a:lnTo>
                      <a:pt x="12970" y="6273"/>
                    </a:lnTo>
                    <a:lnTo>
                      <a:pt x="12899" y="7472"/>
                    </a:lnTo>
                    <a:lnTo>
                      <a:pt x="12970" y="8670"/>
                    </a:lnTo>
                    <a:lnTo>
                      <a:pt x="13181" y="9798"/>
                    </a:lnTo>
                    <a:lnTo>
                      <a:pt x="13463" y="10996"/>
                    </a:lnTo>
                    <a:lnTo>
                      <a:pt x="13816" y="12124"/>
                    </a:lnTo>
                    <a:lnTo>
                      <a:pt x="14098" y="13251"/>
                    </a:lnTo>
                    <a:lnTo>
                      <a:pt x="14380" y="14379"/>
                    </a:lnTo>
                    <a:lnTo>
                      <a:pt x="14591" y="15436"/>
                    </a:lnTo>
                    <a:lnTo>
                      <a:pt x="14662" y="16564"/>
                    </a:lnTo>
                    <a:lnTo>
                      <a:pt x="14662" y="17128"/>
                    </a:lnTo>
                    <a:lnTo>
                      <a:pt x="14591" y="17692"/>
                    </a:lnTo>
                    <a:lnTo>
                      <a:pt x="14380" y="18115"/>
                    </a:lnTo>
                    <a:lnTo>
                      <a:pt x="14168" y="18538"/>
                    </a:lnTo>
                    <a:lnTo>
                      <a:pt x="13886" y="18820"/>
                    </a:lnTo>
                    <a:lnTo>
                      <a:pt x="13604" y="19172"/>
                    </a:lnTo>
                    <a:lnTo>
                      <a:pt x="13252" y="19383"/>
                    </a:lnTo>
                    <a:lnTo>
                      <a:pt x="12829" y="19595"/>
                    </a:lnTo>
                    <a:lnTo>
                      <a:pt x="11983" y="19947"/>
                    </a:lnTo>
                    <a:lnTo>
                      <a:pt x="10996" y="20229"/>
                    </a:lnTo>
                    <a:lnTo>
                      <a:pt x="9023" y="20652"/>
                    </a:lnTo>
                    <a:lnTo>
                      <a:pt x="7190" y="21146"/>
                    </a:lnTo>
                    <a:lnTo>
                      <a:pt x="4018" y="22132"/>
                    </a:lnTo>
                    <a:lnTo>
                      <a:pt x="2468" y="22696"/>
                    </a:lnTo>
                    <a:lnTo>
                      <a:pt x="1129" y="23260"/>
                    </a:lnTo>
                    <a:lnTo>
                      <a:pt x="635" y="23472"/>
                    </a:lnTo>
                    <a:lnTo>
                      <a:pt x="212" y="23754"/>
                    </a:lnTo>
                    <a:lnTo>
                      <a:pt x="1" y="23965"/>
                    </a:lnTo>
                    <a:lnTo>
                      <a:pt x="1" y="24035"/>
                    </a:lnTo>
                    <a:lnTo>
                      <a:pt x="1" y="24106"/>
                    </a:lnTo>
                    <a:lnTo>
                      <a:pt x="494" y="23965"/>
                    </a:lnTo>
                    <a:lnTo>
                      <a:pt x="1763" y="23613"/>
                    </a:lnTo>
                    <a:lnTo>
                      <a:pt x="5851" y="22555"/>
                    </a:lnTo>
                    <a:lnTo>
                      <a:pt x="10080" y="21568"/>
                    </a:lnTo>
                    <a:lnTo>
                      <a:pt x="12477" y="21075"/>
                    </a:lnTo>
                    <a:lnTo>
                      <a:pt x="11490" y="23331"/>
                    </a:lnTo>
                    <a:lnTo>
                      <a:pt x="10785" y="25163"/>
                    </a:lnTo>
                    <a:lnTo>
                      <a:pt x="10010" y="27207"/>
                    </a:lnTo>
                    <a:lnTo>
                      <a:pt x="9305" y="29251"/>
                    </a:lnTo>
                    <a:lnTo>
                      <a:pt x="8811" y="31013"/>
                    </a:lnTo>
                    <a:lnTo>
                      <a:pt x="8670" y="31718"/>
                    </a:lnTo>
                    <a:lnTo>
                      <a:pt x="8670" y="32353"/>
                    </a:lnTo>
                    <a:lnTo>
                      <a:pt x="8670" y="32705"/>
                    </a:lnTo>
                    <a:lnTo>
                      <a:pt x="8741" y="32846"/>
                    </a:lnTo>
                    <a:lnTo>
                      <a:pt x="8882" y="32916"/>
                    </a:lnTo>
                    <a:lnTo>
                      <a:pt x="8952" y="32916"/>
                    </a:lnTo>
                    <a:lnTo>
                      <a:pt x="9093" y="32705"/>
                    </a:lnTo>
                    <a:lnTo>
                      <a:pt x="9446" y="32071"/>
                    </a:lnTo>
                    <a:lnTo>
                      <a:pt x="10362" y="29815"/>
                    </a:lnTo>
                    <a:lnTo>
                      <a:pt x="11701" y="26220"/>
                    </a:lnTo>
                    <a:lnTo>
                      <a:pt x="11983" y="27207"/>
                    </a:lnTo>
                    <a:lnTo>
                      <a:pt x="12265" y="28265"/>
                    </a:lnTo>
                    <a:lnTo>
                      <a:pt x="12617" y="29322"/>
                    </a:lnTo>
                    <a:lnTo>
                      <a:pt x="12758" y="30379"/>
                    </a:lnTo>
                    <a:lnTo>
                      <a:pt x="13181" y="32071"/>
                    </a:lnTo>
                    <a:lnTo>
                      <a:pt x="12970" y="32141"/>
                    </a:lnTo>
                    <a:lnTo>
                      <a:pt x="12829" y="32282"/>
                    </a:lnTo>
                    <a:lnTo>
                      <a:pt x="12758" y="32494"/>
                    </a:lnTo>
                    <a:lnTo>
                      <a:pt x="12688" y="32705"/>
                    </a:lnTo>
                    <a:lnTo>
                      <a:pt x="12899" y="33339"/>
                    </a:lnTo>
                    <a:lnTo>
                      <a:pt x="13040" y="33621"/>
                    </a:lnTo>
                    <a:lnTo>
                      <a:pt x="13181" y="33762"/>
                    </a:lnTo>
                    <a:lnTo>
                      <a:pt x="13322" y="33903"/>
                    </a:lnTo>
                    <a:lnTo>
                      <a:pt x="13604" y="33903"/>
                    </a:lnTo>
                    <a:lnTo>
                      <a:pt x="13675" y="33833"/>
                    </a:lnTo>
                    <a:lnTo>
                      <a:pt x="13957" y="33621"/>
                    </a:lnTo>
                    <a:lnTo>
                      <a:pt x="14168" y="33269"/>
                    </a:lnTo>
                    <a:lnTo>
                      <a:pt x="14380" y="32705"/>
                    </a:lnTo>
                    <a:lnTo>
                      <a:pt x="14450" y="32141"/>
                    </a:lnTo>
                    <a:lnTo>
                      <a:pt x="14450" y="31718"/>
                    </a:lnTo>
                    <a:lnTo>
                      <a:pt x="14380" y="31225"/>
                    </a:lnTo>
                    <a:lnTo>
                      <a:pt x="14309" y="30802"/>
                    </a:lnTo>
                    <a:lnTo>
                      <a:pt x="14168" y="30379"/>
                    </a:lnTo>
                    <a:lnTo>
                      <a:pt x="13745" y="29533"/>
                    </a:lnTo>
                    <a:lnTo>
                      <a:pt x="13322" y="28687"/>
                    </a:lnTo>
                    <a:lnTo>
                      <a:pt x="12829" y="27842"/>
                    </a:lnTo>
                    <a:lnTo>
                      <a:pt x="12477" y="27066"/>
                    </a:lnTo>
                    <a:lnTo>
                      <a:pt x="12124" y="26220"/>
                    </a:lnTo>
                    <a:lnTo>
                      <a:pt x="12054" y="25868"/>
                    </a:lnTo>
                    <a:lnTo>
                      <a:pt x="11983" y="25445"/>
                    </a:lnTo>
                    <a:lnTo>
                      <a:pt x="11983" y="25093"/>
                    </a:lnTo>
                    <a:lnTo>
                      <a:pt x="12054" y="24740"/>
                    </a:lnTo>
                    <a:lnTo>
                      <a:pt x="12336" y="23824"/>
                    </a:lnTo>
                    <a:lnTo>
                      <a:pt x="12829" y="22908"/>
                    </a:lnTo>
                    <a:lnTo>
                      <a:pt x="13322" y="21921"/>
                    </a:lnTo>
                    <a:lnTo>
                      <a:pt x="13886" y="20934"/>
                    </a:lnTo>
                    <a:lnTo>
                      <a:pt x="14521" y="20088"/>
                    </a:lnTo>
                    <a:lnTo>
                      <a:pt x="15507" y="18749"/>
                    </a:lnTo>
                    <a:lnTo>
                      <a:pt x="16706" y="21709"/>
                    </a:lnTo>
                    <a:lnTo>
                      <a:pt x="17974" y="24670"/>
                    </a:lnTo>
                    <a:lnTo>
                      <a:pt x="20653" y="30520"/>
                    </a:lnTo>
                    <a:lnTo>
                      <a:pt x="21428" y="32212"/>
                    </a:lnTo>
                    <a:lnTo>
                      <a:pt x="21639" y="32846"/>
                    </a:lnTo>
                    <a:lnTo>
                      <a:pt x="21710" y="33410"/>
                    </a:lnTo>
                    <a:lnTo>
                      <a:pt x="21710" y="33974"/>
                    </a:lnTo>
                    <a:lnTo>
                      <a:pt x="21569" y="34538"/>
                    </a:lnTo>
                    <a:lnTo>
                      <a:pt x="21216" y="35242"/>
                    </a:lnTo>
                    <a:lnTo>
                      <a:pt x="20794" y="36088"/>
                    </a:lnTo>
                    <a:lnTo>
                      <a:pt x="20300" y="37146"/>
                    </a:lnTo>
                    <a:lnTo>
                      <a:pt x="19877" y="38203"/>
                    </a:lnTo>
                    <a:lnTo>
                      <a:pt x="19666" y="38626"/>
                    </a:lnTo>
                    <a:lnTo>
                      <a:pt x="19384" y="39119"/>
                    </a:lnTo>
                    <a:lnTo>
                      <a:pt x="19032" y="39472"/>
                    </a:lnTo>
                    <a:lnTo>
                      <a:pt x="18609" y="39824"/>
                    </a:lnTo>
                    <a:lnTo>
                      <a:pt x="18186" y="40035"/>
                    </a:lnTo>
                    <a:lnTo>
                      <a:pt x="17692" y="40317"/>
                    </a:lnTo>
                    <a:lnTo>
                      <a:pt x="16565" y="40811"/>
                    </a:lnTo>
                    <a:lnTo>
                      <a:pt x="14521" y="41586"/>
                    </a:lnTo>
                    <a:lnTo>
                      <a:pt x="14239" y="41586"/>
                    </a:lnTo>
                    <a:lnTo>
                      <a:pt x="13957" y="41516"/>
                    </a:lnTo>
                    <a:lnTo>
                      <a:pt x="13322" y="41445"/>
                    </a:lnTo>
                    <a:lnTo>
                      <a:pt x="13040" y="41516"/>
                    </a:lnTo>
                    <a:lnTo>
                      <a:pt x="12829" y="41657"/>
                    </a:lnTo>
                    <a:lnTo>
                      <a:pt x="12758" y="41798"/>
                    </a:lnTo>
                    <a:lnTo>
                      <a:pt x="12688" y="41938"/>
                    </a:lnTo>
                    <a:lnTo>
                      <a:pt x="12688" y="42432"/>
                    </a:lnTo>
                    <a:lnTo>
                      <a:pt x="12758" y="42784"/>
                    </a:lnTo>
                    <a:lnTo>
                      <a:pt x="12899" y="42996"/>
                    </a:lnTo>
                    <a:lnTo>
                      <a:pt x="13181" y="43066"/>
                    </a:lnTo>
                    <a:lnTo>
                      <a:pt x="13604" y="43137"/>
                    </a:lnTo>
                    <a:lnTo>
                      <a:pt x="14027" y="43066"/>
                    </a:lnTo>
                    <a:lnTo>
                      <a:pt x="14450" y="42925"/>
                    </a:lnTo>
                    <a:lnTo>
                      <a:pt x="15507" y="42502"/>
                    </a:lnTo>
                    <a:lnTo>
                      <a:pt x="16635" y="42009"/>
                    </a:lnTo>
                    <a:lnTo>
                      <a:pt x="17622" y="41516"/>
                    </a:lnTo>
                    <a:lnTo>
                      <a:pt x="18468" y="41093"/>
                    </a:lnTo>
                    <a:lnTo>
                      <a:pt x="19032" y="40881"/>
                    </a:lnTo>
                    <a:lnTo>
                      <a:pt x="18820" y="41868"/>
                    </a:lnTo>
                    <a:lnTo>
                      <a:pt x="18750" y="43066"/>
                    </a:lnTo>
                    <a:lnTo>
                      <a:pt x="18609" y="44194"/>
                    </a:lnTo>
                    <a:lnTo>
                      <a:pt x="18538" y="44687"/>
                    </a:lnTo>
                    <a:lnTo>
                      <a:pt x="18327" y="45181"/>
                    </a:lnTo>
                    <a:lnTo>
                      <a:pt x="18186" y="45463"/>
                    </a:lnTo>
                    <a:lnTo>
                      <a:pt x="18045" y="45745"/>
                    </a:lnTo>
                    <a:lnTo>
                      <a:pt x="17551" y="46238"/>
                    </a:lnTo>
                    <a:lnTo>
                      <a:pt x="17410" y="46449"/>
                    </a:lnTo>
                    <a:lnTo>
                      <a:pt x="17199" y="46802"/>
                    </a:lnTo>
                    <a:lnTo>
                      <a:pt x="17128" y="47084"/>
                    </a:lnTo>
                    <a:lnTo>
                      <a:pt x="17058" y="47436"/>
                    </a:lnTo>
                    <a:lnTo>
                      <a:pt x="17058" y="47859"/>
                    </a:lnTo>
                    <a:lnTo>
                      <a:pt x="17128" y="48212"/>
                    </a:lnTo>
                    <a:lnTo>
                      <a:pt x="17269" y="48494"/>
                    </a:lnTo>
                    <a:lnTo>
                      <a:pt x="17410" y="48705"/>
                    </a:lnTo>
                    <a:lnTo>
                      <a:pt x="17551" y="48846"/>
                    </a:lnTo>
                    <a:lnTo>
                      <a:pt x="17763" y="48987"/>
                    </a:lnTo>
                    <a:lnTo>
                      <a:pt x="18256" y="48987"/>
                    </a:lnTo>
                    <a:lnTo>
                      <a:pt x="18750" y="48846"/>
                    </a:lnTo>
                    <a:lnTo>
                      <a:pt x="19243" y="48494"/>
                    </a:lnTo>
                    <a:lnTo>
                      <a:pt x="19666" y="48071"/>
                    </a:lnTo>
                    <a:lnTo>
                      <a:pt x="20018" y="47507"/>
                    </a:lnTo>
                    <a:lnTo>
                      <a:pt x="20018" y="47366"/>
                    </a:lnTo>
                    <a:lnTo>
                      <a:pt x="20018" y="47154"/>
                    </a:lnTo>
                    <a:lnTo>
                      <a:pt x="19948" y="46943"/>
                    </a:lnTo>
                    <a:lnTo>
                      <a:pt x="19877" y="46661"/>
                    </a:lnTo>
                    <a:lnTo>
                      <a:pt x="19807" y="46379"/>
                    </a:lnTo>
                    <a:lnTo>
                      <a:pt x="19807" y="45745"/>
                    </a:lnTo>
                    <a:lnTo>
                      <a:pt x="19736" y="44969"/>
                    </a:lnTo>
                    <a:lnTo>
                      <a:pt x="19666" y="44123"/>
                    </a:lnTo>
                    <a:lnTo>
                      <a:pt x="19736" y="43348"/>
                    </a:lnTo>
                    <a:lnTo>
                      <a:pt x="19877" y="42150"/>
                    </a:lnTo>
                    <a:lnTo>
                      <a:pt x="20159" y="41022"/>
                    </a:lnTo>
                    <a:lnTo>
                      <a:pt x="20794" y="38767"/>
                    </a:lnTo>
                    <a:lnTo>
                      <a:pt x="21498" y="36511"/>
                    </a:lnTo>
                    <a:lnTo>
                      <a:pt x="22344" y="34326"/>
                    </a:lnTo>
                    <a:lnTo>
                      <a:pt x="23190" y="36441"/>
                    </a:lnTo>
                    <a:lnTo>
                      <a:pt x="24036" y="38555"/>
                    </a:lnTo>
                    <a:lnTo>
                      <a:pt x="24811" y="40740"/>
                    </a:lnTo>
                    <a:lnTo>
                      <a:pt x="25446" y="42925"/>
                    </a:lnTo>
                    <a:lnTo>
                      <a:pt x="25516" y="43630"/>
                    </a:lnTo>
                    <a:lnTo>
                      <a:pt x="25657" y="44687"/>
                    </a:lnTo>
                    <a:lnTo>
                      <a:pt x="25868" y="47366"/>
                    </a:lnTo>
                    <a:lnTo>
                      <a:pt x="26080" y="48775"/>
                    </a:lnTo>
                    <a:lnTo>
                      <a:pt x="26221" y="49903"/>
                    </a:lnTo>
                    <a:lnTo>
                      <a:pt x="26432" y="50819"/>
                    </a:lnTo>
                    <a:lnTo>
                      <a:pt x="26573" y="51031"/>
                    </a:lnTo>
                    <a:lnTo>
                      <a:pt x="26714" y="51172"/>
                    </a:lnTo>
                    <a:lnTo>
                      <a:pt x="27208" y="51172"/>
                    </a:lnTo>
                    <a:lnTo>
                      <a:pt x="27349" y="51031"/>
                    </a:lnTo>
                    <a:lnTo>
                      <a:pt x="27490" y="50890"/>
                    </a:lnTo>
                    <a:lnTo>
                      <a:pt x="27630" y="50608"/>
                    </a:lnTo>
                    <a:lnTo>
                      <a:pt x="27701" y="50326"/>
                    </a:lnTo>
                    <a:lnTo>
                      <a:pt x="27771" y="49480"/>
                    </a:lnTo>
                    <a:lnTo>
                      <a:pt x="27771" y="48494"/>
                    </a:lnTo>
                    <a:lnTo>
                      <a:pt x="27630" y="47366"/>
                    </a:lnTo>
                    <a:lnTo>
                      <a:pt x="27490" y="46168"/>
                    </a:lnTo>
                    <a:lnTo>
                      <a:pt x="27208" y="44828"/>
                    </a:lnTo>
                    <a:lnTo>
                      <a:pt x="26644" y="42150"/>
                    </a:lnTo>
                    <a:lnTo>
                      <a:pt x="25939" y="39753"/>
                    </a:lnTo>
                    <a:lnTo>
                      <a:pt x="25375" y="37850"/>
                    </a:lnTo>
                    <a:lnTo>
                      <a:pt x="25023" y="36793"/>
                    </a:lnTo>
                    <a:lnTo>
                      <a:pt x="25586" y="37075"/>
                    </a:lnTo>
                    <a:lnTo>
                      <a:pt x="26080" y="37216"/>
                    </a:lnTo>
                    <a:lnTo>
                      <a:pt x="27208" y="37568"/>
                    </a:lnTo>
                    <a:lnTo>
                      <a:pt x="27701" y="37780"/>
                    </a:lnTo>
                    <a:lnTo>
                      <a:pt x="28265" y="37991"/>
                    </a:lnTo>
                    <a:lnTo>
                      <a:pt x="28758" y="38273"/>
                    </a:lnTo>
                    <a:lnTo>
                      <a:pt x="29252" y="38626"/>
                    </a:lnTo>
                    <a:lnTo>
                      <a:pt x="29675" y="39049"/>
                    </a:lnTo>
                    <a:lnTo>
                      <a:pt x="30168" y="39683"/>
                    </a:lnTo>
                    <a:lnTo>
                      <a:pt x="30732" y="40247"/>
                    </a:lnTo>
                    <a:lnTo>
                      <a:pt x="30943" y="40388"/>
                    </a:lnTo>
                    <a:lnTo>
                      <a:pt x="31225" y="40458"/>
                    </a:lnTo>
                    <a:lnTo>
                      <a:pt x="31719" y="40458"/>
                    </a:lnTo>
                    <a:lnTo>
                      <a:pt x="31930" y="40388"/>
                    </a:lnTo>
                    <a:lnTo>
                      <a:pt x="32071" y="40317"/>
                    </a:lnTo>
                    <a:lnTo>
                      <a:pt x="32282" y="40176"/>
                    </a:lnTo>
                    <a:lnTo>
                      <a:pt x="32423" y="40035"/>
                    </a:lnTo>
                    <a:lnTo>
                      <a:pt x="32564" y="39824"/>
                    </a:lnTo>
                    <a:lnTo>
                      <a:pt x="32635" y="39542"/>
                    </a:lnTo>
                    <a:lnTo>
                      <a:pt x="32776" y="38908"/>
                    </a:lnTo>
                    <a:lnTo>
                      <a:pt x="32705" y="38696"/>
                    </a:lnTo>
                    <a:lnTo>
                      <a:pt x="32705" y="38555"/>
                    </a:lnTo>
                    <a:lnTo>
                      <a:pt x="32635" y="38414"/>
                    </a:lnTo>
                    <a:lnTo>
                      <a:pt x="32494" y="38344"/>
                    </a:lnTo>
                    <a:lnTo>
                      <a:pt x="32212" y="38273"/>
                    </a:lnTo>
                    <a:lnTo>
                      <a:pt x="31860" y="38273"/>
                    </a:lnTo>
                    <a:lnTo>
                      <a:pt x="31437" y="38344"/>
                    </a:lnTo>
                    <a:lnTo>
                      <a:pt x="31084" y="38414"/>
                    </a:lnTo>
                    <a:lnTo>
                      <a:pt x="30802" y="38414"/>
                    </a:lnTo>
                    <a:lnTo>
                      <a:pt x="30450" y="38273"/>
                    </a:lnTo>
                    <a:lnTo>
                      <a:pt x="30097" y="38062"/>
                    </a:lnTo>
                    <a:lnTo>
                      <a:pt x="29252" y="37568"/>
                    </a:lnTo>
                    <a:lnTo>
                      <a:pt x="28406" y="37075"/>
                    </a:lnTo>
                    <a:lnTo>
                      <a:pt x="27912" y="36864"/>
                    </a:lnTo>
                    <a:lnTo>
                      <a:pt x="27490" y="36723"/>
                    </a:lnTo>
                    <a:lnTo>
                      <a:pt x="26855" y="36582"/>
                    </a:lnTo>
                    <a:lnTo>
                      <a:pt x="26080" y="36511"/>
                    </a:lnTo>
                    <a:lnTo>
                      <a:pt x="25305" y="36370"/>
                    </a:lnTo>
                    <a:lnTo>
                      <a:pt x="25023" y="36300"/>
                    </a:lnTo>
                    <a:lnTo>
                      <a:pt x="24811" y="36229"/>
                    </a:lnTo>
                    <a:lnTo>
                      <a:pt x="24600" y="36018"/>
                    </a:lnTo>
                    <a:lnTo>
                      <a:pt x="24459" y="35736"/>
                    </a:lnTo>
                    <a:lnTo>
                      <a:pt x="24177" y="35031"/>
                    </a:lnTo>
                    <a:lnTo>
                      <a:pt x="23683" y="33621"/>
                    </a:lnTo>
                    <a:lnTo>
                      <a:pt x="18186" y="21568"/>
                    </a:lnTo>
                    <a:lnTo>
                      <a:pt x="19032" y="21639"/>
                    </a:lnTo>
                    <a:lnTo>
                      <a:pt x="19877" y="21709"/>
                    </a:lnTo>
                    <a:lnTo>
                      <a:pt x="20653" y="21921"/>
                    </a:lnTo>
                    <a:lnTo>
                      <a:pt x="21428" y="22132"/>
                    </a:lnTo>
                    <a:lnTo>
                      <a:pt x="22203" y="22414"/>
                    </a:lnTo>
                    <a:lnTo>
                      <a:pt x="22838" y="22837"/>
                    </a:lnTo>
                    <a:lnTo>
                      <a:pt x="23401" y="23260"/>
                    </a:lnTo>
                    <a:lnTo>
                      <a:pt x="23824" y="23824"/>
                    </a:lnTo>
                    <a:lnTo>
                      <a:pt x="24529" y="25022"/>
                    </a:lnTo>
                    <a:lnTo>
                      <a:pt x="25446" y="26925"/>
                    </a:lnTo>
                    <a:lnTo>
                      <a:pt x="26291" y="28758"/>
                    </a:lnTo>
                    <a:lnTo>
                      <a:pt x="26573" y="29392"/>
                    </a:lnTo>
                    <a:lnTo>
                      <a:pt x="26644" y="29815"/>
                    </a:lnTo>
                    <a:lnTo>
                      <a:pt x="26644" y="29040"/>
                    </a:lnTo>
                    <a:lnTo>
                      <a:pt x="26503" y="28265"/>
                    </a:lnTo>
                    <a:lnTo>
                      <a:pt x="26291" y="27489"/>
                    </a:lnTo>
                    <a:lnTo>
                      <a:pt x="26080" y="26714"/>
                    </a:lnTo>
                    <a:lnTo>
                      <a:pt x="25586" y="25093"/>
                    </a:lnTo>
                    <a:lnTo>
                      <a:pt x="25023" y="23683"/>
                    </a:lnTo>
                    <a:lnTo>
                      <a:pt x="26291" y="24317"/>
                    </a:lnTo>
                    <a:lnTo>
                      <a:pt x="28547" y="25445"/>
                    </a:lnTo>
                    <a:lnTo>
                      <a:pt x="29815" y="26009"/>
                    </a:lnTo>
                    <a:lnTo>
                      <a:pt x="30873" y="26432"/>
                    </a:lnTo>
                    <a:lnTo>
                      <a:pt x="31578" y="26714"/>
                    </a:lnTo>
                    <a:lnTo>
                      <a:pt x="31860" y="26714"/>
                    </a:lnTo>
                    <a:lnTo>
                      <a:pt x="31930" y="26643"/>
                    </a:lnTo>
                    <a:lnTo>
                      <a:pt x="31930" y="26502"/>
                    </a:lnTo>
                    <a:lnTo>
                      <a:pt x="31930" y="26361"/>
                    </a:lnTo>
                    <a:lnTo>
                      <a:pt x="31648" y="26079"/>
                    </a:lnTo>
                    <a:lnTo>
                      <a:pt x="31155" y="25657"/>
                    </a:lnTo>
                    <a:lnTo>
                      <a:pt x="30520" y="25234"/>
                    </a:lnTo>
                    <a:lnTo>
                      <a:pt x="28829" y="24317"/>
                    </a:lnTo>
                    <a:lnTo>
                      <a:pt x="26785" y="23331"/>
                    </a:lnTo>
                    <a:lnTo>
                      <a:pt x="24741" y="22485"/>
                    </a:lnTo>
                    <a:lnTo>
                      <a:pt x="22767" y="21709"/>
                    </a:lnTo>
                    <a:lnTo>
                      <a:pt x="21216" y="21146"/>
                    </a:lnTo>
                    <a:lnTo>
                      <a:pt x="20371" y="20864"/>
                    </a:lnTo>
                    <a:lnTo>
                      <a:pt x="19525" y="20793"/>
                    </a:lnTo>
                    <a:lnTo>
                      <a:pt x="18820" y="20723"/>
                    </a:lnTo>
                    <a:lnTo>
                      <a:pt x="18468" y="20652"/>
                    </a:lnTo>
                    <a:lnTo>
                      <a:pt x="18186" y="20511"/>
                    </a:lnTo>
                    <a:lnTo>
                      <a:pt x="17833" y="20370"/>
                    </a:lnTo>
                    <a:lnTo>
                      <a:pt x="17551" y="20159"/>
                    </a:lnTo>
                    <a:lnTo>
                      <a:pt x="17340" y="19877"/>
                    </a:lnTo>
                    <a:lnTo>
                      <a:pt x="17199" y="19595"/>
                    </a:lnTo>
                    <a:lnTo>
                      <a:pt x="16917" y="18820"/>
                    </a:lnTo>
                    <a:lnTo>
                      <a:pt x="16424" y="17410"/>
                    </a:lnTo>
                    <a:lnTo>
                      <a:pt x="15789" y="15718"/>
                    </a:lnTo>
                    <a:lnTo>
                      <a:pt x="15155" y="13956"/>
                    </a:lnTo>
                    <a:lnTo>
                      <a:pt x="14662" y="12194"/>
                    </a:lnTo>
                    <a:lnTo>
                      <a:pt x="14309" y="10432"/>
                    </a:lnTo>
                    <a:lnTo>
                      <a:pt x="16283" y="10855"/>
                    </a:lnTo>
                    <a:lnTo>
                      <a:pt x="19807" y="11701"/>
                    </a:lnTo>
                    <a:lnTo>
                      <a:pt x="23120" y="12546"/>
                    </a:lnTo>
                    <a:lnTo>
                      <a:pt x="24177" y="12828"/>
                    </a:lnTo>
                    <a:lnTo>
                      <a:pt x="24529" y="12969"/>
                    </a:lnTo>
                    <a:lnTo>
                      <a:pt x="24600" y="12899"/>
                    </a:lnTo>
                    <a:lnTo>
                      <a:pt x="24529" y="12758"/>
                    </a:lnTo>
                    <a:lnTo>
                      <a:pt x="24318" y="12546"/>
                    </a:lnTo>
                    <a:lnTo>
                      <a:pt x="23965" y="12265"/>
                    </a:lnTo>
                    <a:lnTo>
                      <a:pt x="23401" y="12053"/>
                    </a:lnTo>
                    <a:lnTo>
                      <a:pt x="22062" y="11560"/>
                    </a:lnTo>
                    <a:lnTo>
                      <a:pt x="20441" y="11066"/>
                    </a:lnTo>
                    <a:lnTo>
                      <a:pt x="17269" y="10221"/>
                    </a:lnTo>
                    <a:lnTo>
                      <a:pt x="16142" y="9868"/>
                    </a:lnTo>
                    <a:lnTo>
                      <a:pt x="15507" y="9727"/>
                    </a:lnTo>
                    <a:lnTo>
                      <a:pt x="15296" y="9727"/>
                    </a:lnTo>
                    <a:lnTo>
                      <a:pt x="15084" y="9657"/>
                    </a:lnTo>
                    <a:lnTo>
                      <a:pt x="14873" y="9516"/>
                    </a:lnTo>
                    <a:lnTo>
                      <a:pt x="14732" y="9304"/>
                    </a:lnTo>
                    <a:lnTo>
                      <a:pt x="14450" y="8740"/>
                    </a:lnTo>
                    <a:lnTo>
                      <a:pt x="14239" y="8035"/>
                    </a:lnTo>
                    <a:lnTo>
                      <a:pt x="14098" y="7331"/>
                    </a:lnTo>
                    <a:lnTo>
                      <a:pt x="13957" y="6626"/>
                    </a:lnTo>
                    <a:lnTo>
                      <a:pt x="13886" y="5639"/>
                    </a:lnTo>
                    <a:lnTo>
                      <a:pt x="13957" y="4864"/>
                    </a:lnTo>
                    <a:lnTo>
                      <a:pt x="14027" y="4159"/>
                    </a:lnTo>
                    <a:lnTo>
                      <a:pt x="14380" y="2749"/>
                    </a:lnTo>
                    <a:lnTo>
                      <a:pt x="14732" y="1410"/>
                    </a:lnTo>
                    <a:lnTo>
                      <a:pt x="15026" y="43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Shape 407"/>
              <p:cNvSpPr>
                <a:spLocks/>
              </p:cNvSpPr>
              <p:nvPr/>
            </p:nvSpPr>
            <p:spPr bwMode="auto">
              <a:xfrm>
                <a:off x="3757772" y="2555569"/>
                <a:ext cx="58545" cy="60070"/>
              </a:xfrm>
              <a:custGeom>
                <a:avLst/>
                <a:gdLst>
                  <a:gd name="T0" fmla="*/ 0 w 2326"/>
                  <a:gd name="T1" fmla="*/ 0 h 2398"/>
                  <a:gd name="T2" fmla="*/ 2326 w 2326"/>
                  <a:gd name="T3" fmla="*/ 2398 h 239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423" y="212"/>
                  </a:cxn>
                  <a:cxn ang="0">
                    <a:pos x="211" y="424"/>
                  </a:cxn>
                  <a:cxn ang="0">
                    <a:pos x="141" y="565"/>
                  </a:cxn>
                  <a:cxn ang="0">
                    <a:pos x="0" y="776"/>
                  </a:cxn>
                  <a:cxn ang="0">
                    <a:pos x="0" y="1199"/>
                  </a:cxn>
                  <a:cxn ang="0">
                    <a:pos x="70" y="1693"/>
                  </a:cxn>
                  <a:cxn ang="0">
                    <a:pos x="141" y="1834"/>
                  </a:cxn>
                  <a:cxn ang="0">
                    <a:pos x="282" y="2045"/>
                  </a:cxn>
                  <a:cxn ang="0">
                    <a:pos x="423" y="2186"/>
                  </a:cxn>
                  <a:cxn ang="0">
                    <a:pos x="634" y="2327"/>
                  </a:cxn>
                  <a:cxn ang="0">
                    <a:pos x="916" y="2397"/>
                  </a:cxn>
                  <a:cxn ang="0">
                    <a:pos x="1198" y="2397"/>
                  </a:cxn>
                  <a:cxn ang="0">
                    <a:pos x="1410" y="2327"/>
                  </a:cxn>
                  <a:cxn ang="0">
                    <a:pos x="1692" y="2256"/>
                  </a:cxn>
                  <a:cxn ang="0">
                    <a:pos x="1903" y="2115"/>
                  </a:cxn>
                  <a:cxn ang="0">
                    <a:pos x="2044" y="1974"/>
                  </a:cxn>
                  <a:cxn ang="0">
                    <a:pos x="2185" y="1834"/>
                  </a:cxn>
                  <a:cxn ang="0">
                    <a:pos x="2255" y="1622"/>
                  </a:cxn>
                  <a:cxn ang="0">
                    <a:pos x="2326" y="1129"/>
                  </a:cxn>
                  <a:cxn ang="0">
                    <a:pos x="2185" y="706"/>
                  </a:cxn>
                  <a:cxn ang="0">
                    <a:pos x="2115" y="494"/>
                  </a:cxn>
                  <a:cxn ang="0">
                    <a:pos x="1974" y="353"/>
                  </a:cxn>
                  <a:cxn ang="0">
                    <a:pos x="1833" y="212"/>
                  </a:cxn>
                  <a:cxn ang="0">
                    <a:pos x="1621" y="71"/>
                  </a:cxn>
                  <a:cxn ang="0">
                    <a:pos x="1339" y="1"/>
                  </a:cxn>
                </a:cxnLst>
                <a:rect l="T0" t="T1" r="T2" b="T3"/>
                <a:pathLst>
                  <a:path w="2326" h="239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423" y="212"/>
                    </a:lnTo>
                    <a:lnTo>
                      <a:pt x="211" y="424"/>
                    </a:lnTo>
                    <a:lnTo>
                      <a:pt x="141" y="565"/>
                    </a:lnTo>
                    <a:lnTo>
                      <a:pt x="0" y="776"/>
                    </a:lnTo>
                    <a:lnTo>
                      <a:pt x="0" y="1199"/>
                    </a:lnTo>
                    <a:lnTo>
                      <a:pt x="70" y="1693"/>
                    </a:lnTo>
                    <a:lnTo>
                      <a:pt x="141" y="1834"/>
                    </a:lnTo>
                    <a:lnTo>
                      <a:pt x="282" y="2045"/>
                    </a:lnTo>
                    <a:lnTo>
                      <a:pt x="423" y="2186"/>
                    </a:lnTo>
                    <a:lnTo>
                      <a:pt x="634" y="2327"/>
                    </a:lnTo>
                    <a:lnTo>
                      <a:pt x="916" y="2397"/>
                    </a:lnTo>
                    <a:lnTo>
                      <a:pt x="1198" y="2397"/>
                    </a:lnTo>
                    <a:lnTo>
                      <a:pt x="1410" y="2327"/>
                    </a:lnTo>
                    <a:lnTo>
                      <a:pt x="1692" y="2256"/>
                    </a:lnTo>
                    <a:lnTo>
                      <a:pt x="1903" y="2115"/>
                    </a:lnTo>
                    <a:lnTo>
                      <a:pt x="2044" y="1974"/>
                    </a:lnTo>
                    <a:lnTo>
                      <a:pt x="2185" y="1834"/>
                    </a:lnTo>
                    <a:lnTo>
                      <a:pt x="2255" y="1622"/>
                    </a:lnTo>
                    <a:lnTo>
                      <a:pt x="2326" y="1129"/>
                    </a:lnTo>
                    <a:lnTo>
                      <a:pt x="2185" y="706"/>
                    </a:lnTo>
                    <a:lnTo>
                      <a:pt x="2115" y="494"/>
                    </a:lnTo>
                    <a:lnTo>
                      <a:pt x="1974" y="353"/>
                    </a:lnTo>
                    <a:lnTo>
                      <a:pt x="1833" y="212"/>
                    </a:lnTo>
                    <a:lnTo>
                      <a:pt x="1621" y="71"/>
                    </a:lnTo>
                    <a:lnTo>
                      <a:pt x="1339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Shape 408"/>
              <p:cNvSpPr>
                <a:spLocks/>
              </p:cNvSpPr>
              <p:nvPr/>
            </p:nvSpPr>
            <p:spPr bwMode="auto">
              <a:xfrm>
                <a:off x="3764101" y="2631447"/>
                <a:ext cx="75950" cy="74297"/>
              </a:xfrm>
              <a:custGeom>
                <a:avLst/>
                <a:gdLst>
                  <a:gd name="T0" fmla="*/ 0 w 3032"/>
                  <a:gd name="T1" fmla="*/ 0 h 2962"/>
                  <a:gd name="T2" fmla="*/ 3032 w 3032"/>
                  <a:gd name="T3" fmla="*/ 2962 h 2962"/>
                </a:gdLst>
                <a:ahLst/>
                <a:cxnLst>
                  <a:cxn ang="0">
                    <a:pos x="1199" y="1"/>
                  </a:cxn>
                  <a:cxn ang="0">
                    <a:pos x="917" y="71"/>
                  </a:cxn>
                  <a:cxn ang="0">
                    <a:pos x="635" y="212"/>
                  </a:cxn>
                  <a:cxn ang="0">
                    <a:pos x="424" y="424"/>
                  </a:cxn>
                  <a:cxn ang="0">
                    <a:pos x="212" y="706"/>
                  </a:cxn>
                  <a:cxn ang="0">
                    <a:pos x="71" y="988"/>
                  </a:cxn>
                  <a:cxn ang="0">
                    <a:pos x="1" y="1269"/>
                  </a:cxn>
                  <a:cxn ang="0">
                    <a:pos x="1" y="1551"/>
                  </a:cxn>
                  <a:cxn ang="0">
                    <a:pos x="71" y="1763"/>
                  </a:cxn>
                  <a:cxn ang="0">
                    <a:pos x="142" y="2045"/>
                  </a:cxn>
                  <a:cxn ang="0">
                    <a:pos x="353" y="2327"/>
                  </a:cxn>
                  <a:cxn ang="0">
                    <a:pos x="494" y="2538"/>
                  </a:cxn>
                  <a:cxn ang="0">
                    <a:pos x="706" y="2679"/>
                  </a:cxn>
                  <a:cxn ang="0">
                    <a:pos x="988" y="2820"/>
                  </a:cxn>
                  <a:cxn ang="0">
                    <a:pos x="1270" y="2961"/>
                  </a:cxn>
                  <a:cxn ang="0">
                    <a:pos x="1834" y="2961"/>
                  </a:cxn>
                  <a:cxn ang="0">
                    <a:pos x="2115" y="2891"/>
                  </a:cxn>
                  <a:cxn ang="0">
                    <a:pos x="2327" y="2750"/>
                  </a:cxn>
                  <a:cxn ang="0">
                    <a:pos x="2609" y="2538"/>
                  </a:cxn>
                  <a:cxn ang="0">
                    <a:pos x="2820" y="2256"/>
                  </a:cxn>
                  <a:cxn ang="0">
                    <a:pos x="2961" y="1974"/>
                  </a:cxn>
                  <a:cxn ang="0">
                    <a:pos x="3032" y="1763"/>
                  </a:cxn>
                  <a:cxn ang="0">
                    <a:pos x="3032" y="1481"/>
                  </a:cxn>
                  <a:cxn ang="0">
                    <a:pos x="2961" y="1199"/>
                  </a:cxn>
                  <a:cxn ang="0">
                    <a:pos x="2820" y="917"/>
                  </a:cxn>
                  <a:cxn ang="0">
                    <a:pos x="2679" y="635"/>
                  </a:cxn>
                  <a:cxn ang="0">
                    <a:pos x="2468" y="424"/>
                  </a:cxn>
                  <a:cxn ang="0">
                    <a:pos x="2256" y="283"/>
                  </a:cxn>
                  <a:cxn ang="0">
                    <a:pos x="2045" y="142"/>
                  </a:cxn>
                  <a:cxn ang="0">
                    <a:pos x="1763" y="1"/>
                  </a:cxn>
                </a:cxnLst>
                <a:rect l="T0" t="T1" r="T2" b="T3"/>
                <a:pathLst>
                  <a:path w="3032" h="2962" extrusionOk="0">
                    <a:moveTo>
                      <a:pt x="1199" y="1"/>
                    </a:moveTo>
                    <a:lnTo>
                      <a:pt x="917" y="71"/>
                    </a:lnTo>
                    <a:lnTo>
                      <a:pt x="635" y="212"/>
                    </a:lnTo>
                    <a:lnTo>
                      <a:pt x="424" y="424"/>
                    </a:lnTo>
                    <a:lnTo>
                      <a:pt x="212" y="706"/>
                    </a:lnTo>
                    <a:lnTo>
                      <a:pt x="71" y="988"/>
                    </a:lnTo>
                    <a:lnTo>
                      <a:pt x="1" y="1269"/>
                    </a:lnTo>
                    <a:lnTo>
                      <a:pt x="1" y="1551"/>
                    </a:lnTo>
                    <a:lnTo>
                      <a:pt x="71" y="1763"/>
                    </a:lnTo>
                    <a:lnTo>
                      <a:pt x="142" y="2045"/>
                    </a:lnTo>
                    <a:lnTo>
                      <a:pt x="353" y="2327"/>
                    </a:lnTo>
                    <a:lnTo>
                      <a:pt x="494" y="2538"/>
                    </a:lnTo>
                    <a:lnTo>
                      <a:pt x="706" y="2679"/>
                    </a:lnTo>
                    <a:lnTo>
                      <a:pt x="988" y="2820"/>
                    </a:lnTo>
                    <a:lnTo>
                      <a:pt x="1270" y="2961"/>
                    </a:lnTo>
                    <a:lnTo>
                      <a:pt x="1834" y="2961"/>
                    </a:lnTo>
                    <a:lnTo>
                      <a:pt x="2115" y="2891"/>
                    </a:lnTo>
                    <a:lnTo>
                      <a:pt x="2327" y="2750"/>
                    </a:lnTo>
                    <a:lnTo>
                      <a:pt x="2609" y="2538"/>
                    </a:lnTo>
                    <a:lnTo>
                      <a:pt x="2820" y="2256"/>
                    </a:lnTo>
                    <a:lnTo>
                      <a:pt x="2961" y="1974"/>
                    </a:lnTo>
                    <a:lnTo>
                      <a:pt x="3032" y="1763"/>
                    </a:lnTo>
                    <a:lnTo>
                      <a:pt x="3032" y="1481"/>
                    </a:lnTo>
                    <a:lnTo>
                      <a:pt x="2961" y="1199"/>
                    </a:lnTo>
                    <a:lnTo>
                      <a:pt x="2820" y="917"/>
                    </a:lnTo>
                    <a:lnTo>
                      <a:pt x="2679" y="635"/>
                    </a:lnTo>
                    <a:lnTo>
                      <a:pt x="2468" y="424"/>
                    </a:lnTo>
                    <a:lnTo>
                      <a:pt x="2256" y="283"/>
                    </a:lnTo>
                    <a:lnTo>
                      <a:pt x="2045" y="142"/>
                    </a:lnTo>
                    <a:lnTo>
                      <a:pt x="1763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Shape 409"/>
              <p:cNvSpPr>
                <a:spLocks/>
              </p:cNvSpPr>
              <p:nvPr/>
            </p:nvSpPr>
            <p:spPr bwMode="auto">
              <a:xfrm>
                <a:off x="3852709" y="2620381"/>
                <a:ext cx="64874" cy="69555"/>
              </a:xfrm>
              <a:custGeom>
                <a:avLst/>
                <a:gdLst>
                  <a:gd name="T0" fmla="*/ 0 w 2608"/>
                  <a:gd name="T1" fmla="*/ 0 h 2750"/>
                  <a:gd name="T2" fmla="*/ 2608 w 2608"/>
                  <a:gd name="T3" fmla="*/ 2750 h 2750"/>
                </a:gdLst>
                <a:ahLst/>
                <a:cxnLst>
                  <a:cxn ang="0">
                    <a:pos x="1128" y="1"/>
                  </a:cxn>
                  <a:cxn ang="0">
                    <a:pos x="705" y="142"/>
                  </a:cxn>
                  <a:cxn ang="0">
                    <a:pos x="493" y="283"/>
                  </a:cxn>
                  <a:cxn ang="0">
                    <a:pos x="353" y="424"/>
                  </a:cxn>
                  <a:cxn ang="0">
                    <a:pos x="212" y="635"/>
                  </a:cxn>
                  <a:cxn ang="0">
                    <a:pos x="71" y="847"/>
                  </a:cxn>
                  <a:cxn ang="0">
                    <a:pos x="0" y="1129"/>
                  </a:cxn>
                  <a:cxn ang="0">
                    <a:pos x="71" y="1411"/>
                  </a:cxn>
                  <a:cxn ang="0">
                    <a:pos x="71" y="1763"/>
                  </a:cxn>
                  <a:cxn ang="0">
                    <a:pos x="212" y="2045"/>
                  </a:cxn>
                  <a:cxn ang="0">
                    <a:pos x="353" y="2256"/>
                  </a:cxn>
                  <a:cxn ang="0">
                    <a:pos x="564" y="2468"/>
                  </a:cxn>
                  <a:cxn ang="0">
                    <a:pos x="775" y="2609"/>
                  </a:cxn>
                  <a:cxn ang="0">
                    <a:pos x="987" y="2679"/>
                  </a:cxn>
                  <a:cxn ang="0">
                    <a:pos x="1269" y="2750"/>
                  </a:cxn>
                  <a:cxn ang="0">
                    <a:pos x="1692" y="2750"/>
                  </a:cxn>
                  <a:cxn ang="0">
                    <a:pos x="1974" y="2609"/>
                  </a:cxn>
                  <a:cxn ang="0">
                    <a:pos x="2115" y="2538"/>
                  </a:cxn>
                  <a:cxn ang="0">
                    <a:pos x="2326" y="2327"/>
                  </a:cxn>
                  <a:cxn ang="0">
                    <a:pos x="2467" y="2115"/>
                  </a:cxn>
                  <a:cxn ang="0">
                    <a:pos x="2538" y="1904"/>
                  </a:cxn>
                  <a:cxn ang="0">
                    <a:pos x="2608" y="1552"/>
                  </a:cxn>
                  <a:cxn ang="0">
                    <a:pos x="2608" y="1199"/>
                  </a:cxn>
                  <a:cxn ang="0">
                    <a:pos x="2538" y="917"/>
                  </a:cxn>
                  <a:cxn ang="0">
                    <a:pos x="2397" y="635"/>
                  </a:cxn>
                  <a:cxn ang="0">
                    <a:pos x="2256" y="424"/>
                  </a:cxn>
                  <a:cxn ang="0">
                    <a:pos x="2044" y="283"/>
                  </a:cxn>
                  <a:cxn ang="0">
                    <a:pos x="1833" y="142"/>
                  </a:cxn>
                  <a:cxn ang="0">
                    <a:pos x="1621" y="71"/>
                  </a:cxn>
                  <a:cxn ang="0">
                    <a:pos x="1128" y="1"/>
                  </a:cxn>
                </a:cxnLst>
                <a:rect l="T0" t="T1" r="T2" b="T3"/>
                <a:pathLst>
                  <a:path w="2608" h="2750" extrusionOk="0">
                    <a:moveTo>
                      <a:pt x="1128" y="1"/>
                    </a:moveTo>
                    <a:lnTo>
                      <a:pt x="705" y="142"/>
                    </a:lnTo>
                    <a:lnTo>
                      <a:pt x="493" y="283"/>
                    </a:lnTo>
                    <a:lnTo>
                      <a:pt x="353" y="424"/>
                    </a:lnTo>
                    <a:lnTo>
                      <a:pt x="212" y="635"/>
                    </a:lnTo>
                    <a:lnTo>
                      <a:pt x="71" y="847"/>
                    </a:lnTo>
                    <a:lnTo>
                      <a:pt x="0" y="1129"/>
                    </a:lnTo>
                    <a:lnTo>
                      <a:pt x="71" y="1411"/>
                    </a:lnTo>
                    <a:lnTo>
                      <a:pt x="71" y="1763"/>
                    </a:lnTo>
                    <a:lnTo>
                      <a:pt x="212" y="2045"/>
                    </a:lnTo>
                    <a:lnTo>
                      <a:pt x="353" y="2256"/>
                    </a:lnTo>
                    <a:lnTo>
                      <a:pt x="564" y="2468"/>
                    </a:lnTo>
                    <a:lnTo>
                      <a:pt x="775" y="2609"/>
                    </a:lnTo>
                    <a:lnTo>
                      <a:pt x="987" y="2679"/>
                    </a:lnTo>
                    <a:lnTo>
                      <a:pt x="1269" y="2750"/>
                    </a:lnTo>
                    <a:lnTo>
                      <a:pt x="1692" y="2750"/>
                    </a:lnTo>
                    <a:lnTo>
                      <a:pt x="1974" y="2609"/>
                    </a:lnTo>
                    <a:lnTo>
                      <a:pt x="2115" y="2538"/>
                    </a:lnTo>
                    <a:lnTo>
                      <a:pt x="2326" y="2327"/>
                    </a:lnTo>
                    <a:lnTo>
                      <a:pt x="2467" y="2115"/>
                    </a:lnTo>
                    <a:lnTo>
                      <a:pt x="2538" y="1904"/>
                    </a:lnTo>
                    <a:lnTo>
                      <a:pt x="2608" y="1552"/>
                    </a:lnTo>
                    <a:lnTo>
                      <a:pt x="2608" y="1199"/>
                    </a:lnTo>
                    <a:lnTo>
                      <a:pt x="2538" y="917"/>
                    </a:lnTo>
                    <a:lnTo>
                      <a:pt x="2397" y="635"/>
                    </a:lnTo>
                    <a:lnTo>
                      <a:pt x="2256" y="424"/>
                    </a:lnTo>
                    <a:lnTo>
                      <a:pt x="2044" y="283"/>
                    </a:lnTo>
                    <a:lnTo>
                      <a:pt x="1833" y="142"/>
                    </a:lnTo>
                    <a:lnTo>
                      <a:pt x="1621" y="71"/>
                    </a:lnTo>
                    <a:lnTo>
                      <a:pt x="1128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Shape 410"/>
              <p:cNvSpPr>
                <a:spLocks/>
              </p:cNvSpPr>
              <p:nvPr/>
            </p:nvSpPr>
            <p:spPr bwMode="auto">
              <a:xfrm>
                <a:off x="3884355" y="2544503"/>
                <a:ext cx="66456" cy="69555"/>
              </a:xfrm>
              <a:custGeom>
                <a:avLst/>
                <a:gdLst>
                  <a:gd name="T0" fmla="*/ 0 w 2680"/>
                  <a:gd name="T1" fmla="*/ 0 h 2749"/>
                  <a:gd name="T2" fmla="*/ 2680 w 2680"/>
                  <a:gd name="T3" fmla="*/ 2749 h 2749"/>
                </a:gdLst>
                <a:ahLst/>
                <a:cxnLst>
                  <a:cxn ang="0">
                    <a:pos x="1270" y="0"/>
                  </a:cxn>
                  <a:cxn ang="0">
                    <a:pos x="917" y="71"/>
                  </a:cxn>
                  <a:cxn ang="0">
                    <a:pos x="706" y="211"/>
                  </a:cxn>
                  <a:cxn ang="0">
                    <a:pos x="424" y="352"/>
                  </a:cxn>
                  <a:cxn ang="0">
                    <a:pos x="283" y="564"/>
                  </a:cxn>
                  <a:cxn ang="0">
                    <a:pos x="142" y="846"/>
                  </a:cxn>
                  <a:cxn ang="0">
                    <a:pos x="71" y="1057"/>
                  </a:cxn>
                  <a:cxn ang="0">
                    <a:pos x="1" y="1339"/>
                  </a:cxn>
                  <a:cxn ang="0">
                    <a:pos x="1" y="1621"/>
                  </a:cxn>
                  <a:cxn ang="0">
                    <a:pos x="71" y="1833"/>
                  </a:cxn>
                  <a:cxn ang="0">
                    <a:pos x="142" y="2115"/>
                  </a:cxn>
                  <a:cxn ang="0">
                    <a:pos x="283" y="2326"/>
                  </a:cxn>
                  <a:cxn ang="0">
                    <a:pos x="494" y="2467"/>
                  </a:cxn>
                  <a:cxn ang="0">
                    <a:pos x="706" y="2608"/>
                  </a:cxn>
                  <a:cxn ang="0">
                    <a:pos x="917" y="2749"/>
                  </a:cxn>
                  <a:cxn ang="0">
                    <a:pos x="1551" y="2749"/>
                  </a:cxn>
                  <a:cxn ang="0">
                    <a:pos x="1833" y="2608"/>
                  </a:cxn>
                  <a:cxn ang="0">
                    <a:pos x="2115" y="2537"/>
                  </a:cxn>
                  <a:cxn ang="0">
                    <a:pos x="2327" y="2326"/>
                  </a:cxn>
                  <a:cxn ang="0">
                    <a:pos x="2468" y="2185"/>
                  </a:cxn>
                  <a:cxn ang="0">
                    <a:pos x="2538" y="1974"/>
                  </a:cxn>
                  <a:cxn ang="0">
                    <a:pos x="2609" y="1762"/>
                  </a:cxn>
                  <a:cxn ang="0">
                    <a:pos x="2679" y="1269"/>
                  </a:cxn>
                  <a:cxn ang="0">
                    <a:pos x="2538" y="846"/>
                  </a:cxn>
                  <a:cxn ang="0">
                    <a:pos x="2256" y="423"/>
                  </a:cxn>
                  <a:cxn ang="0">
                    <a:pos x="2045" y="282"/>
                  </a:cxn>
                  <a:cxn ang="0">
                    <a:pos x="1833" y="141"/>
                  </a:cxn>
                  <a:cxn ang="0">
                    <a:pos x="1551" y="0"/>
                  </a:cxn>
                </a:cxnLst>
                <a:rect l="T0" t="T1" r="T2" b="T3"/>
                <a:pathLst>
                  <a:path w="2680" h="2749" extrusionOk="0">
                    <a:moveTo>
                      <a:pt x="1270" y="0"/>
                    </a:moveTo>
                    <a:lnTo>
                      <a:pt x="917" y="71"/>
                    </a:lnTo>
                    <a:lnTo>
                      <a:pt x="706" y="211"/>
                    </a:lnTo>
                    <a:lnTo>
                      <a:pt x="424" y="352"/>
                    </a:lnTo>
                    <a:lnTo>
                      <a:pt x="283" y="564"/>
                    </a:lnTo>
                    <a:lnTo>
                      <a:pt x="142" y="846"/>
                    </a:lnTo>
                    <a:lnTo>
                      <a:pt x="71" y="1057"/>
                    </a:lnTo>
                    <a:lnTo>
                      <a:pt x="1" y="1339"/>
                    </a:lnTo>
                    <a:lnTo>
                      <a:pt x="1" y="1621"/>
                    </a:lnTo>
                    <a:lnTo>
                      <a:pt x="71" y="1833"/>
                    </a:lnTo>
                    <a:lnTo>
                      <a:pt x="142" y="2115"/>
                    </a:lnTo>
                    <a:lnTo>
                      <a:pt x="283" y="2326"/>
                    </a:lnTo>
                    <a:lnTo>
                      <a:pt x="494" y="2467"/>
                    </a:lnTo>
                    <a:lnTo>
                      <a:pt x="706" y="2608"/>
                    </a:lnTo>
                    <a:lnTo>
                      <a:pt x="917" y="2749"/>
                    </a:lnTo>
                    <a:lnTo>
                      <a:pt x="1551" y="2749"/>
                    </a:lnTo>
                    <a:lnTo>
                      <a:pt x="1833" y="2608"/>
                    </a:lnTo>
                    <a:lnTo>
                      <a:pt x="2115" y="2537"/>
                    </a:lnTo>
                    <a:lnTo>
                      <a:pt x="2327" y="2326"/>
                    </a:lnTo>
                    <a:lnTo>
                      <a:pt x="2468" y="2185"/>
                    </a:lnTo>
                    <a:lnTo>
                      <a:pt x="2538" y="1974"/>
                    </a:lnTo>
                    <a:lnTo>
                      <a:pt x="2609" y="1762"/>
                    </a:lnTo>
                    <a:lnTo>
                      <a:pt x="2679" y="1269"/>
                    </a:lnTo>
                    <a:lnTo>
                      <a:pt x="2538" y="846"/>
                    </a:lnTo>
                    <a:lnTo>
                      <a:pt x="2256" y="423"/>
                    </a:lnTo>
                    <a:lnTo>
                      <a:pt x="2045" y="282"/>
                    </a:lnTo>
                    <a:lnTo>
                      <a:pt x="1833" y="141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Shape 411"/>
              <p:cNvSpPr>
                <a:spLocks/>
              </p:cNvSpPr>
              <p:nvPr/>
            </p:nvSpPr>
            <p:spPr bwMode="auto">
              <a:xfrm>
                <a:off x="3878026" y="2455979"/>
                <a:ext cx="55380" cy="61651"/>
              </a:xfrm>
              <a:custGeom>
                <a:avLst/>
                <a:gdLst>
                  <a:gd name="T0" fmla="*/ 0 w 2257"/>
                  <a:gd name="T1" fmla="*/ 0 h 2468"/>
                  <a:gd name="T2" fmla="*/ 2257 w 2257"/>
                  <a:gd name="T3" fmla="*/ 2468 h 2468"/>
                </a:gdLst>
                <a:ahLst/>
                <a:cxnLst>
                  <a:cxn ang="0">
                    <a:pos x="1481" y="0"/>
                  </a:cxn>
                  <a:cxn ang="0">
                    <a:pos x="1199" y="71"/>
                  </a:cxn>
                  <a:cxn ang="0">
                    <a:pos x="988" y="141"/>
                  </a:cxn>
                  <a:cxn ang="0">
                    <a:pos x="706" y="212"/>
                  </a:cxn>
                  <a:cxn ang="0">
                    <a:pos x="494" y="423"/>
                  </a:cxn>
                  <a:cxn ang="0">
                    <a:pos x="353" y="635"/>
                  </a:cxn>
                  <a:cxn ang="0">
                    <a:pos x="142" y="917"/>
                  </a:cxn>
                  <a:cxn ang="0">
                    <a:pos x="71" y="1128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03"/>
                  </a:cxn>
                  <a:cxn ang="0">
                    <a:pos x="283" y="2115"/>
                  </a:cxn>
                  <a:cxn ang="0">
                    <a:pos x="494" y="2326"/>
                  </a:cxn>
                  <a:cxn ang="0">
                    <a:pos x="847" y="2397"/>
                  </a:cxn>
                  <a:cxn ang="0">
                    <a:pos x="1270" y="2467"/>
                  </a:cxn>
                  <a:cxn ang="0">
                    <a:pos x="1552" y="2326"/>
                  </a:cxn>
                  <a:cxn ang="0">
                    <a:pos x="1833" y="2185"/>
                  </a:cxn>
                  <a:cxn ang="0">
                    <a:pos x="2045" y="1903"/>
                  </a:cxn>
                  <a:cxn ang="0">
                    <a:pos x="2186" y="1621"/>
                  </a:cxn>
                  <a:cxn ang="0">
                    <a:pos x="2256" y="1269"/>
                  </a:cxn>
                  <a:cxn ang="0">
                    <a:pos x="2256" y="917"/>
                  </a:cxn>
                  <a:cxn ang="0">
                    <a:pos x="2186" y="564"/>
                  </a:cxn>
                  <a:cxn ang="0">
                    <a:pos x="1974" y="282"/>
                  </a:cxn>
                  <a:cxn ang="0">
                    <a:pos x="1692" y="141"/>
                  </a:cxn>
                  <a:cxn ang="0">
                    <a:pos x="1481" y="0"/>
                  </a:cxn>
                </a:cxnLst>
                <a:rect l="T0" t="T1" r="T2" b="T3"/>
                <a:pathLst>
                  <a:path w="2257" h="2468" extrusionOk="0">
                    <a:moveTo>
                      <a:pt x="1481" y="0"/>
                    </a:moveTo>
                    <a:lnTo>
                      <a:pt x="1199" y="71"/>
                    </a:lnTo>
                    <a:lnTo>
                      <a:pt x="988" y="141"/>
                    </a:lnTo>
                    <a:lnTo>
                      <a:pt x="706" y="212"/>
                    </a:lnTo>
                    <a:lnTo>
                      <a:pt x="494" y="423"/>
                    </a:lnTo>
                    <a:lnTo>
                      <a:pt x="353" y="635"/>
                    </a:lnTo>
                    <a:lnTo>
                      <a:pt x="142" y="917"/>
                    </a:lnTo>
                    <a:lnTo>
                      <a:pt x="71" y="1128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03"/>
                    </a:lnTo>
                    <a:lnTo>
                      <a:pt x="283" y="2115"/>
                    </a:lnTo>
                    <a:lnTo>
                      <a:pt x="494" y="2326"/>
                    </a:lnTo>
                    <a:lnTo>
                      <a:pt x="847" y="2397"/>
                    </a:lnTo>
                    <a:lnTo>
                      <a:pt x="1270" y="2467"/>
                    </a:lnTo>
                    <a:lnTo>
                      <a:pt x="1552" y="2326"/>
                    </a:lnTo>
                    <a:lnTo>
                      <a:pt x="1833" y="2185"/>
                    </a:lnTo>
                    <a:lnTo>
                      <a:pt x="2045" y="1903"/>
                    </a:lnTo>
                    <a:lnTo>
                      <a:pt x="2186" y="1621"/>
                    </a:lnTo>
                    <a:lnTo>
                      <a:pt x="2256" y="1269"/>
                    </a:lnTo>
                    <a:lnTo>
                      <a:pt x="2256" y="917"/>
                    </a:lnTo>
                    <a:lnTo>
                      <a:pt x="2186" y="564"/>
                    </a:lnTo>
                    <a:lnTo>
                      <a:pt x="1974" y="282"/>
                    </a:lnTo>
                    <a:lnTo>
                      <a:pt x="1692" y="141"/>
                    </a:lnTo>
                    <a:lnTo>
                      <a:pt x="1481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Shape 412"/>
              <p:cNvSpPr>
                <a:spLocks/>
              </p:cNvSpPr>
              <p:nvPr/>
            </p:nvSpPr>
            <p:spPr bwMode="auto">
              <a:xfrm>
                <a:off x="3673912" y="2435429"/>
                <a:ext cx="45886" cy="47424"/>
              </a:xfrm>
              <a:custGeom>
                <a:avLst/>
                <a:gdLst>
                  <a:gd name="T0" fmla="*/ 0 w 1833"/>
                  <a:gd name="T1" fmla="*/ 0 h 1905"/>
                  <a:gd name="T2" fmla="*/ 1833 w 1833"/>
                  <a:gd name="T3" fmla="*/ 1905 h 1905"/>
                </a:gdLst>
                <a:ahLst/>
                <a:cxnLst>
                  <a:cxn ang="0">
                    <a:pos x="1058" y="1"/>
                  </a:cxn>
                  <a:cxn ang="0">
                    <a:pos x="635" y="71"/>
                  </a:cxn>
                  <a:cxn ang="0">
                    <a:pos x="423" y="142"/>
                  </a:cxn>
                  <a:cxn ang="0">
                    <a:pos x="282" y="212"/>
                  </a:cxn>
                  <a:cxn ang="0">
                    <a:pos x="141" y="353"/>
                  </a:cxn>
                  <a:cxn ang="0">
                    <a:pos x="71" y="494"/>
                  </a:cxn>
                  <a:cxn ang="0">
                    <a:pos x="0" y="847"/>
                  </a:cxn>
                  <a:cxn ang="0">
                    <a:pos x="71" y="1199"/>
                  </a:cxn>
                  <a:cxn ang="0">
                    <a:pos x="212" y="1552"/>
                  </a:cxn>
                  <a:cxn ang="0">
                    <a:pos x="494" y="1763"/>
                  </a:cxn>
                  <a:cxn ang="0">
                    <a:pos x="776" y="1904"/>
                  </a:cxn>
                  <a:cxn ang="0">
                    <a:pos x="987" y="1904"/>
                  </a:cxn>
                  <a:cxn ang="0">
                    <a:pos x="1198" y="1834"/>
                  </a:cxn>
                  <a:cxn ang="0">
                    <a:pos x="1551" y="1622"/>
                  </a:cxn>
                  <a:cxn ang="0">
                    <a:pos x="1762" y="1340"/>
                  </a:cxn>
                  <a:cxn ang="0">
                    <a:pos x="1833" y="988"/>
                  </a:cxn>
                  <a:cxn ang="0">
                    <a:pos x="1762" y="635"/>
                  </a:cxn>
                  <a:cxn ang="0">
                    <a:pos x="1621" y="353"/>
                  </a:cxn>
                  <a:cxn ang="0">
                    <a:pos x="1410" y="142"/>
                  </a:cxn>
                  <a:cxn ang="0">
                    <a:pos x="1058" y="1"/>
                  </a:cxn>
                </a:cxnLst>
                <a:rect l="T0" t="T1" r="T2" b="T3"/>
                <a:pathLst>
                  <a:path w="1833" h="1905" extrusionOk="0">
                    <a:moveTo>
                      <a:pt x="1058" y="1"/>
                    </a:moveTo>
                    <a:lnTo>
                      <a:pt x="635" y="71"/>
                    </a:lnTo>
                    <a:lnTo>
                      <a:pt x="423" y="142"/>
                    </a:lnTo>
                    <a:lnTo>
                      <a:pt x="282" y="212"/>
                    </a:lnTo>
                    <a:lnTo>
                      <a:pt x="141" y="353"/>
                    </a:lnTo>
                    <a:lnTo>
                      <a:pt x="71" y="494"/>
                    </a:lnTo>
                    <a:lnTo>
                      <a:pt x="0" y="847"/>
                    </a:lnTo>
                    <a:lnTo>
                      <a:pt x="71" y="1199"/>
                    </a:lnTo>
                    <a:lnTo>
                      <a:pt x="212" y="1552"/>
                    </a:lnTo>
                    <a:lnTo>
                      <a:pt x="494" y="1763"/>
                    </a:lnTo>
                    <a:lnTo>
                      <a:pt x="776" y="1904"/>
                    </a:lnTo>
                    <a:lnTo>
                      <a:pt x="987" y="1904"/>
                    </a:lnTo>
                    <a:lnTo>
                      <a:pt x="1198" y="1834"/>
                    </a:lnTo>
                    <a:lnTo>
                      <a:pt x="1551" y="1622"/>
                    </a:lnTo>
                    <a:lnTo>
                      <a:pt x="1762" y="1340"/>
                    </a:lnTo>
                    <a:lnTo>
                      <a:pt x="1833" y="988"/>
                    </a:lnTo>
                    <a:lnTo>
                      <a:pt x="1762" y="635"/>
                    </a:lnTo>
                    <a:lnTo>
                      <a:pt x="1621" y="353"/>
                    </a:lnTo>
                    <a:lnTo>
                      <a:pt x="1410" y="142"/>
                    </a:lnTo>
                    <a:lnTo>
                      <a:pt x="1058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Shape 413"/>
              <p:cNvSpPr>
                <a:spLocks/>
              </p:cNvSpPr>
              <p:nvPr/>
            </p:nvSpPr>
            <p:spPr bwMode="auto">
              <a:xfrm>
                <a:off x="3835305" y="2060780"/>
                <a:ext cx="72785" cy="61651"/>
              </a:xfrm>
              <a:custGeom>
                <a:avLst/>
                <a:gdLst>
                  <a:gd name="T0" fmla="*/ 0 w 2891"/>
                  <a:gd name="T1" fmla="*/ 0 h 2468"/>
                  <a:gd name="T2" fmla="*/ 2891 w 2891"/>
                  <a:gd name="T3" fmla="*/ 2468 h 2468"/>
                </a:gdLst>
                <a:ahLst/>
                <a:cxnLst>
                  <a:cxn ang="0">
                    <a:pos x="846" y="1"/>
                  </a:cxn>
                  <a:cxn ang="0">
                    <a:pos x="564" y="71"/>
                  </a:cxn>
                  <a:cxn ang="0">
                    <a:pos x="282" y="353"/>
                  </a:cxn>
                  <a:cxn ang="0">
                    <a:pos x="141" y="776"/>
                  </a:cxn>
                  <a:cxn ang="0">
                    <a:pos x="0" y="1340"/>
                  </a:cxn>
                  <a:cxn ang="0">
                    <a:pos x="71" y="1692"/>
                  </a:cxn>
                  <a:cxn ang="0">
                    <a:pos x="141" y="1974"/>
                  </a:cxn>
                  <a:cxn ang="0">
                    <a:pos x="353" y="2186"/>
                  </a:cxn>
                  <a:cxn ang="0">
                    <a:pos x="564" y="2327"/>
                  </a:cxn>
                  <a:cxn ang="0">
                    <a:pos x="846" y="2397"/>
                  </a:cxn>
                  <a:cxn ang="0">
                    <a:pos x="1058" y="2468"/>
                  </a:cxn>
                  <a:cxn ang="0">
                    <a:pos x="1339" y="2468"/>
                  </a:cxn>
                  <a:cxn ang="0">
                    <a:pos x="1551" y="2397"/>
                  </a:cxn>
                  <a:cxn ang="0">
                    <a:pos x="2115" y="2468"/>
                  </a:cxn>
                  <a:cxn ang="0">
                    <a:pos x="2538" y="2397"/>
                  </a:cxn>
                  <a:cxn ang="0">
                    <a:pos x="2749" y="2256"/>
                  </a:cxn>
                  <a:cxn ang="0">
                    <a:pos x="2890" y="1974"/>
                  </a:cxn>
                  <a:cxn ang="0">
                    <a:pos x="2820" y="1692"/>
                  </a:cxn>
                  <a:cxn ang="0">
                    <a:pos x="2749" y="1340"/>
                  </a:cxn>
                  <a:cxn ang="0">
                    <a:pos x="2538" y="988"/>
                  </a:cxn>
                  <a:cxn ang="0">
                    <a:pos x="2256" y="706"/>
                  </a:cxn>
                  <a:cxn ang="0">
                    <a:pos x="1903" y="424"/>
                  </a:cxn>
                  <a:cxn ang="0">
                    <a:pos x="1551" y="212"/>
                  </a:cxn>
                  <a:cxn ang="0">
                    <a:pos x="1198" y="71"/>
                  </a:cxn>
                  <a:cxn ang="0">
                    <a:pos x="846" y="1"/>
                  </a:cxn>
                </a:cxnLst>
                <a:rect l="T0" t="T1" r="T2" b="T3"/>
                <a:pathLst>
                  <a:path w="2891" h="2468" extrusionOk="0">
                    <a:moveTo>
                      <a:pt x="846" y="1"/>
                    </a:moveTo>
                    <a:lnTo>
                      <a:pt x="564" y="71"/>
                    </a:lnTo>
                    <a:lnTo>
                      <a:pt x="282" y="353"/>
                    </a:lnTo>
                    <a:lnTo>
                      <a:pt x="141" y="776"/>
                    </a:lnTo>
                    <a:lnTo>
                      <a:pt x="0" y="1340"/>
                    </a:lnTo>
                    <a:lnTo>
                      <a:pt x="71" y="1692"/>
                    </a:lnTo>
                    <a:lnTo>
                      <a:pt x="141" y="1974"/>
                    </a:lnTo>
                    <a:lnTo>
                      <a:pt x="353" y="2186"/>
                    </a:lnTo>
                    <a:lnTo>
                      <a:pt x="564" y="2327"/>
                    </a:lnTo>
                    <a:lnTo>
                      <a:pt x="846" y="2397"/>
                    </a:lnTo>
                    <a:lnTo>
                      <a:pt x="1058" y="2468"/>
                    </a:lnTo>
                    <a:lnTo>
                      <a:pt x="1339" y="2468"/>
                    </a:lnTo>
                    <a:lnTo>
                      <a:pt x="1551" y="2397"/>
                    </a:lnTo>
                    <a:lnTo>
                      <a:pt x="2115" y="2468"/>
                    </a:lnTo>
                    <a:lnTo>
                      <a:pt x="2538" y="2397"/>
                    </a:lnTo>
                    <a:lnTo>
                      <a:pt x="2749" y="2256"/>
                    </a:lnTo>
                    <a:lnTo>
                      <a:pt x="2890" y="1974"/>
                    </a:lnTo>
                    <a:lnTo>
                      <a:pt x="2820" y="1692"/>
                    </a:lnTo>
                    <a:lnTo>
                      <a:pt x="2749" y="1340"/>
                    </a:lnTo>
                    <a:lnTo>
                      <a:pt x="2538" y="988"/>
                    </a:lnTo>
                    <a:lnTo>
                      <a:pt x="2256" y="706"/>
                    </a:lnTo>
                    <a:lnTo>
                      <a:pt x="1903" y="424"/>
                    </a:lnTo>
                    <a:lnTo>
                      <a:pt x="1551" y="212"/>
                    </a:lnTo>
                    <a:lnTo>
                      <a:pt x="1198" y="71"/>
                    </a:lnTo>
                    <a:lnTo>
                      <a:pt x="846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Shape 414"/>
              <p:cNvSpPr>
                <a:spLocks/>
              </p:cNvSpPr>
              <p:nvPr/>
            </p:nvSpPr>
            <p:spPr bwMode="auto">
              <a:xfrm>
                <a:off x="3974546" y="1962771"/>
                <a:ext cx="63291" cy="67975"/>
              </a:xfrm>
              <a:custGeom>
                <a:avLst/>
                <a:gdLst>
                  <a:gd name="T0" fmla="*/ 0 w 2538"/>
                  <a:gd name="T1" fmla="*/ 0 h 2679"/>
                  <a:gd name="T2" fmla="*/ 2538 w 2538"/>
                  <a:gd name="T3" fmla="*/ 2679 h 2679"/>
                </a:gdLst>
                <a:ahLst/>
                <a:cxnLst>
                  <a:cxn ang="0">
                    <a:pos x="1340" y="0"/>
                  </a:cxn>
                  <a:cxn ang="0">
                    <a:pos x="1128" y="71"/>
                  </a:cxn>
                  <a:cxn ang="0">
                    <a:pos x="846" y="141"/>
                  </a:cxn>
                  <a:cxn ang="0">
                    <a:pos x="635" y="353"/>
                  </a:cxn>
                  <a:cxn ang="0">
                    <a:pos x="423" y="564"/>
                  </a:cxn>
                  <a:cxn ang="0">
                    <a:pos x="212" y="776"/>
                  </a:cxn>
                  <a:cxn ang="0">
                    <a:pos x="71" y="1057"/>
                  </a:cxn>
                  <a:cxn ang="0">
                    <a:pos x="0" y="1339"/>
                  </a:cxn>
                  <a:cxn ang="0">
                    <a:pos x="0" y="1621"/>
                  </a:cxn>
                  <a:cxn ang="0">
                    <a:pos x="0" y="1903"/>
                  </a:cxn>
                  <a:cxn ang="0">
                    <a:pos x="141" y="2115"/>
                  </a:cxn>
                  <a:cxn ang="0">
                    <a:pos x="282" y="2326"/>
                  </a:cxn>
                  <a:cxn ang="0">
                    <a:pos x="564" y="2538"/>
                  </a:cxn>
                  <a:cxn ang="0">
                    <a:pos x="776" y="2608"/>
                  </a:cxn>
                  <a:cxn ang="0">
                    <a:pos x="987" y="2679"/>
                  </a:cxn>
                  <a:cxn ang="0">
                    <a:pos x="1410" y="2608"/>
                  </a:cxn>
                  <a:cxn ang="0">
                    <a:pos x="1763" y="2397"/>
                  </a:cxn>
                  <a:cxn ang="0">
                    <a:pos x="2115" y="2115"/>
                  </a:cxn>
                  <a:cxn ang="0">
                    <a:pos x="2326" y="1833"/>
                  </a:cxn>
                  <a:cxn ang="0">
                    <a:pos x="2467" y="1410"/>
                  </a:cxn>
                  <a:cxn ang="0">
                    <a:pos x="2538" y="987"/>
                  </a:cxn>
                  <a:cxn ang="0">
                    <a:pos x="2467" y="776"/>
                  </a:cxn>
                  <a:cxn ang="0">
                    <a:pos x="2397" y="635"/>
                  </a:cxn>
                  <a:cxn ang="0">
                    <a:pos x="2185" y="282"/>
                  </a:cxn>
                  <a:cxn ang="0">
                    <a:pos x="1904" y="141"/>
                  </a:cxn>
                  <a:cxn ang="0">
                    <a:pos x="1622" y="0"/>
                  </a:cxn>
                </a:cxnLst>
                <a:rect l="T0" t="T1" r="T2" b="T3"/>
                <a:pathLst>
                  <a:path w="2538" h="2679" extrusionOk="0">
                    <a:moveTo>
                      <a:pt x="1340" y="0"/>
                    </a:moveTo>
                    <a:lnTo>
                      <a:pt x="1128" y="71"/>
                    </a:lnTo>
                    <a:lnTo>
                      <a:pt x="846" y="141"/>
                    </a:lnTo>
                    <a:lnTo>
                      <a:pt x="635" y="353"/>
                    </a:lnTo>
                    <a:lnTo>
                      <a:pt x="423" y="564"/>
                    </a:lnTo>
                    <a:lnTo>
                      <a:pt x="212" y="776"/>
                    </a:lnTo>
                    <a:lnTo>
                      <a:pt x="71" y="1057"/>
                    </a:lnTo>
                    <a:lnTo>
                      <a:pt x="0" y="1339"/>
                    </a:lnTo>
                    <a:lnTo>
                      <a:pt x="0" y="1621"/>
                    </a:lnTo>
                    <a:lnTo>
                      <a:pt x="0" y="1903"/>
                    </a:lnTo>
                    <a:lnTo>
                      <a:pt x="141" y="2115"/>
                    </a:lnTo>
                    <a:lnTo>
                      <a:pt x="282" y="2326"/>
                    </a:lnTo>
                    <a:lnTo>
                      <a:pt x="564" y="2538"/>
                    </a:lnTo>
                    <a:lnTo>
                      <a:pt x="776" y="2608"/>
                    </a:lnTo>
                    <a:lnTo>
                      <a:pt x="987" y="2679"/>
                    </a:lnTo>
                    <a:lnTo>
                      <a:pt x="1410" y="2608"/>
                    </a:lnTo>
                    <a:lnTo>
                      <a:pt x="1763" y="2397"/>
                    </a:lnTo>
                    <a:lnTo>
                      <a:pt x="2115" y="2115"/>
                    </a:lnTo>
                    <a:lnTo>
                      <a:pt x="2326" y="1833"/>
                    </a:lnTo>
                    <a:lnTo>
                      <a:pt x="2467" y="1410"/>
                    </a:lnTo>
                    <a:lnTo>
                      <a:pt x="2538" y="987"/>
                    </a:lnTo>
                    <a:lnTo>
                      <a:pt x="2467" y="776"/>
                    </a:lnTo>
                    <a:lnTo>
                      <a:pt x="2397" y="635"/>
                    </a:lnTo>
                    <a:lnTo>
                      <a:pt x="2185" y="282"/>
                    </a:lnTo>
                    <a:lnTo>
                      <a:pt x="1904" y="141"/>
                    </a:lnTo>
                    <a:lnTo>
                      <a:pt x="1622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Shape 415"/>
              <p:cNvSpPr>
                <a:spLocks/>
              </p:cNvSpPr>
              <p:nvPr/>
            </p:nvSpPr>
            <p:spPr bwMode="auto">
              <a:xfrm>
                <a:off x="3942900" y="1932736"/>
                <a:ext cx="50633" cy="42681"/>
              </a:xfrm>
              <a:custGeom>
                <a:avLst/>
                <a:gdLst>
                  <a:gd name="T0" fmla="*/ 0 w 2045"/>
                  <a:gd name="T1" fmla="*/ 0 h 1693"/>
                  <a:gd name="T2" fmla="*/ 2045 w 2045"/>
                  <a:gd name="T3" fmla="*/ 1693 h 1693"/>
                </a:gdLst>
                <a:ahLst/>
                <a:cxnLst>
                  <a:cxn ang="0">
                    <a:pos x="847" y="1"/>
                  </a:cxn>
                  <a:cxn ang="0">
                    <a:pos x="635" y="71"/>
                  </a:cxn>
                  <a:cxn ang="0">
                    <a:pos x="353" y="212"/>
                  </a:cxn>
                  <a:cxn ang="0">
                    <a:pos x="142" y="283"/>
                  </a:cxn>
                  <a:cxn ang="0">
                    <a:pos x="1" y="494"/>
                  </a:cxn>
                  <a:cxn ang="0">
                    <a:pos x="1" y="706"/>
                  </a:cxn>
                  <a:cxn ang="0">
                    <a:pos x="1" y="917"/>
                  </a:cxn>
                  <a:cxn ang="0">
                    <a:pos x="142" y="1199"/>
                  </a:cxn>
                  <a:cxn ang="0">
                    <a:pos x="424" y="1481"/>
                  </a:cxn>
                  <a:cxn ang="0">
                    <a:pos x="565" y="1622"/>
                  </a:cxn>
                  <a:cxn ang="0">
                    <a:pos x="776" y="1693"/>
                  </a:cxn>
                  <a:cxn ang="0">
                    <a:pos x="1199" y="1693"/>
                  </a:cxn>
                  <a:cxn ang="0">
                    <a:pos x="1551" y="1481"/>
                  </a:cxn>
                  <a:cxn ang="0">
                    <a:pos x="1833" y="1199"/>
                  </a:cxn>
                  <a:cxn ang="0">
                    <a:pos x="1974" y="917"/>
                  </a:cxn>
                  <a:cxn ang="0">
                    <a:pos x="2045" y="635"/>
                  </a:cxn>
                  <a:cxn ang="0">
                    <a:pos x="1974" y="424"/>
                  </a:cxn>
                  <a:cxn ang="0">
                    <a:pos x="1833" y="212"/>
                  </a:cxn>
                  <a:cxn ang="0">
                    <a:pos x="1622" y="142"/>
                  </a:cxn>
                  <a:cxn ang="0">
                    <a:pos x="1410" y="71"/>
                  </a:cxn>
                  <a:cxn ang="0">
                    <a:pos x="1129" y="1"/>
                  </a:cxn>
                </a:cxnLst>
                <a:rect l="T0" t="T1" r="T2" b="T3"/>
                <a:pathLst>
                  <a:path w="2045" h="1693" extrusionOk="0">
                    <a:moveTo>
                      <a:pt x="847" y="1"/>
                    </a:moveTo>
                    <a:lnTo>
                      <a:pt x="635" y="71"/>
                    </a:lnTo>
                    <a:lnTo>
                      <a:pt x="353" y="212"/>
                    </a:lnTo>
                    <a:lnTo>
                      <a:pt x="142" y="283"/>
                    </a:lnTo>
                    <a:lnTo>
                      <a:pt x="1" y="494"/>
                    </a:lnTo>
                    <a:lnTo>
                      <a:pt x="1" y="706"/>
                    </a:lnTo>
                    <a:lnTo>
                      <a:pt x="1" y="917"/>
                    </a:lnTo>
                    <a:lnTo>
                      <a:pt x="142" y="1199"/>
                    </a:lnTo>
                    <a:lnTo>
                      <a:pt x="424" y="1481"/>
                    </a:lnTo>
                    <a:lnTo>
                      <a:pt x="565" y="1622"/>
                    </a:lnTo>
                    <a:lnTo>
                      <a:pt x="776" y="1693"/>
                    </a:lnTo>
                    <a:lnTo>
                      <a:pt x="1199" y="1693"/>
                    </a:lnTo>
                    <a:lnTo>
                      <a:pt x="1551" y="1481"/>
                    </a:lnTo>
                    <a:lnTo>
                      <a:pt x="1833" y="1199"/>
                    </a:lnTo>
                    <a:lnTo>
                      <a:pt x="1974" y="917"/>
                    </a:lnTo>
                    <a:lnTo>
                      <a:pt x="2045" y="635"/>
                    </a:lnTo>
                    <a:lnTo>
                      <a:pt x="1974" y="424"/>
                    </a:lnTo>
                    <a:lnTo>
                      <a:pt x="1833" y="212"/>
                    </a:lnTo>
                    <a:lnTo>
                      <a:pt x="1622" y="142"/>
                    </a:lnTo>
                    <a:lnTo>
                      <a:pt x="1410" y="71"/>
                    </a:lnTo>
                    <a:lnTo>
                      <a:pt x="1129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Shape 416"/>
              <p:cNvSpPr>
                <a:spLocks/>
              </p:cNvSpPr>
              <p:nvPr/>
            </p:nvSpPr>
            <p:spPr bwMode="auto">
              <a:xfrm>
                <a:off x="3354290" y="2168274"/>
                <a:ext cx="50633" cy="50585"/>
              </a:xfrm>
              <a:custGeom>
                <a:avLst/>
                <a:gdLst>
                  <a:gd name="T0" fmla="*/ 0 w 2045"/>
                  <a:gd name="T1" fmla="*/ 0 h 2045"/>
                  <a:gd name="T2" fmla="*/ 2045 w 2045"/>
                  <a:gd name="T3" fmla="*/ 2045 h 2045"/>
                </a:gdLst>
                <a:ahLst/>
                <a:cxnLst>
                  <a:cxn ang="0">
                    <a:pos x="846" y="0"/>
                  </a:cxn>
                  <a:cxn ang="0">
                    <a:pos x="635" y="71"/>
                  </a:cxn>
                  <a:cxn ang="0">
                    <a:pos x="494" y="141"/>
                  </a:cxn>
                  <a:cxn ang="0">
                    <a:pos x="282" y="353"/>
                  </a:cxn>
                  <a:cxn ang="0">
                    <a:pos x="141" y="494"/>
                  </a:cxn>
                  <a:cxn ang="0">
                    <a:pos x="71" y="705"/>
                  </a:cxn>
                  <a:cxn ang="0">
                    <a:pos x="0" y="917"/>
                  </a:cxn>
                  <a:cxn ang="0">
                    <a:pos x="0" y="1058"/>
                  </a:cxn>
                  <a:cxn ang="0">
                    <a:pos x="141" y="1410"/>
                  </a:cxn>
                  <a:cxn ang="0">
                    <a:pos x="353" y="1762"/>
                  </a:cxn>
                  <a:cxn ang="0">
                    <a:pos x="705" y="1974"/>
                  </a:cxn>
                  <a:cxn ang="0">
                    <a:pos x="1058" y="2044"/>
                  </a:cxn>
                  <a:cxn ang="0">
                    <a:pos x="1269" y="2044"/>
                  </a:cxn>
                  <a:cxn ang="0">
                    <a:pos x="1410" y="1974"/>
                  </a:cxn>
                  <a:cxn ang="0">
                    <a:pos x="1621" y="1833"/>
                  </a:cxn>
                  <a:cxn ang="0">
                    <a:pos x="1762" y="1692"/>
                  </a:cxn>
                  <a:cxn ang="0">
                    <a:pos x="1903" y="1551"/>
                  </a:cxn>
                  <a:cxn ang="0">
                    <a:pos x="2044" y="1340"/>
                  </a:cxn>
                  <a:cxn ang="0">
                    <a:pos x="2044" y="1128"/>
                  </a:cxn>
                  <a:cxn ang="0">
                    <a:pos x="2044" y="987"/>
                  </a:cxn>
                  <a:cxn ang="0">
                    <a:pos x="1974" y="635"/>
                  </a:cxn>
                  <a:cxn ang="0">
                    <a:pos x="1692" y="282"/>
                  </a:cxn>
                  <a:cxn ang="0">
                    <a:pos x="1410" y="71"/>
                  </a:cxn>
                  <a:cxn ang="0">
                    <a:pos x="1058" y="0"/>
                  </a:cxn>
                </a:cxnLst>
                <a:rect l="T0" t="T1" r="T2" b="T3"/>
                <a:pathLst>
                  <a:path w="2045" h="2045" extrusionOk="0">
                    <a:moveTo>
                      <a:pt x="846" y="0"/>
                    </a:moveTo>
                    <a:lnTo>
                      <a:pt x="635" y="71"/>
                    </a:lnTo>
                    <a:lnTo>
                      <a:pt x="494" y="141"/>
                    </a:lnTo>
                    <a:lnTo>
                      <a:pt x="282" y="353"/>
                    </a:lnTo>
                    <a:lnTo>
                      <a:pt x="141" y="494"/>
                    </a:lnTo>
                    <a:lnTo>
                      <a:pt x="71" y="705"/>
                    </a:lnTo>
                    <a:lnTo>
                      <a:pt x="0" y="917"/>
                    </a:lnTo>
                    <a:lnTo>
                      <a:pt x="0" y="1058"/>
                    </a:lnTo>
                    <a:lnTo>
                      <a:pt x="141" y="1410"/>
                    </a:lnTo>
                    <a:lnTo>
                      <a:pt x="353" y="1762"/>
                    </a:lnTo>
                    <a:lnTo>
                      <a:pt x="705" y="1974"/>
                    </a:lnTo>
                    <a:lnTo>
                      <a:pt x="1058" y="2044"/>
                    </a:lnTo>
                    <a:lnTo>
                      <a:pt x="1269" y="2044"/>
                    </a:lnTo>
                    <a:lnTo>
                      <a:pt x="1410" y="1974"/>
                    </a:lnTo>
                    <a:lnTo>
                      <a:pt x="1621" y="1833"/>
                    </a:lnTo>
                    <a:lnTo>
                      <a:pt x="1762" y="1692"/>
                    </a:lnTo>
                    <a:lnTo>
                      <a:pt x="1903" y="1551"/>
                    </a:lnTo>
                    <a:lnTo>
                      <a:pt x="2044" y="1340"/>
                    </a:lnTo>
                    <a:lnTo>
                      <a:pt x="2044" y="1128"/>
                    </a:lnTo>
                    <a:lnTo>
                      <a:pt x="2044" y="987"/>
                    </a:lnTo>
                    <a:lnTo>
                      <a:pt x="1974" y="635"/>
                    </a:lnTo>
                    <a:lnTo>
                      <a:pt x="1692" y="282"/>
                    </a:lnTo>
                    <a:lnTo>
                      <a:pt x="1410" y="71"/>
                    </a:lnTo>
                    <a:lnTo>
                      <a:pt x="1058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Shape 417"/>
              <p:cNvSpPr>
                <a:spLocks/>
              </p:cNvSpPr>
              <p:nvPr/>
            </p:nvSpPr>
            <p:spPr bwMode="auto">
              <a:xfrm>
                <a:off x="3411252" y="2152466"/>
                <a:ext cx="31646" cy="23712"/>
              </a:xfrm>
              <a:custGeom>
                <a:avLst/>
                <a:gdLst>
                  <a:gd name="T0" fmla="*/ 0 w 1269"/>
                  <a:gd name="T1" fmla="*/ 0 h 987"/>
                  <a:gd name="T2" fmla="*/ 1269 w 1269"/>
                  <a:gd name="T3" fmla="*/ 987 h 987"/>
                </a:gdLst>
                <a:ahLst/>
                <a:cxnLst>
                  <a:cxn ang="0">
                    <a:pos x="705" y="0"/>
                  </a:cxn>
                  <a:cxn ang="0">
                    <a:pos x="423" y="71"/>
                  </a:cxn>
                  <a:cxn ang="0">
                    <a:pos x="141" y="282"/>
                  </a:cxn>
                  <a:cxn ang="0">
                    <a:pos x="71" y="352"/>
                  </a:cxn>
                  <a:cxn ang="0">
                    <a:pos x="0" y="493"/>
                  </a:cxn>
                  <a:cxn ang="0">
                    <a:pos x="71" y="564"/>
                  </a:cxn>
                  <a:cxn ang="0">
                    <a:pos x="141" y="705"/>
                  </a:cxn>
                  <a:cxn ang="0">
                    <a:pos x="282" y="846"/>
                  </a:cxn>
                  <a:cxn ang="0">
                    <a:pos x="564" y="916"/>
                  </a:cxn>
                  <a:cxn ang="0">
                    <a:pos x="776" y="987"/>
                  </a:cxn>
                  <a:cxn ang="0">
                    <a:pos x="987" y="987"/>
                  </a:cxn>
                  <a:cxn ang="0">
                    <a:pos x="1057" y="916"/>
                  </a:cxn>
                  <a:cxn ang="0">
                    <a:pos x="1128" y="775"/>
                  </a:cxn>
                  <a:cxn ang="0">
                    <a:pos x="1128" y="493"/>
                  </a:cxn>
                  <a:cxn ang="0">
                    <a:pos x="1198" y="282"/>
                  </a:cxn>
                  <a:cxn ang="0">
                    <a:pos x="1269" y="141"/>
                  </a:cxn>
                  <a:cxn ang="0">
                    <a:pos x="1198" y="71"/>
                  </a:cxn>
                  <a:cxn ang="0">
                    <a:pos x="1128" y="0"/>
                  </a:cxn>
                </a:cxnLst>
                <a:rect l="T0" t="T1" r="T2" b="T3"/>
                <a:pathLst>
                  <a:path w="1269" h="987" extrusionOk="0">
                    <a:moveTo>
                      <a:pt x="705" y="0"/>
                    </a:moveTo>
                    <a:lnTo>
                      <a:pt x="423" y="71"/>
                    </a:lnTo>
                    <a:lnTo>
                      <a:pt x="141" y="282"/>
                    </a:lnTo>
                    <a:lnTo>
                      <a:pt x="71" y="352"/>
                    </a:lnTo>
                    <a:lnTo>
                      <a:pt x="0" y="493"/>
                    </a:lnTo>
                    <a:lnTo>
                      <a:pt x="71" y="564"/>
                    </a:lnTo>
                    <a:lnTo>
                      <a:pt x="141" y="705"/>
                    </a:lnTo>
                    <a:lnTo>
                      <a:pt x="282" y="846"/>
                    </a:lnTo>
                    <a:lnTo>
                      <a:pt x="564" y="916"/>
                    </a:lnTo>
                    <a:lnTo>
                      <a:pt x="776" y="987"/>
                    </a:lnTo>
                    <a:lnTo>
                      <a:pt x="987" y="987"/>
                    </a:lnTo>
                    <a:lnTo>
                      <a:pt x="1057" y="916"/>
                    </a:lnTo>
                    <a:lnTo>
                      <a:pt x="1128" y="775"/>
                    </a:lnTo>
                    <a:lnTo>
                      <a:pt x="1128" y="493"/>
                    </a:lnTo>
                    <a:lnTo>
                      <a:pt x="1198" y="282"/>
                    </a:lnTo>
                    <a:lnTo>
                      <a:pt x="1269" y="141"/>
                    </a:lnTo>
                    <a:lnTo>
                      <a:pt x="1198" y="71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Shape 418"/>
              <p:cNvSpPr>
                <a:spLocks/>
              </p:cNvSpPr>
              <p:nvPr/>
            </p:nvSpPr>
            <p:spPr bwMode="auto">
              <a:xfrm>
                <a:off x="3112200" y="1921670"/>
                <a:ext cx="55380" cy="53747"/>
              </a:xfrm>
              <a:custGeom>
                <a:avLst/>
                <a:gdLst>
                  <a:gd name="T0" fmla="*/ 0 w 2185"/>
                  <a:gd name="T1" fmla="*/ 0 h 2186"/>
                  <a:gd name="T2" fmla="*/ 2185 w 2185"/>
                  <a:gd name="T3" fmla="*/ 2186 h 2186"/>
                </a:gdLst>
                <a:ahLst/>
                <a:cxnLst>
                  <a:cxn ang="0">
                    <a:pos x="987" y="1"/>
                  </a:cxn>
                  <a:cxn ang="0">
                    <a:pos x="634" y="71"/>
                  </a:cxn>
                  <a:cxn ang="0">
                    <a:pos x="352" y="283"/>
                  </a:cxn>
                  <a:cxn ang="0">
                    <a:pos x="141" y="564"/>
                  </a:cxn>
                  <a:cxn ang="0">
                    <a:pos x="0" y="846"/>
                  </a:cxn>
                  <a:cxn ang="0">
                    <a:pos x="0" y="1199"/>
                  </a:cxn>
                  <a:cxn ang="0">
                    <a:pos x="70" y="1551"/>
                  </a:cxn>
                  <a:cxn ang="0">
                    <a:pos x="352" y="1833"/>
                  </a:cxn>
                  <a:cxn ang="0">
                    <a:pos x="634" y="2045"/>
                  </a:cxn>
                  <a:cxn ang="0">
                    <a:pos x="846" y="2115"/>
                  </a:cxn>
                  <a:cxn ang="0">
                    <a:pos x="1128" y="2186"/>
                  </a:cxn>
                  <a:cxn ang="0">
                    <a:pos x="1339" y="2115"/>
                  </a:cxn>
                  <a:cxn ang="0">
                    <a:pos x="1551" y="2045"/>
                  </a:cxn>
                  <a:cxn ang="0">
                    <a:pos x="1762" y="1904"/>
                  </a:cxn>
                  <a:cxn ang="0">
                    <a:pos x="1903" y="1763"/>
                  </a:cxn>
                  <a:cxn ang="0">
                    <a:pos x="2044" y="1551"/>
                  </a:cxn>
                  <a:cxn ang="0">
                    <a:pos x="2115" y="1340"/>
                  </a:cxn>
                  <a:cxn ang="0">
                    <a:pos x="2185" y="1128"/>
                  </a:cxn>
                  <a:cxn ang="0">
                    <a:pos x="2185" y="846"/>
                  </a:cxn>
                  <a:cxn ang="0">
                    <a:pos x="2185" y="635"/>
                  </a:cxn>
                  <a:cxn ang="0">
                    <a:pos x="2044" y="423"/>
                  </a:cxn>
                  <a:cxn ang="0">
                    <a:pos x="1903" y="283"/>
                  </a:cxn>
                  <a:cxn ang="0">
                    <a:pos x="1692" y="71"/>
                  </a:cxn>
                  <a:cxn ang="0">
                    <a:pos x="1410" y="1"/>
                  </a:cxn>
                </a:cxnLst>
                <a:rect l="T0" t="T1" r="T2" b="T3"/>
                <a:pathLst>
                  <a:path w="2185" h="2186" extrusionOk="0">
                    <a:moveTo>
                      <a:pt x="987" y="1"/>
                    </a:moveTo>
                    <a:lnTo>
                      <a:pt x="634" y="71"/>
                    </a:lnTo>
                    <a:lnTo>
                      <a:pt x="352" y="283"/>
                    </a:lnTo>
                    <a:lnTo>
                      <a:pt x="141" y="564"/>
                    </a:lnTo>
                    <a:lnTo>
                      <a:pt x="0" y="846"/>
                    </a:lnTo>
                    <a:lnTo>
                      <a:pt x="0" y="1199"/>
                    </a:lnTo>
                    <a:lnTo>
                      <a:pt x="70" y="1551"/>
                    </a:lnTo>
                    <a:lnTo>
                      <a:pt x="352" y="1833"/>
                    </a:lnTo>
                    <a:lnTo>
                      <a:pt x="634" y="2045"/>
                    </a:lnTo>
                    <a:lnTo>
                      <a:pt x="846" y="2115"/>
                    </a:lnTo>
                    <a:lnTo>
                      <a:pt x="1128" y="2186"/>
                    </a:lnTo>
                    <a:lnTo>
                      <a:pt x="1339" y="2115"/>
                    </a:lnTo>
                    <a:lnTo>
                      <a:pt x="1551" y="2045"/>
                    </a:lnTo>
                    <a:lnTo>
                      <a:pt x="1762" y="1904"/>
                    </a:lnTo>
                    <a:lnTo>
                      <a:pt x="1903" y="1763"/>
                    </a:lnTo>
                    <a:lnTo>
                      <a:pt x="2044" y="1551"/>
                    </a:lnTo>
                    <a:lnTo>
                      <a:pt x="2115" y="1340"/>
                    </a:lnTo>
                    <a:lnTo>
                      <a:pt x="2185" y="1128"/>
                    </a:lnTo>
                    <a:lnTo>
                      <a:pt x="2185" y="846"/>
                    </a:lnTo>
                    <a:lnTo>
                      <a:pt x="2185" y="635"/>
                    </a:lnTo>
                    <a:lnTo>
                      <a:pt x="2044" y="423"/>
                    </a:lnTo>
                    <a:lnTo>
                      <a:pt x="1903" y="283"/>
                    </a:lnTo>
                    <a:lnTo>
                      <a:pt x="1692" y="71"/>
                    </a:lnTo>
                    <a:lnTo>
                      <a:pt x="1410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Shape 419"/>
              <p:cNvSpPr>
                <a:spLocks/>
              </p:cNvSpPr>
              <p:nvPr/>
            </p:nvSpPr>
            <p:spPr bwMode="auto">
              <a:xfrm>
                <a:off x="3151758" y="1836307"/>
                <a:ext cx="74367" cy="71136"/>
              </a:xfrm>
              <a:custGeom>
                <a:avLst/>
                <a:gdLst>
                  <a:gd name="T0" fmla="*/ 0 w 3032"/>
                  <a:gd name="T1" fmla="*/ 0 h 2820"/>
                  <a:gd name="T2" fmla="*/ 3032 w 3032"/>
                  <a:gd name="T3" fmla="*/ 2820 h 2820"/>
                </a:gdLst>
                <a:ahLst/>
                <a:cxnLst>
                  <a:cxn ang="0">
                    <a:pos x="1692" y="0"/>
                  </a:cxn>
                  <a:cxn ang="0">
                    <a:pos x="1410" y="71"/>
                  </a:cxn>
                  <a:cxn ang="0">
                    <a:pos x="1128" y="141"/>
                  </a:cxn>
                  <a:cxn ang="0">
                    <a:pos x="705" y="353"/>
                  </a:cxn>
                  <a:cxn ang="0">
                    <a:pos x="283" y="705"/>
                  </a:cxn>
                  <a:cxn ang="0">
                    <a:pos x="142" y="917"/>
                  </a:cxn>
                  <a:cxn ang="0">
                    <a:pos x="71" y="1199"/>
                  </a:cxn>
                  <a:cxn ang="0">
                    <a:pos x="1" y="1410"/>
                  </a:cxn>
                  <a:cxn ang="0">
                    <a:pos x="1" y="1692"/>
                  </a:cxn>
                  <a:cxn ang="0">
                    <a:pos x="71" y="1974"/>
                  </a:cxn>
                  <a:cxn ang="0">
                    <a:pos x="212" y="2256"/>
                  </a:cxn>
                  <a:cxn ang="0">
                    <a:pos x="424" y="2467"/>
                  </a:cxn>
                  <a:cxn ang="0">
                    <a:pos x="705" y="2679"/>
                  </a:cxn>
                  <a:cxn ang="0">
                    <a:pos x="987" y="2749"/>
                  </a:cxn>
                  <a:cxn ang="0">
                    <a:pos x="1269" y="2820"/>
                  </a:cxn>
                  <a:cxn ang="0">
                    <a:pos x="1551" y="2749"/>
                  </a:cxn>
                  <a:cxn ang="0">
                    <a:pos x="1833" y="2679"/>
                  </a:cxn>
                  <a:cxn ang="0">
                    <a:pos x="2115" y="2608"/>
                  </a:cxn>
                  <a:cxn ang="0">
                    <a:pos x="2397" y="2397"/>
                  </a:cxn>
                  <a:cxn ang="0">
                    <a:pos x="2609" y="2256"/>
                  </a:cxn>
                  <a:cxn ang="0">
                    <a:pos x="2820" y="2044"/>
                  </a:cxn>
                  <a:cxn ang="0">
                    <a:pos x="2961" y="1762"/>
                  </a:cxn>
                  <a:cxn ang="0">
                    <a:pos x="3031" y="1551"/>
                  </a:cxn>
                  <a:cxn ang="0">
                    <a:pos x="3031" y="1269"/>
                  </a:cxn>
                  <a:cxn ang="0">
                    <a:pos x="2961" y="987"/>
                  </a:cxn>
                  <a:cxn ang="0">
                    <a:pos x="2820" y="705"/>
                  </a:cxn>
                  <a:cxn ang="0">
                    <a:pos x="2609" y="423"/>
                  </a:cxn>
                  <a:cxn ang="0">
                    <a:pos x="2397" y="282"/>
                  </a:cxn>
                  <a:cxn ang="0">
                    <a:pos x="2186" y="141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3032" h="2820" extrusionOk="0">
                    <a:moveTo>
                      <a:pt x="1692" y="0"/>
                    </a:moveTo>
                    <a:lnTo>
                      <a:pt x="1410" y="71"/>
                    </a:lnTo>
                    <a:lnTo>
                      <a:pt x="1128" y="141"/>
                    </a:lnTo>
                    <a:lnTo>
                      <a:pt x="705" y="353"/>
                    </a:lnTo>
                    <a:lnTo>
                      <a:pt x="283" y="705"/>
                    </a:lnTo>
                    <a:lnTo>
                      <a:pt x="142" y="917"/>
                    </a:lnTo>
                    <a:lnTo>
                      <a:pt x="71" y="1199"/>
                    </a:lnTo>
                    <a:lnTo>
                      <a:pt x="1" y="1410"/>
                    </a:lnTo>
                    <a:lnTo>
                      <a:pt x="1" y="1692"/>
                    </a:lnTo>
                    <a:lnTo>
                      <a:pt x="71" y="1974"/>
                    </a:lnTo>
                    <a:lnTo>
                      <a:pt x="212" y="2256"/>
                    </a:lnTo>
                    <a:lnTo>
                      <a:pt x="424" y="2467"/>
                    </a:lnTo>
                    <a:lnTo>
                      <a:pt x="705" y="2679"/>
                    </a:lnTo>
                    <a:lnTo>
                      <a:pt x="987" y="2749"/>
                    </a:lnTo>
                    <a:lnTo>
                      <a:pt x="1269" y="2820"/>
                    </a:lnTo>
                    <a:lnTo>
                      <a:pt x="1551" y="2749"/>
                    </a:lnTo>
                    <a:lnTo>
                      <a:pt x="1833" y="2679"/>
                    </a:lnTo>
                    <a:lnTo>
                      <a:pt x="2115" y="2608"/>
                    </a:lnTo>
                    <a:lnTo>
                      <a:pt x="2397" y="2397"/>
                    </a:lnTo>
                    <a:lnTo>
                      <a:pt x="2609" y="2256"/>
                    </a:lnTo>
                    <a:lnTo>
                      <a:pt x="2820" y="2044"/>
                    </a:lnTo>
                    <a:lnTo>
                      <a:pt x="2961" y="1762"/>
                    </a:lnTo>
                    <a:lnTo>
                      <a:pt x="3031" y="1551"/>
                    </a:lnTo>
                    <a:lnTo>
                      <a:pt x="3031" y="1269"/>
                    </a:lnTo>
                    <a:lnTo>
                      <a:pt x="2961" y="987"/>
                    </a:lnTo>
                    <a:lnTo>
                      <a:pt x="2820" y="705"/>
                    </a:lnTo>
                    <a:lnTo>
                      <a:pt x="2609" y="423"/>
                    </a:lnTo>
                    <a:lnTo>
                      <a:pt x="2397" y="282"/>
                    </a:lnTo>
                    <a:lnTo>
                      <a:pt x="2186" y="141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Shape 420"/>
              <p:cNvSpPr>
                <a:spLocks/>
              </p:cNvSpPr>
              <p:nvPr/>
            </p:nvSpPr>
            <p:spPr bwMode="auto">
              <a:xfrm>
                <a:off x="3183403" y="1953286"/>
                <a:ext cx="39557" cy="37939"/>
              </a:xfrm>
              <a:custGeom>
                <a:avLst/>
                <a:gdLst>
                  <a:gd name="T0" fmla="*/ 0 w 1622"/>
                  <a:gd name="T1" fmla="*/ 0 h 1551"/>
                  <a:gd name="T2" fmla="*/ 1622 w 1622"/>
                  <a:gd name="T3" fmla="*/ 1551 h 1551"/>
                </a:gdLst>
                <a:ahLst/>
                <a:cxnLst>
                  <a:cxn ang="0">
                    <a:pos x="423" y="0"/>
                  </a:cxn>
                  <a:cxn ang="0">
                    <a:pos x="141" y="212"/>
                  </a:cxn>
                  <a:cxn ang="0">
                    <a:pos x="71" y="353"/>
                  </a:cxn>
                  <a:cxn ang="0">
                    <a:pos x="0" y="494"/>
                  </a:cxn>
                  <a:cxn ang="0">
                    <a:pos x="0" y="705"/>
                  </a:cxn>
                  <a:cxn ang="0">
                    <a:pos x="0" y="917"/>
                  </a:cxn>
                  <a:cxn ang="0">
                    <a:pos x="141" y="1199"/>
                  </a:cxn>
                  <a:cxn ang="0">
                    <a:pos x="282" y="1410"/>
                  </a:cxn>
                  <a:cxn ang="0">
                    <a:pos x="564" y="1480"/>
                  </a:cxn>
                  <a:cxn ang="0">
                    <a:pos x="776" y="1551"/>
                  </a:cxn>
                  <a:cxn ang="0">
                    <a:pos x="1058" y="1551"/>
                  </a:cxn>
                  <a:cxn ang="0">
                    <a:pos x="1269" y="1410"/>
                  </a:cxn>
                  <a:cxn ang="0">
                    <a:pos x="1410" y="1269"/>
                  </a:cxn>
                  <a:cxn ang="0">
                    <a:pos x="1551" y="987"/>
                  </a:cxn>
                  <a:cxn ang="0">
                    <a:pos x="1621" y="776"/>
                  </a:cxn>
                  <a:cxn ang="0">
                    <a:pos x="1551" y="564"/>
                  </a:cxn>
                  <a:cxn ang="0">
                    <a:pos x="1551" y="353"/>
                  </a:cxn>
                  <a:cxn ang="0">
                    <a:pos x="1410" y="212"/>
                  </a:cxn>
                  <a:cxn ang="0">
                    <a:pos x="1128" y="0"/>
                  </a:cxn>
                </a:cxnLst>
                <a:rect l="T0" t="T1" r="T2" b="T3"/>
                <a:pathLst>
                  <a:path w="1622" h="1551" extrusionOk="0">
                    <a:moveTo>
                      <a:pt x="423" y="0"/>
                    </a:moveTo>
                    <a:lnTo>
                      <a:pt x="141" y="212"/>
                    </a:lnTo>
                    <a:lnTo>
                      <a:pt x="71" y="353"/>
                    </a:lnTo>
                    <a:lnTo>
                      <a:pt x="0" y="494"/>
                    </a:lnTo>
                    <a:lnTo>
                      <a:pt x="0" y="705"/>
                    </a:lnTo>
                    <a:lnTo>
                      <a:pt x="0" y="917"/>
                    </a:lnTo>
                    <a:lnTo>
                      <a:pt x="141" y="1199"/>
                    </a:lnTo>
                    <a:lnTo>
                      <a:pt x="282" y="1410"/>
                    </a:lnTo>
                    <a:lnTo>
                      <a:pt x="564" y="1480"/>
                    </a:lnTo>
                    <a:lnTo>
                      <a:pt x="776" y="1551"/>
                    </a:lnTo>
                    <a:lnTo>
                      <a:pt x="1058" y="1551"/>
                    </a:lnTo>
                    <a:lnTo>
                      <a:pt x="1269" y="1410"/>
                    </a:lnTo>
                    <a:lnTo>
                      <a:pt x="1410" y="1269"/>
                    </a:lnTo>
                    <a:lnTo>
                      <a:pt x="1551" y="987"/>
                    </a:lnTo>
                    <a:lnTo>
                      <a:pt x="1621" y="776"/>
                    </a:lnTo>
                    <a:lnTo>
                      <a:pt x="1551" y="564"/>
                    </a:lnTo>
                    <a:lnTo>
                      <a:pt x="1551" y="353"/>
                    </a:lnTo>
                    <a:lnTo>
                      <a:pt x="1410" y="212"/>
                    </a:lnTo>
                    <a:lnTo>
                      <a:pt x="1128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Shape 421"/>
              <p:cNvSpPr>
                <a:spLocks/>
              </p:cNvSpPr>
              <p:nvPr/>
            </p:nvSpPr>
            <p:spPr bwMode="auto">
              <a:xfrm>
                <a:off x="3710304" y="1667163"/>
                <a:ext cx="58545" cy="60070"/>
              </a:xfrm>
              <a:custGeom>
                <a:avLst/>
                <a:gdLst>
                  <a:gd name="T0" fmla="*/ 0 w 2327"/>
                  <a:gd name="T1" fmla="*/ 0 h 2398"/>
                  <a:gd name="T2" fmla="*/ 2327 w 2327"/>
                  <a:gd name="T3" fmla="*/ 2398 h 2398"/>
                </a:gdLst>
                <a:ahLst/>
                <a:cxnLst>
                  <a:cxn ang="0">
                    <a:pos x="1199" y="1"/>
                  </a:cxn>
                  <a:cxn ang="0">
                    <a:pos x="847" y="71"/>
                  </a:cxn>
                  <a:cxn ang="0">
                    <a:pos x="565" y="142"/>
                  </a:cxn>
                  <a:cxn ang="0">
                    <a:pos x="353" y="283"/>
                  </a:cxn>
                  <a:cxn ang="0">
                    <a:pos x="212" y="494"/>
                  </a:cxn>
                  <a:cxn ang="0">
                    <a:pos x="71" y="776"/>
                  </a:cxn>
                  <a:cxn ang="0">
                    <a:pos x="71" y="988"/>
                  </a:cxn>
                  <a:cxn ang="0">
                    <a:pos x="1" y="1270"/>
                  </a:cxn>
                  <a:cxn ang="0">
                    <a:pos x="71" y="1481"/>
                  </a:cxn>
                  <a:cxn ang="0">
                    <a:pos x="142" y="1763"/>
                  </a:cxn>
                  <a:cxn ang="0">
                    <a:pos x="283" y="1974"/>
                  </a:cxn>
                  <a:cxn ang="0">
                    <a:pos x="424" y="2186"/>
                  </a:cxn>
                  <a:cxn ang="0">
                    <a:pos x="635" y="2327"/>
                  </a:cxn>
                  <a:cxn ang="0">
                    <a:pos x="847" y="2397"/>
                  </a:cxn>
                  <a:cxn ang="0">
                    <a:pos x="1129" y="2397"/>
                  </a:cxn>
                  <a:cxn ang="0">
                    <a:pos x="1481" y="2327"/>
                  </a:cxn>
                  <a:cxn ang="0">
                    <a:pos x="1763" y="2186"/>
                  </a:cxn>
                  <a:cxn ang="0">
                    <a:pos x="2045" y="1904"/>
                  </a:cxn>
                  <a:cxn ang="0">
                    <a:pos x="2256" y="1551"/>
                  </a:cxn>
                  <a:cxn ang="0">
                    <a:pos x="2327" y="1199"/>
                  </a:cxn>
                  <a:cxn ang="0">
                    <a:pos x="2327" y="776"/>
                  </a:cxn>
                  <a:cxn ang="0">
                    <a:pos x="2256" y="494"/>
                  </a:cxn>
                  <a:cxn ang="0">
                    <a:pos x="1974" y="212"/>
                  </a:cxn>
                  <a:cxn ang="0">
                    <a:pos x="1763" y="142"/>
                  </a:cxn>
                  <a:cxn ang="0">
                    <a:pos x="1552" y="71"/>
                  </a:cxn>
                  <a:cxn ang="0">
                    <a:pos x="1199" y="1"/>
                  </a:cxn>
                </a:cxnLst>
                <a:rect l="T0" t="T1" r="T2" b="T3"/>
                <a:pathLst>
                  <a:path w="2327" h="2398" extrusionOk="0">
                    <a:moveTo>
                      <a:pt x="1199" y="1"/>
                    </a:moveTo>
                    <a:lnTo>
                      <a:pt x="847" y="71"/>
                    </a:lnTo>
                    <a:lnTo>
                      <a:pt x="565" y="142"/>
                    </a:lnTo>
                    <a:lnTo>
                      <a:pt x="353" y="283"/>
                    </a:lnTo>
                    <a:lnTo>
                      <a:pt x="212" y="494"/>
                    </a:lnTo>
                    <a:lnTo>
                      <a:pt x="71" y="776"/>
                    </a:lnTo>
                    <a:lnTo>
                      <a:pt x="71" y="988"/>
                    </a:lnTo>
                    <a:lnTo>
                      <a:pt x="1" y="1270"/>
                    </a:lnTo>
                    <a:lnTo>
                      <a:pt x="71" y="1481"/>
                    </a:lnTo>
                    <a:lnTo>
                      <a:pt x="142" y="1763"/>
                    </a:lnTo>
                    <a:lnTo>
                      <a:pt x="283" y="1974"/>
                    </a:lnTo>
                    <a:lnTo>
                      <a:pt x="424" y="2186"/>
                    </a:lnTo>
                    <a:lnTo>
                      <a:pt x="635" y="2327"/>
                    </a:lnTo>
                    <a:lnTo>
                      <a:pt x="847" y="2397"/>
                    </a:lnTo>
                    <a:lnTo>
                      <a:pt x="1129" y="2397"/>
                    </a:lnTo>
                    <a:lnTo>
                      <a:pt x="1481" y="2327"/>
                    </a:lnTo>
                    <a:lnTo>
                      <a:pt x="1763" y="2186"/>
                    </a:lnTo>
                    <a:lnTo>
                      <a:pt x="2045" y="1904"/>
                    </a:lnTo>
                    <a:lnTo>
                      <a:pt x="2256" y="1551"/>
                    </a:lnTo>
                    <a:lnTo>
                      <a:pt x="2327" y="1199"/>
                    </a:lnTo>
                    <a:lnTo>
                      <a:pt x="2327" y="776"/>
                    </a:lnTo>
                    <a:lnTo>
                      <a:pt x="2256" y="494"/>
                    </a:lnTo>
                    <a:lnTo>
                      <a:pt x="1974" y="212"/>
                    </a:lnTo>
                    <a:lnTo>
                      <a:pt x="1763" y="142"/>
                    </a:lnTo>
                    <a:lnTo>
                      <a:pt x="1552" y="71"/>
                    </a:lnTo>
                    <a:lnTo>
                      <a:pt x="1199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Shape 422"/>
              <p:cNvSpPr>
                <a:spLocks/>
              </p:cNvSpPr>
              <p:nvPr/>
            </p:nvSpPr>
            <p:spPr bwMode="auto">
              <a:xfrm>
                <a:off x="3767266" y="1591285"/>
                <a:ext cx="53798" cy="52166"/>
              </a:xfrm>
              <a:custGeom>
                <a:avLst/>
                <a:gdLst>
                  <a:gd name="T0" fmla="*/ 0 w 2116"/>
                  <a:gd name="T1" fmla="*/ 0 h 2116"/>
                  <a:gd name="T2" fmla="*/ 2116 w 2116"/>
                  <a:gd name="T3" fmla="*/ 2116 h 2116"/>
                </a:gdLst>
                <a:ahLst/>
                <a:cxnLst>
                  <a:cxn ang="0">
                    <a:pos x="1270" y="1"/>
                  </a:cxn>
                  <a:cxn ang="0">
                    <a:pos x="988" y="71"/>
                  </a:cxn>
                  <a:cxn ang="0">
                    <a:pos x="706" y="142"/>
                  </a:cxn>
                  <a:cxn ang="0">
                    <a:pos x="353" y="353"/>
                  </a:cxn>
                  <a:cxn ang="0">
                    <a:pos x="142" y="635"/>
                  </a:cxn>
                  <a:cxn ang="0">
                    <a:pos x="1" y="988"/>
                  </a:cxn>
                  <a:cxn ang="0">
                    <a:pos x="1" y="1270"/>
                  </a:cxn>
                  <a:cxn ang="0">
                    <a:pos x="71" y="1622"/>
                  </a:cxn>
                  <a:cxn ang="0">
                    <a:pos x="283" y="1904"/>
                  </a:cxn>
                  <a:cxn ang="0">
                    <a:pos x="565" y="2045"/>
                  </a:cxn>
                  <a:cxn ang="0">
                    <a:pos x="988" y="2116"/>
                  </a:cxn>
                  <a:cxn ang="0">
                    <a:pos x="1270" y="2116"/>
                  </a:cxn>
                  <a:cxn ang="0">
                    <a:pos x="1552" y="2045"/>
                  </a:cxn>
                  <a:cxn ang="0">
                    <a:pos x="1763" y="1904"/>
                  </a:cxn>
                  <a:cxn ang="0">
                    <a:pos x="1904" y="1763"/>
                  </a:cxn>
                  <a:cxn ang="0">
                    <a:pos x="2045" y="1552"/>
                  </a:cxn>
                  <a:cxn ang="0">
                    <a:pos x="2115" y="1340"/>
                  </a:cxn>
                  <a:cxn ang="0">
                    <a:pos x="2115" y="917"/>
                  </a:cxn>
                  <a:cxn ang="0">
                    <a:pos x="2045" y="706"/>
                  </a:cxn>
                  <a:cxn ang="0">
                    <a:pos x="1974" y="494"/>
                  </a:cxn>
                  <a:cxn ang="0">
                    <a:pos x="1833" y="283"/>
                  </a:cxn>
                  <a:cxn ang="0">
                    <a:pos x="1693" y="142"/>
                  </a:cxn>
                  <a:cxn ang="0">
                    <a:pos x="1481" y="71"/>
                  </a:cxn>
                  <a:cxn ang="0">
                    <a:pos x="1270" y="1"/>
                  </a:cxn>
                </a:cxnLst>
                <a:rect l="T0" t="T1" r="T2" b="T3"/>
                <a:pathLst>
                  <a:path w="2116" h="2116" extrusionOk="0">
                    <a:moveTo>
                      <a:pt x="1270" y="1"/>
                    </a:moveTo>
                    <a:lnTo>
                      <a:pt x="988" y="71"/>
                    </a:lnTo>
                    <a:lnTo>
                      <a:pt x="706" y="142"/>
                    </a:lnTo>
                    <a:lnTo>
                      <a:pt x="353" y="353"/>
                    </a:lnTo>
                    <a:lnTo>
                      <a:pt x="142" y="635"/>
                    </a:lnTo>
                    <a:lnTo>
                      <a:pt x="1" y="988"/>
                    </a:lnTo>
                    <a:lnTo>
                      <a:pt x="1" y="1270"/>
                    </a:lnTo>
                    <a:lnTo>
                      <a:pt x="71" y="1622"/>
                    </a:lnTo>
                    <a:lnTo>
                      <a:pt x="283" y="1904"/>
                    </a:lnTo>
                    <a:lnTo>
                      <a:pt x="565" y="2045"/>
                    </a:lnTo>
                    <a:lnTo>
                      <a:pt x="988" y="2116"/>
                    </a:lnTo>
                    <a:lnTo>
                      <a:pt x="1270" y="2116"/>
                    </a:lnTo>
                    <a:lnTo>
                      <a:pt x="1552" y="2045"/>
                    </a:lnTo>
                    <a:lnTo>
                      <a:pt x="1763" y="1904"/>
                    </a:lnTo>
                    <a:lnTo>
                      <a:pt x="1904" y="1763"/>
                    </a:lnTo>
                    <a:lnTo>
                      <a:pt x="2045" y="1552"/>
                    </a:lnTo>
                    <a:lnTo>
                      <a:pt x="2115" y="1340"/>
                    </a:lnTo>
                    <a:lnTo>
                      <a:pt x="2115" y="917"/>
                    </a:lnTo>
                    <a:lnTo>
                      <a:pt x="2045" y="706"/>
                    </a:lnTo>
                    <a:lnTo>
                      <a:pt x="1974" y="494"/>
                    </a:lnTo>
                    <a:lnTo>
                      <a:pt x="1833" y="283"/>
                    </a:lnTo>
                    <a:lnTo>
                      <a:pt x="1693" y="142"/>
                    </a:lnTo>
                    <a:lnTo>
                      <a:pt x="1481" y="71"/>
                    </a:lnTo>
                    <a:lnTo>
                      <a:pt x="1270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Shape 423"/>
              <p:cNvSpPr>
                <a:spLocks/>
              </p:cNvSpPr>
              <p:nvPr/>
            </p:nvSpPr>
            <p:spPr bwMode="auto">
              <a:xfrm>
                <a:off x="3813153" y="1635547"/>
                <a:ext cx="36392" cy="39519"/>
              </a:xfrm>
              <a:custGeom>
                <a:avLst/>
                <a:gdLst>
                  <a:gd name="T0" fmla="*/ 0 w 1411"/>
                  <a:gd name="T1" fmla="*/ 0 h 1622"/>
                  <a:gd name="T2" fmla="*/ 1411 w 1411"/>
                  <a:gd name="T3" fmla="*/ 1622 h 1622"/>
                </a:gdLst>
                <a:ahLst/>
                <a:cxnLst>
                  <a:cxn ang="0">
                    <a:pos x="564" y="0"/>
                  </a:cxn>
                  <a:cxn ang="0">
                    <a:pos x="423" y="71"/>
                  </a:cxn>
                  <a:cxn ang="0">
                    <a:pos x="212" y="353"/>
                  </a:cxn>
                  <a:cxn ang="0">
                    <a:pos x="71" y="775"/>
                  </a:cxn>
                  <a:cxn ang="0">
                    <a:pos x="0" y="1198"/>
                  </a:cxn>
                  <a:cxn ang="0">
                    <a:pos x="71" y="1339"/>
                  </a:cxn>
                  <a:cxn ang="0">
                    <a:pos x="141" y="1480"/>
                  </a:cxn>
                  <a:cxn ang="0">
                    <a:pos x="282" y="1551"/>
                  </a:cxn>
                  <a:cxn ang="0">
                    <a:pos x="494" y="1621"/>
                  </a:cxn>
                  <a:cxn ang="0">
                    <a:pos x="705" y="1551"/>
                  </a:cxn>
                  <a:cxn ang="0">
                    <a:pos x="1058" y="1410"/>
                  </a:cxn>
                  <a:cxn ang="0">
                    <a:pos x="1269" y="1269"/>
                  </a:cxn>
                  <a:cxn ang="0">
                    <a:pos x="1340" y="1128"/>
                  </a:cxn>
                  <a:cxn ang="0">
                    <a:pos x="1410" y="916"/>
                  </a:cxn>
                  <a:cxn ang="0">
                    <a:pos x="1410" y="775"/>
                  </a:cxn>
                  <a:cxn ang="0">
                    <a:pos x="1199" y="493"/>
                  </a:cxn>
                  <a:cxn ang="0">
                    <a:pos x="987" y="212"/>
                  </a:cxn>
                  <a:cxn ang="0">
                    <a:pos x="846" y="71"/>
                  </a:cxn>
                  <a:cxn ang="0">
                    <a:pos x="705" y="0"/>
                  </a:cxn>
                </a:cxnLst>
                <a:rect l="T0" t="T1" r="T2" b="T3"/>
                <a:pathLst>
                  <a:path w="1411" h="1622" extrusionOk="0">
                    <a:moveTo>
                      <a:pt x="564" y="0"/>
                    </a:moveTo>
                    <a:lnTo>
                      <a:pt x="423" y="71"/>
                    </a:lnTo>
                    <a:lnTo>
                      <a:pt x="212" y="353"/>
                    </a:lnTo>
                    <a:lnTo>
                      <a:pt x="71" y="775"/>
                    </a:lnTo>
                    <a:lnTo>
                      <a:pt x="0" y="1198"/>
                    </a:lnTo>
                    <a:lnTo>
                      <a:pt x="71" y="1339"/>
                    </a:lnTo>
                    <a:lnTo>
                      <a:pt x="141" y="1480"/>
                    </a:lnTo>
                    <a:lnTo>
                      <a:pt x="282" y="1551"/>
                    </a:lnTo>
                    <a:lnTo>
                      <a:pt x="494" y="1621"/>
                    </a:lnTo>
                    <a:lnTo>
                      <a:pt x="705" y="1551"/>
                    </a:lnTo>
                    <a:lnTo>
                      <a:pt x="1058" y="1410"/>
                    </a:lnTo>
                    <a:lnTo>
                      <a:pt x="1269" y="1269"/>
                    </a:lnTo>
                    <a:lnTo>
                      <a:pt x="1340" y="1128"/>
                    </a:lnTo>
                    <a:lnTo>
                      <a:pt x="1410" y="916"/>
                    </a:lnTo>
                    <a:lnTo>
                      <a:pt x="1410" y="775"/>
                    </a:lnTo>
                    <a:lnTo>
                      <a:pt x="1199" y="493"/>
                    </a:lnTo>
                    <a:lnTo>
                      <a:pt x="987" y="212"/>
                    </a:lnTo>
                    <a:lnTo>
                      <a:pt x="846" y="71"/>
                    </a:lnTo>
                    <a:lnTo>
                      <a:pt x="705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Shape 424"/>
              <p:cNvSpPr>
                <a:spLocks/>
              </p:cNvSpPr>
              <p:nvPr/>
            </p:nvSpPr>
            <p:spPr bwMode="auto">
              <a:xfrm>
                <a:off x="3775178" y="1668743"/>
                <a:ext cx="50633" cy="45844"/>
              </a:xfrm>
              <a:custGeom>
                <a:avLst/>
                <a:gdLst>
                  <a:gd name="T0" fmla="*/ 0 w 2045"/>
                  <a:gd name="T1" fmla="*/ 0 h 1833"/>
                  <a:gd name="T2" fmla="*/ 2045 w 2045"/>
                  <a:gd name="T3" fmla="*/ 1833 h 1833"/>
                </a:gdLst>
                <a:ahLst/>
                <a:cxnLst>
                  <a:cxn ang="0">
                    <a:pos x="776" y="0"/>
                  </a:cxn>
                  <a:cxn ang="0">
                    <a:pos x="424" y="141"/>
                  </a:cxn>
                  <a:cxn ang="0">
                    <a:pos x="283" y="212"/>
                  </a:cxn>
                  <a:cxn ang="0">
                    <a:pos x="142" y="353"/>
                  </a:cxn>
                  <a:cxn ang="0">
                    <a:pos x="71" y="564"/>
                  </a:cxn>
                  <a:cxn ang="0">
                    <a:pos x="1" y="705"/>
                  </a:cxn>
                  <a:cxn ang="0">
                    <a:pos x="1" y="987"/>
                  </a:cxn>
                  <a:cxn ang="0">
                    <a:pos x="71" y="1199"/>
                  </a:cxn>
                  <a:cxn ang="0">
                    <a:pos x="283" y="1480"/>
                  </a:cxn>
                  <a:cxn ang="0">
                    <a:pos x="565" y="1692"/>
                  </a:cxn>
                  <a:cxn ang="0">
                    <a:pos x="917" y="1833"/>
                  </a:cxn>
                  <a:cxn ang="0">
                    <a:pos x="1551" y="1833"/>
                  </a:cxn>
                  <a:cxn ang="0">
                    <a:pos x="1833" y="1621"/>
                  </a:cxn>
                  <a:cxn ang="0">
                    <a:pos x="1904" y="1480"/>
                  </a:cxn>
                  <a:cxn ang="0">
                    <a:pos x="1974" y="1340"/>
                  </a:cxn>
                  <a:cxn ang="0">
                    <a:pos x="2045" y="917"/>
                  </a:cxn>
                  <a:cxn ang="0">
                    <a:pos x="1974" y="635"/>
                  </a:cxn>
                  <a:cxn ang="0">
                    <a:pos x="1904" y="423"/>
                  </a:cxn>
                  <a:cxn ang="0">
                    <a:pos x="1763" y="282"/>
                  </a:cxn>
                  <a:cxn ang="0">
                    <a:pos x="1551" y="141"/>
                  </a:cxn>
                  <a:cxn ang="0">
                    <a:pos x="1199" y="0"/>
                  </a:cxn>
                </a:cxnLst>
                <a:rect l="T0" t="T1" r="T2" b="T3"/>
                <a:pathLst>
                  <a:path w="2045" h="1833" extrusionOk="0">
                    <a:moveTo>
                      <a:pt x="776" y="0"/>
                    </a:moveTo>
                    <a:lnTo>
                      <a:pt x="424" y="141"/>
                    </a:lnTo>
                    <a:lnTo>
                      <a:pt x="283" y="212"/>
                    </a:lnTo>
                    <a:lnTo>
                      <a:pt x="142" y="353"/>
                    </a:lnTo>
                    <a:lnTo>
                      <a:pt x="71" y="564"/>
                    </a:lnTo>
                    <a:lnTo>
                      <a:pt x="1" y="705"/>
                    </a:lnTo>
                    <a:lnTo>
                      <a:pt x="1" y="987"/>
                    </a:lnTo>
                    <a:lnTo>
                      <a:pt x="71" y="1199"/>
                    </a:lnTo>
                    <a:lnTo>
                      <a:pt x="283" y="1480"/>
                    </a:lnTo>
                    <a:lnTo>
                      <a:pt x="565" y="1692"/>
                    </a:lnTo>
                    <a:lnTo>
                      <a:pt x="917" y="1833"/>
                    </a:lnTo>
                    <a:lnTo>
                      <a:pt x="1551" y="1833"/>
                    </a:lnTo>
                    <a:lnTo>
                      <a:pt x="1833" y="1621"/>
                    </a:lnTo>
                    <a:lnTo>
                      <a:pt x="1904" y="1480"/>
                    </a:lnTo>
                    <a:lnTo>
                      <a:pt x="1974" y="1340"/>
                    </a:lnTo>
                    <a:lnTo>
                      <a:pt x="2045" y="917"/>
                    </a:lnTo>
                    <a:lnTo>
                      <a:pt x="1974" y="635"/>
                    </a:lnTo>
                    <a:lnTo>
                      <a:pt x="1904" y="423"/>
                    </a:lnTo>
                    <a:lnTo>
                      <a:pt x="1763" y="282"/>
                    </a:lnTo>
                    <a:lnTo>
                      <a:pt x="1551" y="141"/>
                    </a:lnTo>
                    <a:lnTo>
                      <a:pt x="1199" y="0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Shape 425"/>
            <p:cNvSpPr>
              <a:spLocks/>
            </p:cNvSpPr>
            <p:nvPr/>
          </p:nvSpPr>
          <p:spPr bwMode="auto">
            <a:xfrm>
              <a:off x="1177604" y="2516049"/>
              <a:ext cx="651901" cy="1566567"/>
            </a:xfrm>
            <a:custGeom>
              <a:avLst/>
              <a:gdLst>
                <a:gd name="T0" fmla="*/ 0 w 26080"/>
                <a:gd name="T1" fmla="*/ 0 h 62661"/>
                <a:gd name="T2" fmla="*/ 26080 w 26080"/>
                <a:gd name="T3" fmla="*/ 62661 h 62661"/>
              </a:gdLst>
              <a:ahLst/>
              <a:cxnLst>
                <a:cxn ang="0">
                  <a:pos x="14802" y="16917"/>
                </a:cxn>
                <a:cxn ang="0">
                  <a:pos x="18044" y="19383"/>
                </a:cxn>
                <a:cxn ang="0">
                  <a:pos x="13111" y="22555"/>
                </a:cxn>
                <a:cxn ang="0">
                  <a:pos x="8600" y="23683"/>
                </a:cxn>
                <a:cxn ang="0">
                  <a:pos x="9727" y="24317"/>
                </a:cxn>
                <a:cxn ang="0">
                  <a:pos x="9164" y="25586"/>
                </a:cxn>
                <a:cxn ang="0">
                  <a:pos x="18326" y="30168"/>
                </a:cxn>
                <a:cxn ang="0">
                  <a:pos x="22696" y="31366"/>
                </a:cxn>
                <a:cxn ang="0">
                  <a:pos x="20934" y="33410"/>
                </a:cxn>
                <a:cxn ang="0">
                  <a:pos x="22767" y="34115"/>
                </a:cxn>
                <a:cxn ang="0">
                  <a:pos x="20511" y="39612"/>
                </a:cxn>
                <a:cxn ang="0">
                  <a:pos x="7260" y="41234"/>
                </a:cxn>
                <a:cxn ang="0">
                  <a:pos x="22767" y="41375"/>
                </a:cxn>
                <a:cxn ang="0">
                  <a:pos x="2256" y="43489"/>
                </a:cxn>
                <a:cxn ang="0">
                  <a:pos x="4441" y="43419"/>
                </a:cxn>
                <a:cxn ang="0">
                  <a:pos x="12688" y="46238"/>
                </a:cxn>
                <a:cxn ang="0">
                  <a:pos x="2186" y="49128"/>
                </a:cxn>
                <a:cxn ang="0">
                  <a:pos x="16635" y="50185"/>
                </a:cxn>
                <a:cxn ang="0">
                  <a:pos x="11208" y="47789"/>
                </a:cxn>
                <a:cxn ang="0">
                  <a:pos x="13886" y="51524"/>
                </a:cxn>
                <a:cxn ang="0">
                  <a:pos x="11912" y="52229"/>
                </a:cxn>
                <a:cxn ang="0">
                  <a:pos x="10644" y="54273"/>
                </a:cxn>
                <a:cxn ang="0">
                  <a:pos x="10714" y="58361"/>
                </a:cxn>
                <a:cxn ang="0">
                  <a:pos x="9727" y="58784"/>
                </a:cxn>
                <a:cxn ang="0">
                  <a:pos x="20441" y="12899"/>
                </a:cxn>
                <a:cxn ang="0">
                  <a:pos x="20441" y="14872"/>
                </a:cxn>
                <a:cxn ang="0">
                  <a:pos x="12617" y="16987"/>
                </a:cxn>
                <a:cxn ang="0">
                  <a:pos x="9445" y="19031"/>
                </a:cxn>
                <a:cxn ang="0">
                  <a:pos x="8177" y="18961"/>
                </a:cxn>
                <a:cxn ang="0">
                  <a:pos x="8106" y="22062"/>
                </a:cxn>
                <a:cxn ang="0">
                  <a:pos x="7190" y="26291"/>
                </a:cxn>
                <a:cxn ang="0">
                  <a:pos x="9657" y="28969"/>
                </a:cxn>
                <a:cxn ang="0">
                  <a:pos x="11489" y="22555"/>
                </a:cxn>
                <a:cxn ang="0">
                  <a:pos x="15084" y="19806"/>
                </a:cxn>
                <a:cxn ang="0">
                  <a:pos x="18890" y="19736"/>
                </a:cxn>
                <a:cxn ang="0">
                  <a:pos x="19666" y="20088"/>
                </a:cxn>
                <a:cxn ang="0">
                  <a:pos x="6979" y="35524"/>
                </a:cxn>
                <a:cxn ang="0">
                  <a:pos x="5428" y="39260"/>
                </a:cxn>
                <a:cxn ang="0">
                  <a:pos x="1622" y="47013"/>
                </a:cxn>
                <a:cxn ang="0">
                  <a:pos x="3384" y="49974"/>
                </a:cxn>
                <a:cxn ang="0">
                  <a:pos x="6556" y="45392"/>
                </a:cxn>
                <a:cxn ang="0">
                  <a:pos x="6556" y="42291"/>
                </a:cxn>
                <a:cxn ang="0">
                  <a:pos x="9375" y="36018"/>
                </a:cxn>
                <a:cxn ang="0">
                  <a:pos x="8529" y="54485"/>
                </a:cxn>
                <a:cxn ang="0">
                  <a:pos x="8459" y="58150"/>
                </a:cxn>
                <a:cxn ang="0">
                  <a:pos x="11912" y="61181"/>
                </a:cxn>
                <a:cxn ang="0">
                  <a:pos x="14732" y="53639"/>
                </a:cxn>
                <a:cxn ang="0">
                  <a:pos x="16635" y="51806"/>
                </a:cxn>
                <a:cxn ang="0">
                  <a:pos x="14238" y="48212"/>
                </a:cxn>
                <a:cxn ang="0">
                  <a:pos x="14238" y="43278"/>
                </a:cxn>
                <a:cxn ang="0">
                  <a:pos x="17763" y="26925"/>
                </a:cxn>
                <a:cxn ang="0">
                  <a:pos x="17481" y="31295"/>
                </a:cxn>
                <a:cxn ang="0">
                  <a:pos x="19031" y="34256"/>
                </a:cxn>
                <a:cxn ang="0">
                  <a:pos x="19877" y="37709"/>
                </a:cxn>
                <a:cxn ang="0">
                  <a:pos x="21569" y="41022"/>
                </a:cxn>
                <a:cxn ang="0">
                  <a:pos x="25093" y="39542"/>
                </a:cxn>
                <a:cxn ang="0">
                  <a:pos x="26080" y="35665"/>
                </a:cxn>
                <a:cxn ang="0">
                  <a:pos x="22626" y="32141"/>
                </a:cxn>
                <a:cxn ang="0">
                  <a:pos x="22978" y="27912"/>
                </a:cxn>
                <a:cxn ang="0">
                  <a:pos x="25868" y="8670"/>
                </a:cxn>
              </a:cxnLst>
              <a:rect l="T0" t="T1" r="T2" b="T3"/>
              <a:pathLst>
                <a:path w="26080" h="62661" extrusionOk="0">
                  <a:moveTo>
                    <a:pt x="19525" y="13956"/>
                  </a:moveTo>
                  <a:lnTo>
                    <a:pt x="19807" y="14027"/>
                  </a:lnTo>
                  <a:lnTo>
                    <a:pt x="20088" y="14168"/>
                  </a:lnTo>
                  <a:lnTo>
                    <a:pt x="19595" y="14168"/>
                  </a:lnTo>
                  <a:lnTo>
                    <a:pt x="19243" y="14097"/>
                  </a:lnTo>
                  <a:lnTo>
                    <a:pt x="19313" y="14027"/>
                  </a:lnTo>
                  <a:lnTo>
                    <a:pt x="19313" y="13956"/>
                  </a:lnTo>
                  <a:close/>
                  <a:moveTo>
                    <a:pt x="16353" y="15366"/>
                  </a:moveTo>
                  <a:lnTo>
                    <a:pt x="16635" y="15507"/>
                  </a:lnTo>
                  <a:lnTo>
                    <a:pt x="16776" y="15648"/>
                  </a:lnTo>
                  <a:lnTo>
                    <a:pt x="16917" y="15930"/>
                  </a:lnTo>
                  <a:lnTo>
                    <a:pt x="16917" y="16353"/>
                  </a:lnTo>
                  <a:lnTo>
                    <a:pt x="16846" y="16423"/>
                  </a:lnTo>
                  <a:lnTo>
                    <a:pt x="16776" y="16564"/>
                  </a:lnTo>
                  <a:lnTo>
                    <a:pt x="16494" y="16705"/>
                  </a:lnTo>
                  <a:lnTo>
                    <a:pt x="16141" y="16776"/>
                  </a:lnTo>
                  <a:lnTo>
                    <a:pt x="15648" y="16846"/>
                  </a:lnTo>
                  <a:lnTo>
                    <a:pt x="14802" y="16917"/>
                  </a:lnTo>
                  <a:lnTo>
                    <a:pt x="14309" y="16846"/>
                  </a:lnTo>
                  <a:lnTo>
                    <a:pt x="13956" y="16776"/>
                  </a:lnTo>
                  <a:lnTo>
                    <a:pt x="13815" y="16635"/>
                  </a:lnTo>
                  <a:lnTo>
                    <a:pt x="13745" y="16494"/>
                  </a:lnTo>
                  <a:lnTo>
                    <a:pt x="13815" y="16282"/>
                  </a:lnTo>
                  <a:lnTo>
                    <a:pt x="14027" y="16141"/>
                  </a:lnTo>
                  <a:lnTo>
                    <a:pt x="14238" y="15930"/>
                  </a:lnTo>
                  <a:lnTo>
                    <a:pt x="14943" y="15577"/>
                  </a:lnTo>
                  <a:lnTo>
                    <a:pt x="15296" y="15436"/>
                  </a:lnTo>
                  <a:lnTo>
                    <a:pt x="15648" y="15366"/>
                  </a:lnTo>
                  <a:close/>
                  <a:moveTo>
                    <a:pt x="18397" y="17269"/>
                  </a:moveTo>
                  <a:lnTo>
                    <a:pt x="18820" y="17480"/>
                  </a:lnTo>
                  <a:lnTo>
                    <a:pt x="18890" y="17692"/>
                  </a:lnTo>
                  <a:lnTo>
                    <a:pt x="18890" y="17833"/>
                  </a:lnTo>
                  <a:lnTo>
                    <a:pt x="18820" y="17974"/>
                  </a:lnTo>
                  <a:lnTo>
                    <a:pt x="18749" y="18115"/>
                  </a:lnTo>
                  <a:lnTo>
                    <a:pt x="18326" y="18890"/>
                  </a:lnTo>
                  <a:lnTo>
                    <a:pt x="18044" y="19383"/>
                  </a:lnTo>
                  <a:lnTo>
                    <a:pt x="17763" y="19665"/>
                  </a:lnTo>
                  <a:lnTo>
                    <a:pt x="17551" y="19736"/>
                  </a:lnTo>
                  <a:lnTo>
                    <a:pt x="17340" y="19736"/>
                  </a:lnTo>
                  <a:lnTo>
                    <a:pt x="17199" y="19595"/>
                  </a:lnTo>
                  <a:lnTo>
                    <a:pt x="17128" y="19313"/>
                  </a:lnTo>
                  <a:lnTo>
                    <a:pt x="17058" y="18961"/>
                  </a:lnTo>
                  <a:lnTo>
                    <a:pt x="17128" y="18608"/>
                  </a:lnTo>
                  <a:lnTo>
                    <a:pt x="17199" y="18256"/>
                  </a:lnTo>
                  <a:lnTo>
                    <a:pt x="17340" y="17903"/>
                  </a:lnTo>
                  <a:lnTo>
                    <a:pt x="17481" y="17621"/>
                  </a:lnTo>
                  <a:lnTo>
                    <a:pt x="17763" y="17410"/>
                  </a:lnTo>
                  <a:lnTo>
                    <a:pt x="18044" y="17269"/>
                  </a:lnTo>
                  <a:close/>
                  <a:moveTo>
                    <a:pt x="13886" y="20441"/>
                  </a:moveTo>
                  <a:lnTo>
                    <a:pt x="13674" y="21005"/>
                  </a:lnTo>
                  <a:lnTo>
                    <a:pt x="13604" y="21568"/>
                  </a:lnTo>
                  <a:lnTo>
                    <a:pt x="13534" y="21850"/>
                  </a:lnTo>
                  <a:lnTo>
                    <a:pt x="13252" y="22344"/>
                  </a:lnTo>
                  <a:lnTo>
                    <a:pt x="13111" y="22555"/>
                  </a:lnTo>
                  <a:lnTo>
                    <a:pt x="12970" y="22696"/>
                  </a:lnTo>
                  <a:lnTo>
                    <a:pt x="12758" y="22767"/>
                  </a:lnTo>
                  <a:lnTo>
                    <a:pt x="12617" y="22696"/>
                  </a:lnTo>
                  <a:lnTo>
                    <a:pt x="12406" y="22485"/>
                  </a:lnTo>
                  <a:lnTo>
                    <a:pt x="12335" y="22344"/>
                  </a:lnTo>
                  <a:lnTo>
                    <a:pt x="12265" y="22132"/>
                  </a:lnTo>
                  <a:lnTo>
                    <a:pt x="12265" y="21921"/>
                  </a:lnTo>
                  <a:lnTo>
                    <a:pt x="12406" y="21639"/>
                  </a:lnTo>
                  <a:lnTo>
                    <a:pt x="12617" y="21287"/>
                  </a:lnTo>
                  <a:lnTo>
                    <a:pt x="12970" y="21005"/>
                  </a:lnTo>
                  <a:lnTo>
                    <a:pt x="13322" y="20723"/>
                  </a:lnTo>
                  <a:lnTo>
                    <a:pt x="13886" y="20441"/>
                  </a:lnTo>
                  <a:close/>
                  <a:moveTo>
                    <a:pt x="6979" y="22767"/>
                  </a:moveTo>
                  <a:lnTo>
                    <a:pt x="7401" y="22837"/>
                  </a:lnTo>
                  <a:lnTo>
                    <a:pt x="7824" y="23049"/>
                  </a:lnTo>
                  <a:lnTo>
                    <a:pt x="8247" y="23190"/>
                  </a:lnTo>
                  <a:lnTo>
                    <a:pt x="8811" y="23472"/>
                  </a:lnTo>
                  <a:lnTo>
                    <a:pt x="8600" y="23683"/>
                  </a:lnTo>
                  <a:lnTo>
                    <a:pt x="8247" y="23894"/>
                  </a:lnTo>
                  <a:lnTo>
                    <a:pt x="7754" y="24035"/>
                  </a:lnTo>
                  <a:lnTo>
                    <a:pt x="7260" y="24176"/>
                  </a:lnTo>
                  <a:lnTo>
                    <a:pt x="6767" y="24176"/>
                  </a:lnTo>
                  <a:lnTo>
                    <a:pt x="6415" y="24106"/>
                  </a:lnTo>
                  <a:lnTo>
                    <a:pt x="6274" y="23965"/>
                  </a:lnTo>
                  <a:lnTo>
                    <a:pt x="6203" y="23824"/>
                  </a:lnTo>
                  <a:lnTo>
                    <a:pt x="6133" y="23683"/>
                  </a:lnTo>
                  <a:lnTo>
                    <a:pt x="6133" y="23472"/>
                  </a:lnTo>
                  <a:lnTo>
                    <a:pt x="6203" y="23190"/>
                  </a:lnTo>
                  <a:lnTo>
                    <a:pt x="6274" y="23049"/>
                  </a:lnTo>
                  <a:lnTo>
                    <a:pt x="6415" y="22908"/>
                  </a:lnTo>
                  <a:lnTo>
                    <a:pt x="6556" y="22837"/>
                  </a:lnTo>
                  <a:lnTo>
                    <a:pt x="6979" y="22767"/>
                  </a:lnTo>
                  <a:close/>
                  <a:moveTo>
                    <a:pt x="9868" y="23965"/>
                  </a:moveTo>
                  <a:lnTo>
                    <a:pt x="9868" y="24247"/>
                  </a:lnTo>
                  <a:lnTo>
                    <a:pt x="9868" y="24458"/>
                  </a:lnTo>
                  <a:lnTo>
                    <a:pt x="9727" y="24317"/>
                  </a:lnTo>
                  <a:lnTo>
                    <a:pt x="9727" y="24247"/>
                  </a:lnTo>
                  <a:lnTo>
                    <a:pt x="9727" y="24106"/>
                  </a:lnTo>
                  <a:lnTo>
                    <a:pt x="9868" y="23965"/>
                  </a:lnTo>
                  <a:close/>
                  <a:moveTo>
                    <a:pt x="9868" y="24599"/>
                  </a:moveTo>
                  <a:lnTo>
                    <a:pt x="9939" y="26079"/>
                  </a:lnTo>
                  <a:lnTo>
                    <a:pt x="9868" y="26502"/>
                  </a:lnTo>
                  <a:lnTo>
                    <a:pt x="9798" y="26925"/>
                  </a:lnTo>
                  <a:lnTo>
                    <a:pt x="9657" y="27348"/>
                  </a:lnTo>
                  <a:lnTo>
                    <a:pt x="9445" y="27701"/>
                  </a:lnTo>
                  <a:lnTo>
                    <a:pt x="9234" y="27912"/>
                  </a:lnTo>
                  <a:lnTo>
                    <a:pt x="9023" y="27912"/>
                  </a:lnTo>
                  <a:lnTo>
                    <a:pt x="8952" y="27771"/>
                  </a:lnTo>
                  <a:lnTo>
                    <a:pt x="8882" y="27630"/>
                  </a:lnTo>
                  <a:lnTo>
                    <a:pt x="8670" y="27066"/>
                  </a:lnTo>
                  <a:lnTo>
                    <a:pt x="8670" y="26502"/>
                  </a:lnTo>
                  <a:lnTo>
                    <a:pt x="8741" y="26150"/>
                  </a:lnTo>
                  <a:lnTo>
                    <a:pt x="8952" y="25798"/>
                  </a:lnTo>
                  <a:lnTo>
                    <a:pt x="9164" y="25586"/>
                  </a:lnTo>
                  <a:lnTo>
                    <a:pt x="9657" y="25163"/>
                  </a:lnTo>
                  <a:lnTo>
                    <a:pt x="9798" y="24952"/>
                  </a:lnTo>
                  <a:lnTo>
                    <a:pt x="9868" y="24599"/>
                  </a:lnTo>
                  <a:close/>
                  <a:moveTo>
                    <a:pt x="19313" y="28335"/>
                  </a:moveTo>
                  <a:lnTo>
                    <a:pt x="19243" y="28687"/>
                  </a:lnTo>
                  <a:lnTo>
                    <a:pt x="19243" y="29040"/>
                  </a:lnTo>
                  <a:lnTo>
                    <a:pt x="19313" y="29181"/>
                  </a:lnTo>
                  <a:lnTo>
                    <a:pt x="19454" y="29322"/>
                  </a:lnTo>
                  <a:lnTo>
                    <a:pt x="19595" y="29392"/>
                  </a:lnTo>
                  <a:lnTo>
                    <a:pt x="19807" y="29392"/>
                  </a:lnTo>
                  <a:lnTo>
                    <a:pt x="19313" y="30238"/>
                  </a:lnTo>
                  <a:lnTo>
                    <a:pt x="19031" y="30661"/>
                  </a:lnTo>
                  <a:lnTo>
                    <a:pt x="18679" y="31084"/>
                  </a:lnTo>
                  <a:lnTo>
                    <a:pt x="18538" y="31013"/>
                  </a:lnTo>
                  <a:lnTo>
                    <a:pt x="18397" y="30872"/>
                  </a:lnTo>
                  <a:lnTo>
                    <a:pt x="18326" y="30731"/>
                  </a:lnTo>
                  <a:lnTo>
                    <a:pt x="18256" y="30590"/>
                  </a:lnTo>
                  <a:lnTo>
                    <a:pt x="18326" y="30168"/>
                  </a:lnTo>
                  <a:lnTo>
                    <a:pt x="18467" y="29745"/>
                  </a:lnTo>
                  <a:lnTo>
                    <a:pt x="18679" y="29251"/>
                  </a:lnTo>
                  <a:lnTo>
                    <a:pt x="18961" y="28899"/>
                  </a:lnTo>
                  <a:lnTo>
                    <a:pt x="19313" y="28335"/>
                  </a:lnTo>
                  <a:close/>
                  <a:moveTo>
                    <a:pt x="21569" y="28758"/>
                  </a:moveTo>
                  <a:lnTo>
                    <a:pt x="22062" y="28969"/>
                  </a:lnTo>
                  <a:lnTo>
                    <a:pt x="22555" y="29181"/>
                  </a:lnTo>
                  <a:lnTo>
                    <a:pt x="23049" y="29533"/>
                  </a:lnTo>
                  <a:lnTo>
                    <a:pt x="23472" y="29886"/>
                  </a:lnTo>
                  <a:lnTo>
                    <a:pt x="23754" y="30238"/>
                  </a:lnTo>
                  <a:lnTo>
                    <a:pt x="23824" y="30450"/>
                  </a:lnTo>
                  <a:lnTo>
                    <a:pt x="23824" y="30661"/>
                  </a:lnTo>
                  <a:lnTo>
                    <a:pt x="23754" y="30872"/>
                  </a:lnTo>
                  <a:lnTo>
                    <a:pt x="23613" y="31013"/>
                  </a:lnTo>
                  <a:lnTo>
                    <a:pt x="23401" y="31225"/>
                  </a:lnTo>
                  <a:lnTo>
                    <a:pt x="23190" y="31366"/>
                  </a:lnTo>
                  <a:lnTo>
                    <a:pt x="22908" y="31436"/>
                  </a:lnTo>
                  <a:lnTo>
                    <a:pt x="22696" y="31366"/>
                  </a:lnTo>
                  <a:lnTo>
                    <a:pt x="22485" y="31295"/>
                  </a:lnTo>
                  <a:lnTo>
                    <a:pt x="22203" y="31154"/>
                  </a:lnTo>
                  <a:lnTo>
                    <a:pt x="21780" y="30802"/>
                  </a:lnTo>
                  <a:lnTo>
                    <a:pt x="21428" y="30309"/>
                  </a:lnTo>
                  <a:lnTo>
                    <a:pt x="21216" y="29745"/>
                  </a:lnTo>
                  <a:lnTo>
                    <a:pt x="21146" y="29251"/>
                  </a:lnTo>
                  <a:lnTo>
                    <a:pt x="21146" y="28969"/>
                  </a:lnTo>
                  <a:lnTo>
                    <a:pt x="21216" y="28758"/>
                  </a:lnTo>
                  <a:close/>
                  <a:moveTo>
                    <a:pt x="20934" y="33410"/>
                  </a:moveTo>
                  <a:lnTo>
                    <a:pt x="21075" y="33692"/>
                  </a:lnTo>
                  <a:lnTo>
                    <a:pt x="21133" y="33749"/>
                  </a:lnTo>
                  <a:lnTo>
                    <a:pt x="21005" y="34326"/>
                  </a:lnTo>
                  <a:lnTo>
                    <a:pt x="20511" y="34467"/>
                  </a:lnTo>
                  <a:lnTo>
                    <a:pt x="20018" y="34538"/>
                  </a:lnTo>
                  <a:lnTo>
                    <a:pt x="20159" y="34185"/>
                  </a:lnTo>
                  <a:lnTo>
                    <a:pt x="20441" y="33903"/>
                  </a:lnTo>
                  <a:lnTo>
                    <a:pt x="20934" y="33410"/>
                  </a:lnTo>
                  <a:close/>
                  <a:moveTo>
                    <a:pt x="22767" y="34115"/>
                  </a:moveTo>
                  <a:lnTo>
                    <a:pt x="23260" y="34185"/>
                  </a:lnTo>
                  <a:lnTo>
                    <a:pt x="23754" y="34256"/>
                  </a:lnTo>
                  <a:lnTo>
                    <a:pt x="24247" y="34467"/>
                  </a:lnTo>
                  <a:lnTo>
                    <a:pt x="24670" y="34749"/>
                  </a:lnTo>
                  <a:lnTo>
                    <a:pt x="24811" y="34890"/>
                  </a:lnTo>
                  <a:lnTo>
                    <a:pt x="24881" y="35031"/>
                  </a:lnTo>
                  <a:lnTo>
                    <a:pt x="24881" y="35172"/>
                  </a:lnTo>
                  <a:lnTo>
                    <a:pt x="24811" y="35313"/>
                  </a:lnTo>
                  <a:lnTo>
                    <a:pt x="24599" y="35454"/>
                  </a:lnTo>
                  <a:lnTo>
                    <a:pt x="24247" y="35524"/>
                  </a:lnTo>
                  <a:lnTo>
                    <a:pt x="23824" y="35454"/>
                  </a:lnTo>
                  <a:lnTo>
                    <a:pt x="23613" y="35383"/>
                  </a:lnTo>
                  <a:lnTo>
                    <a:pt x="23401" y="35242"/>
                  </a:lnTo>
                  <a:lnTo>
                    <a:pt x="23190" y="35031"/>
                  </a:lnTo>
                  <a:lnTo>
                    <a:pt x="23049" y="34820"/>
                  </a:lnTo>
                  <a:lnTo>
                    <a:pt x="22837" y="34467"/>
                  </a:lnTo>
                  <a:lnTo>
                    <a:pt x="22767" y="34115"/>
                  </a:lnTo>
                  <a:close/>
                  <a:moveTo>
                    <a:pt x="7260" y="35877"/>
                  </a:moveTo>
                  <a:lnTo>
                    <a:pt x="6626" y="36723"/>
                  </a:lnTo>
                  <a:lnTo>
                    <a:pt x="5851" y="37498"/>
                  </a:lnTo>
                  <a:lnTo>
                    <a:pt x="5146" y="37991"/>
                  </a:lnTo>
                  <a:lnTo>
                    <a:pt x="4441" y="38485"/>
                  </a:lnTo>
                  <a:lnTo>
                    <a:pt x="4723" y="38273"/>
                  </a:lnTo>
                  <a:lnTo>
                    <a:pt x="4935" y="37991"/>
                  </a:lnTo>
                  <a:lnTo>
                    <a:pt x="5569" y="37216"/>
                  </a:lnTo>
                  <a:lnTo>
                    <a:pt x="5921" y="36793"/>
                  </a:lnTo>
                  <a:lnTo>
                    <a:pt x="6344" y="36370"/>
                  </a:lnTo>
                  <a:lnTo>
                    <a:pt x="6767" y="36088"/>
                  </a:lnTo>
                  <a:lnTo>
                    <a:pt x="7260" y="35877"/>
                  </a:lnTo>
                  <a:close/>
                  <a:moveTo>
                    <a:pt x="21639" y="37568"/>
                  </a:moveTo>
                  <a:lnTo>
                    <a:pt x="21569" y="37921"/>
                  </a:lnTo>
                  <a:lnTo>
                    <a:pt x="21357" y="38344"/>
                  </a:lnTo>
                  <a:lnTo>
                    <a:pt x="20934" y="38978"/>
                  </a:lnTo>
                  <a:lnTo>
                    <a:pt x="20723" y="39331"/>
                  </a:lnTo>
                  <a:lnTo>
                    <a:pt x="20511" y="39612"/>
                  </a:lnTo>
                  <a:lnTo>
                    <a:pt x="20229" y="39824"/>
                  </a:lnTo>
                  <a:lnTo>
                    <a:pt x="19948" y="40035"/>
                  </a:lnTo>
                  <a:lnTo>
                    <a:pt x="19807" y="40035"/>
                  </a:lnTo>
                  <a:lnTo>
                    <a:pt x="19736" y="39894"/>
                  </a:lnTo>
                  <a:lnTo>
                    <a:pt x="19736" y="39824"/>
                  </a:lnTo>
                  <a:lnTo>
                    <a:pt x="19807" y="39612"/>
                  </a:lnTo>
                  <a:lnTo>
                    <a:pt x="20088" y="39260"/>
                  </a:lnTo>
                  <a:lnTo>
                    <a:pt x="20441" y="38767"/>
                  </a:lnTo>
                  <a:lnTo>
                    <a:pt x="21287" y="37921"/>
                  </a:lnTo>
                  <a:lnTo>
                    <a:pt x="21639" y="37568"/>
                  </a:lnTo>
                  <a:close/>
                  <a:moveTo>
                    <a:pt x="7754" y="38203"/>
                  </a:moveTo>
                  <a:lnTo>
                    <a:pt x="7824" y="38767"/>
                  </a:lnTo>
                  <a:lnTo>
                    <a:pt x="7824" y="39331"/>
                  </a:lnTo>
                  <a:lnTo>
                    <a:pt x="7824" y="39894"/>
                  </a:lnTo>
                  <a:lnTo>
                    <a:pt x="7683" y="40388"/>
                  </a:lnTo>
                  <a:lnTo>
                    <a:pt x="7613" y="40811"/>
                  </a:lnTo>
                  <a:lnTo>
                    <a:pt x="7331" y="41163"/>
                  </a:lnTo>
                  <a:lnTo>
                    <a:pt x="7260" y="41234"/>
                  </a:lnTo>
                  <a:lnTo>
                    <a:pt x="7190" y="41163"/>
                  </a:lnTo>
                  <a:lnTo>
                    <a:pt x="7120" y="40952"/>
                  </a:lnTo>
                  <a:lnTo>
                    <a:pt x="7120" y="40529"/>
                  </a:lnTo>
                  <a:lnTo>
                    <a:pt x="7260" y="39965"/>
                  </a:lnTo>
                  <a:lnTo>
                    <a:pt x="7542" y="38837"/>
                  </a:lnTo>
                  <a:lnTo>
                    <a:pt x="7754" y="38203"/>
                  </a:lnTo>
                  <a:close/>
                  <a:moveTo>
                    <a:pt x="22908" y="38203"/>
                  </a:moveTo>
                  <a:lnTo>
                    <a:pt x="23472" y="38555"/>
                  </a:lnTo>
                  <a:lnTo>
                    <a:pt x="23824" y="38908"/>
                  </a:lnTo>
                  <a:lnTo>
                    <a:pt x="24036" y="39260"/>
                  </a:lnTo>
                  <a:lnTo>
                    <a:pt x="24106" y="39612"/>
                  </a:lnTo>
                  <a:lnTo>
                    <a:pt x="24106" y="40035"/>
                  </a:lnTo>
                  <a:lnTo>
                    <a:pt x="23965" y="40317"/>
                  </a:lnTo>
                  <a:lnTo>
                    <a:pt x="23754" y="40670"/>
                  </a:lnTo>
                  <a:lnTo>
                    <a:pt x="23542" y="40952"/>
                  </a:lnTo>
                  <a:lnTo>
                    <a:pt x="23331" y="41163"/>
                  </a:lnTo>
                  <a:lnTo>
                    <a:pt x="23049" y="41304"/>
                  </a:lnTo>
                  <a:lnTo>
                    <a:pt x="22767" y="41375"/>
                  </a:lnTo>
                  <a:lnTo>
                    <a:pt x="22555" y="41375"/>
                  </a:lnTo>
                  <a:lnTo>
                    <a:pt x="22414" y="41234"/>
                  </a:lnTo>
                  <a:lnTo>
                    <a:pt x="22344" y="41022"/>
                  </a:lnTo>
                  <a:lnTo>
                    <a:pt x="22344" y="40670"/>
                  </a:lnTo>
                  <a:lnTo>
                    <a:pt x="22414" y="40247"/>
                  </a:lnTo>
                  <a:lnTo>
                    <a:pt x="22696" y="39190"/>
                  </a:lnTo>
                  <a:lnTo>
                    <a:pt x="22908" y="38203"/>
                  </a:lnTo>
                  <a:close/>
                  <a:moveTo>
                    <a:pt x="3102" y="42784"/>
                  </a:moveTo>
                  <a:lnTo>
                    <a:pt x="3172" y="42925"/>
                  </a:lnTo>
                  <a:lnTo>
                    <a:pt x="3172" y="43137"/>
                  </a:lnTo>
                  <a:lnTo>
                    <a:pt x="2961" y="43630"/>
                  </a:lnTo>
                  <a:lnTo>
                    <a:pt x="2538" y="44405"/>
                  </a:lnTo>
                  <a:lnTo>
                    <a:pt x="1904" y="44828"/>
                  </a:lnTo>
                  <a:lnTo>
                    <a:pt x="1481" y="44828"/>
                  </a:lnTo>
                  <a:lnTo>
                    <a:pt x="1481" y="44687"/>
                  </a:lnTo>
                  <a:lnTo>
                    <a:pt x="1622" y="44405"/>
                  </a:lnTo>
                  <a:lnTo>
                    <a:pt x="1904" y="43983"/>
                  </a:lnTo>
                  <a:lnTo>
                    <a:pt x="2256" y="43489"/>
                  </a:lnTo>
                  <a:lnTo>
                    <a:pt x="2679" y="43066"/>
                  </a:lnTo>
                  <a:lnTo>
                    <a:pt x="3102" y="42784"/>
                  </a:lnTo>
                  <a:close/>
                  <a:moveTo>
                    <a:pt x="4441" y="43419"/>
                  </a:moveTo>
                  <a:lnTo>
                    <a:pt x="4935" y="43771"/>
                  </a:lnTo>
                  <a:lnTo>
                    <a:pt x="5075" y="43912"/>
                  </a:lnTo>
                  <a:lnTo>
                    <a:pt x="5146" y="44194"/>
                  </a:lnTo>
                  <a:lnTo>
                    <a:pt x="5146" y="44405"/>
                  </a:lnTo>
                  <a:lnTo>
                    <a:pt x="5146" y="44617"/>
                  </a:lnTo>
                  <a:lnTo>
                    <a:pt x="5005" y="45110"/>
                  </a:lnTo>
                  <a:lnTo>
                    <a:pt x="4794" y="45392"/>
                  </a:lnTo>
                  <a:lnTo>
                    <a:pt x="4653" y="45463"/>
                  </a:lnTo>
                  <a:lnTo>
                    <a:pt x="4512" y="45463"/>
                  </a:lnTo>
                  <a:lnTo>
                    <a:pt x="4441" y="45392"/>
                  </a:lnTo>
                  <a:lnTo>
                    <a:pt x="4300" y="45251"/>
                  </a:lnTo>
                  <a:lnTo>
                    <a:pt x="4300" y="44969"/>
                  </a:lnTo>
                  <a:lnTo>
                    <a:pt x="4300" y="44617"/>
                  </a:lnTo>
                  <a:lnTo>
                    <a:pt x="4300" y="44053"/>
                  </a:lnTo>
                  <a:lnTo>
                    <a:pt x="4441" y="43419"/>
                  </a:lnTo>
                  <a:close/>
                  <a:moveTo>
                    <a:pt x="12688" y="43912"/>
                  </a:moveTo>
                  <a:lnTo>
                    <a:pt x="13322" y="44053"/>
                  </a:lnTo>
                  <a:lnTo>
                    <a:pt x="13956" y="44335"/>
                  </a:lnTo>
                  <a:lnTo>
                    <a:pt x="14450" y="44687"/>
                  </a:lnTo>
                  <a:lnTo>
                    <a:pt x="14661" y="44899"/>
                  </a:lnTo>
                  <a:lnTo>
                    <a:pt x="14873" y="45181"/>
                  </a:lnTo>
                  <a:lnTo>
                    <a:pt x="14943" y="45322"/>
                  </a:lnTo>
                  <a:lnTo>
                    <a:pt x="15014" y="45392"/>
                  </a:lnTo>
                  <a:lnTo>
                    <a:pt x="15014" y="45533"/>
                  </a:lnTo>
                  <a:lnTo>
                    <a:pt x="14873" y="45674"/>
                  </a:lnTo>
                  <a:lnTo>
                    <a:pt x="14661" y="45674"/>
                  </a:lnTo>
                  <a:lnTo>
                    <a:pt x="14379" y="45533"/>
                  </a:lnTo>
                  <a:lnTo>
                    <a:pt x="14027" y="45322"/>
                  </a:lnTo>
                  <a:lnTo>
                    <a:pt x="13674" y="45040"/>
                  </a:lnTo>
                  <a:lnTo>
                    <a:pt x="13040" y="44405"/>
                  </a:lnTo>
                  <a:lnTo>
                    <a:pt x="12688" y="43912"/>
                  </a:lnTo>
                  <a:close/>
                  <a:moveTo>
                    <a:pt x="12617" y="46168"/>
                  </a:moveTo>
                  <a:lnTo>
                    <a:pt x="12688" y="46238"/>
                  </a:lnTo>
                  <a:lnTo>
                    <a:pt x="12688" y="46520"/>
                  </a:lnTo>
                  <a:lnTo>
                    <a:pt x="12688" y="46872"/>
                  </a:lnTo>
                  <a:lnTo>
                    <a:pt x="12547" y="47859"/>
                  </a:lnTo>
                  <a:lnTo>
                    <a:pt x="12406" y="48353"/>
                  </a:lnTo>
                  <a:lnTo>
                    <a:pt x="12265" y="48705"/>
                  </a:lnTo>
                  <a:lnTo>
                    <a:pt x="12053" y="48987"/>
                  </a:lnTo>
                  <a:lnTo>
                    <a:pt x="11912" y="49057"/>
                  </a:lnTo>
                  <a:lnTo>
                    <a:pt x="11771" y="49057"/>
                  </a:lnTo>
                  <a:lnTo>
                    <a:pt x="11701" y="48987"/>
                  </a:lnTo>
                  <a:lnTo>
                    <a:pt x="11701" y="48916"/>
                  </a:lnTo>
                  <a:lnTo>
                    <a:pt x="11701" y="48494"/>
                  </a:lnTo>
                  <a:lnTo>
                    <a:pt x="11771" y="48000"/>
                  </a:lnTo>
                  <a:lnTo>
                    <a:pt x="11983" y="47436"/>
                  </a:lnTo>
                  <a:lnTo>
                    <a:pt x="12194" y="46872"/>
                  </a:lnTo>
                  <a:lnTo>
                    <a:pt x="12406" y="46449"/>
                  </a:lnTo>
                  <a:lnTo>
                    <a:pt x="12547" y="46238"/>
                  </a:lnTo>
                  <a:lnTo>
                    <a:pt x="12617" y="46168"/>
                  </a:lnTo>
                  <a:close/>
                  <a:moveTo>
                    <a:pt x="2186" y="49128"/>
                  </a:moveTo>
                  <a:lnTo>
                    <a:pt x="2256" y="49692"/>
                  </a:lnTo>
                  <a:lnTo>
                    <a:pt x="2186" y="49833"/>
                  </a:lnTo>
                  <a:lnTo>
                    <a:pt x="2115" y="49974"/>
                  </a:lnTo>
                  <a:lnTo>
                    <a:pt x="1904" y="50185"/>
                  </a:lnTo>
                  <a:lnTo>
                    <a:pt x="1622" y="50256"/>
                  </a:lnTo>
                  <a:lnTo>
                    <a:pt x="1340" y="50185"/>
                  </a:lnTo>
                  <a:lnTo>
                    <a:pt x="1128" y="49974"/>
                  </a:lnTo>
                  <a:lnTo>
                    <a:pt x="987" y="49762"/>
                  </a:lnTo>
                  <a:lnTo>
                    <a:pt x="987" y="49621"/>
                  </a:lnTo>
                  <a:lnTo>
                    <a:pt x="1058" y="49480"/>
                  </a:lnTo>
                  <a:lnTo>
                    <a:pt x="1269" y="49128"/>
                  </a:lnTo>
                  <a:lnTo>
                    <a:pt x="1481" y="49269"/>
                  </a:lnTo>
                  <a:lnTo>
                    <a:pt x="1692" y="49410"/>
                  </a:lnTo>
                  <a:lnTo>
                    <a:pt x="1904" y="49339"/>
                  </a:lnTo>
                  <a:lnTo>
                    <a:pt x="2186" y="49128"/>
                  </a:lnTo>
                  <a:close/>
                  <a:moveTo>
                    <a:pt x="14732" y="49551"/>
                  </a:moveTo>
                  <a:lnTo>
                    <a:pt x="16423" y="50185"/>
                  </a:lnTo>
                  <a:lnTo>
                    <a:pt x="16635" y="50185"/>
                  </a:lnTo>
                  <a:lnTo>
                    <a:pt x="16705" y="50256"/>
                  </a:lnTo>
                  <a:lnTo>
                    <a:pt x="16705" y="50397"/>
                  </a:lnTo>
                  <a:lnTo>
                    <a:pt x="16635" y="50538"/>
                  </a:lnTo>
                  <a:lnTo>
                    <a:pt x="16141" y="50538"/>
                  </a:lnTo>
                  <a:lnTo>
                    <a:pt x="15859" y="50467"/>
                  </a:lnTo>
                  <a:lnTo>
                    <a:pt x="15578" y="50256"/>
                  </a:lnTo>
                  <a:lnTo>
                    <a:pt x="15155" y="49903"/>
                  </a:lnTo>
                  <a:lnTo>
                    <a:pt x="14732" y="49551"/>
                  </a:lnTo>
                  <a:close/>
                  <a:moveTo>
                    <a:pt x="11208" y="42925"/>
                  </a:moveTo>
                  <a:lnTo>
                    <a:pt x="12194" y="45040"/>
                  </a:lnTo>
                  <a:lnTo>
                    <a:pt x="12194" y="45392"/>
                  </a:lnTo>
                  <a:lnTo>
                    <a:pt x="12194" y="45674"/>
                  </a:lnTo>
                  <a:lnTo>
                    <a:pt x="12265" y="46027"/>
                  </a:lnTo>
                  <a:lnTo>
                    <a:pt x="12194" y="46379"/>
                  </a:lnTo>
                  <a:lnTo>
                    <a:pt x="12124" y="46661"/>
                  </a:lnTo>
                  <a:lnTo>
                    <a:pt x="11912" y="46943"/>
                  </a:lnTo>
                  <a:lnTo>
                    <a:pt x="11419" y="47507"/>
                  </a:lnTo>
                  <a:lnTo>
                    <a:pt x="11208" y="47789"/>
                  </a:lnTo>
                  <a:lnTo>
                    <a:pt x="10996" y="48071"/>
                  </a:lnTo>
                  <a:lnTo>
                    <a:pt x="10855" y="48423"/>
                  </a:lnTo>
                  <a:lnTo>
                    <a:pt x="10785" y="48775"/>
                  </a:lnTo>
                  <a:lnTo>
                    <a:pt x="10855" y="49128"/>
                  </a:lnTo>
                  <a:lnTo>
                    <a:pt x="10926" y="49410"/>
                  </a:lnTo>
                  <a:lnTo>
                    <a:pt x="10996" y="49621"/>
                  </a:lnTo>
                  <a:lnTo>
                    <a:pt x="11137" y="49833"/>
                  </a:lnTo>
                  <a:lnTo>
                    <a:pt x="11278" y="49974"/>
                  </a:lnTo>
                  <a:lnTo>
                    <a:pt x="11419" y="50115"/>
                  </a:lnTo>
                  <a:lnTo>
                    <a:pt x="11560" y="50185"/>
                  </a:lnTo>
                  <a:lnTo>
                    <a:pt x="11771" y="50256"/>
                  </a:lnTo>
                  <a:lnTo>
                    <a:pt x="12194" y="50185"/>
                  </a:lnTo>
                  <a:lnTo>
                    <a:pt x="12617" y="49974"/>
                  </a:lnTo>
                  <a:lnTo>
                    <a:pt x="13040" y="49621"/>
                  </a:lnTo>
                  <a:lnTo>
                    <a:pt x="13322" y="49057"/>
                  </a:lnTo>
                  <a:lnTo>
                    <a:pt x="13674" y="50326"/>
                  </a:lnTo>
                  <a:lnTo>
                    <a:pt x="13815" y="51031"/>
                  </a:lnTo>
                  <a:lnTo>
                    <a:pt x="13886" y="51524"/>
                  </a:lnTo>
                  <a:lnTo>
                    <a:pt x="13745" y="51947"/>
                  </a:lnTo>
                  <a:lnTo>
                    <a:pt x="13393" y="52864"/>
                  </a:lnTo>
                  <a:lnTo>
                    <a:pt x="13252" y="53286"/>
                  </a:lnTo>
                  <a:lnTo>
                    <a:pt x="13040" y="53568"/>
                  </a:lnTo>
                  <a:lnTo>
                    <a:pt x="12899" y="53639"/>
                  </a:lnTo>
                  <a:lnTo>
                    <a:pt x="12829" y="53709"/>
                  </a:lnTo>
                  <a:lnTo>
                    <a:pt x="12758" y="53639"/>
                  </a:lnTo>
                  <a:lnTo>
                    <a:pt x="12688" y="53498"/>
                  </a:lnTo>
                  <a:lnTo>
                    <a:pt x="12617" y="53286"/>
                  </a:lnTo>
                  <a:lnTo>
                    <a:pt x="12688" y="52934"/>
                  </a:lnTo>
                  <a:lnTo>
                    <a:pt x="12899" y="52159"/>
                  </a:lnTo>
                  <a:lnTo>
                    <a:pt x="13181" y="51454"/>
                  </a:lnTo>
                  <a:lnTo>
                    <a:pt x="13393" y="51101"/>
                  </a:lnTo>
                  <a:lnTo>
                    <a:pt x="13040" y="51383"/>
                  </a:lnTo>
                  <a:lnTo>
                    <a:pt x="12688" y="51665"/>
                  </a:lnTo>
                  <a:lnTo>
                    <a:pt x="12335" y="52018"/>
                  </a:lnTo>
                  <a:lnTo>
                    <a:pt x="12053" y="52441"/>
                  </a:lnTo>
                  <a:lnTo>
                    <a:pt x="11912" y="52229"/>
                  </a:lnTo>
                  <a:lnTo>
                    <a:pt x="11701" y="52088"/>
                  </a:lnTo>
                  <a:lnTo>
                    <a:pt x="11278" y="51736"/>
                  </a:lnTo>
                  <a:lnTo>
                    <a:pt x="10855" y="51454"/>
                  </a:lnTo>
                  <a:lnTo>
                    <a:pt x="10714" y="51242"/>
                  </a:lnTo>
                  <a:lnTo>
                    <a:pt x="10573" y="51101"/>
                  </a:lnTo>
                  <a:lnTo>
                    <a:pt x="10503" y="50820"/>
                  </a:lnTo>
                  <a:lnTo>
                    <a:pt x="10432" y="50397"/>
                  </a:lnTo>
                  <a:lnTo>
                    <a:pt x="10432" y="49480"/>
                  </a:lnTo>
                  <a:lnTo>
                    <a:pt x="10644" y="47859"/>
                  </a:lnTo>
                  <a:lnTo>
                    <a:pt x="10855" y="45392"/>
                  </a:lnTo>
                  <a:lnTo>
                    <a:pt x="10996" y="44194"/>
                  </a:lnTo>
                  <a:lnTo>
                    <a:pt x="11208" y="42925"/>
                  </a:lnTo>
                  <a:close/>
                  <a:moveTo>
                    <a:pt x="10573" y="52441"/>
                  </a:moveTo>
                  <a:lnTo>
                    <a:pt x="11067" y="52934"/>
                  </a:lnTo>
                  <a:lnTo>
                    <a:pt x="11349" y="53498"/>
                  </a:lnTo>
                  <a:lnTo>
                    <a:pt x="11630" y="54062"/>
                  </a:lnTo>
                  <a:lnTo>
                    <a:pt x="11701" y="54696"/>
                  </a:lnTo>
                  <a:lnTo>
                    <a:pt x="10644" y="54273"/>
                  </a:lnTo>
                  <a:lnTo>
                    <a:pt x="10573" y="52441"/>
                  </a:lnTo>
                  <a:close/>
                  <a:moveTo>
                    <a:pt x="8655" y="54760"/>
                  </a:moveTo>
                  <a:lnTo>
                    <a:pt x="8600" y="55260"/>
                  </a:lnTo>
                  <a:lnTo>
                    <a:pt x="8388" y="56106"/>
                  </a:lnTo>
                  <a:lnTo>
                    <a:pt x="8177" y="56811"/>
                  </a:lnTo>
                  <a:lnTo>
                    <a:pt x="7965" y="57375"/>
                  </a:lnTo>
                  <a:lnTo>
                    <a:pt x="7824" y="57586"/>
                  </a:lnTo>
                  <a:lnTo>
                    <a:pt x="7683" y="57727"/>
                  </a:lnTo>
                  <a:lnTo>
                    <a:pt x="7472" y="57797"/>
                  </a:lnTo>
                  <a:lnTo>
                    <a:pt x="7331" y="57868"/>
                  </a:lnTo>
                  <a:lnTo>
                    <a:pt x="7120" y="57868"/>
                  </a:lnTo>
                  <a:lnTo>
                    <a:pt x="6908" y="57727"/>
                  </a:lnTo>
                  <a:lnTo>
                    <a:pt x="6838" y="57656"/>
                  </a:lnTo>
                  <a:lnTo>
                    <a:pt x="6908" y="57516"/>
                  </a:lnTo>
                  <a:lnTo>
                    <a:pt x="7049" y="57163"/>
                  </a:lnTo>
                  <a:lnTo>
                    <a:pt x="7683" y="56035"/>
                  </a:lnTo>
                  <a:lnTo>
                    <a:pt x="8655" y="54760"/>
                  </a:lnTo>
                  <a:close/>
                  <a:moveTo>
                    <a:pt x="10714" y="58361"/>
                  </a:moveTo>
                  <a:lnTo>
                    <a:pt x="10926" y="59066"/>
                  </a:lnTo>
                  <a:lnTo>
                    <a:pt x="10926" y="59771"/>
                  </a:lnTo>
                  <a:lnTo>
                    <a:pt x="10785" y="60476"/>
                  </a:lnTo>
                  <a:lnTo>
                    <a:pt x="10714" y="60828"/>
                  </a:lnTo>
                  <a:lnTo>
                    <a:pt x="10503" y="61181"/>
                  </a:lnTo>
                  <a:lnTo>
                    <a:pt x="10221" y="61533"/>
                  </a:lnTo>
                  <a:lnTo>
                    <a:pt x="10080" y="61604"/>
                  </a:lnTo>
                  <a:lnTo>
                    <a:pt x="10009" y="61674"/>
                  </a:lnTo>
                  <a:lnTo>
                    <a:pt x="9868" y="61674"/>
                  </a:lnTo>
                  <a:lnTo>
                    <a:pt x="9798" y="61604"/>
                  </a:lnTo>
                  <a:lnTo>
                    <a:pt x="9586" y="61392"/>
                  </a:lnTo>
                  <a:lnTo>
                    <a:pt x="9445" y="61040"/>
                  </a:lnTo>
                  <a:lnTo>
                    <a:pt x="9304" y="60687"/>
                  </a:lnTo>
                  <a:lnTo>
                    <a:pt x="9234" y="60053"/>
                  </a:lnTo>
                  <a:lnTo>
                    <a:pt x="9304" y="59419"/>
                  </a:lnTo>
                  <a:lnTo>
                    <a:pt x="9375" y="59066"/>
                  </a:lnTo>
                  <a:lnTo>
                    <a:pt x="9516" y="58855"/>
                  </a:lnTo>
                  <a:lnTo>
                    <a:pt x="9727" y="58784"/>
                  </a:lnTo>
                  <a:lnTo>
                    <a:pt x="10221" y="58714"/>
                  </a:lnTo>
                  <a:lnTo>
                    <a:pt x="10432" y="58643"/>
                  </a:lnTo>
                  <a:lnTo>
                    <a:pt x="10714" y="58361"/>
                  </a:lnTo>
                  <a:close/>
                  <a:moveTo>
                    <a:pt x="24458" y="0"/>
                  </a:moveTo>
                  <a:lnTo>
                    <a:pt x="24599" y="3736"/>
                  </a:lnTo>
                  <a:lnTo>
                    <a:pt x="24670" y="6485"/>
                  </a:lnTo>
                  <a:lnTo>
                    <a:pt x="24599" y="7965"/>
                  </a:lnTo>
                  <a:lnTo>
                    <a:pt x="24247" y="9727"/>
                  </a:lnTo>
                  <a:lnTo>
                    <a:pt x="24036" y="10573"/>
                  </a:lnTo>
                  <a:lnTo>
                    <a:pt x="23754" y="11278"/>
                  </a:lnTo>
                  <a:lnTo>
                    <a:pt x="23401" y="11983"/>
                  </a:lnTo>
                  <a:lnTo>
                    <a:pt x="22978" y="12617"/>
                  </a:lnTo>
                  <a:lnTo>
                    <a:pt x="22414" y="13251"/>
                  </a:lnTo>
                  <a:lnTo>
                    <a:pt x="21780" y="13886"/>
                  </a:lnTo>
                  <a:lnTo>
                    <a:pt x="21639" y="13674"/>
                  </a:lnTo>
                  <a:lnTo>
                    <a:pt x="21498" y="13463"/>
                  </a:lnTo>
                  <a:lnTo>
                    <a:pt x="21005" y="13110"/>
                  </a:lnTo>
                  <a:lnTo>
                    <a:pt x="20441" y="12899"/>
                  </a:lnTo>
                  <a:lnTo>
                    <a:pt x="19807" y="12758"/>
                  </a:lnTo>
                  <a:lnTo>
                    <a:pt x="19243" y="12758"/>
                  </a:lnTo>
                  <a:lnTo>
                    <a:pt x="18961" y="12828"/>
                  </a:lnTo>
                  <a:lnTo>
                    <a:pt x="18749" y="12969"/>
                  </a:lnTo>
                  <a:lnTo>
                    <a:pt x="18538" y="13110"/>
                  </a:lnTo>
                  <a:lnTo>
                    <a:pt x="18397" y="13322"/>
                  </a:lnTo>
                  <a:lnTo>
                    <a:pt x="18326" y="13533"/>
                  </a:lnTo>
                  <a:lnTo>
                    <a:pt x="18256" y="13886"/>
                  </a:lnTo>
                  <a:lnTo>
                    <a:pt x="18256" y="14027"/>
                  </a:lnTo>
                  <a:lnTo>
                    <a:pt x="18326" y="14238"/>
                  </a:lnTo>
                  <a:lnTo>
                    <a:pt x="18608" y="14450"/>
                  </a:lnTo>
                  <a:lnTo>
                    <a:pt x="18890" y="14661"/>
                  </a:lnTo>
                  <a:lnTo>
                    <a:pt x="19313" y="14802"/>
                  </a:lnTo>
                  <a:lnTo>
                    <a:pt x="20088" y="14802"/>
                  </a:lnTo>
                  <a:lnTo>
                    <a:pt x="20441" y="14732"/>
                  </a:lnTo>
                  <a:lnTo>
                    <a:pt x="20723" y="14520"/>
                  </a:lnTo>
                  <a:lnTo>
                    <a:pt x="20652" y="14661"/>
                  </a:lnTo>
                  <a:lnTo>
                    <a:pt x="20441" y="14872"/>
                  </a:lnTo>
                  <a:lnTo>
                    <a:pt x="19595" y="15436"/>
                  </a:lnTo>
                  <a:lnTo>
                    <a:pt x="18115" y="16141"/>
                  </a:lnTo>
                  <a:lnTo>
                    <a:pt x="18044" y="15718"/>
                  </a:lnTo>
                  <a:lnTo>
                    <a:pt x="17903" y="15436"/>
                  </a:lnTo>
                  <a:lnTo>
                    <a:pt x="17692" y="15084"/>
                  </a:lnTo>
                  <a:lnTo>
                    <a:pt x="17481" y="14872"/>
                  </a:lnTo>
                  <a:lnTo>
                    <a:pt x="17269" y="14732"/>
                  </a:lnTo>
                  <a:lnTo>
                    <a:pt x="16987" y="14591"/>
                  </a:lnTo>
                  <a:lnTo>
                    <a:pt x="16705" y="14450"/>
                  </a:lnTo>
                  <a:lnTo>
                    <a:pt x="15789" y="14450"/>
                  </a:lnTo>
                  <a:lnTo>
                    <a:pt x="15155" y="14591"/>
                  </a:lnTo>
                  <a:lnTo>
                    <a:pt x="14520" y="14872"/>
                  </a:lnTo>
                  <a:lnTo>
                    <a:pt x="13886" y="15225"/>
                  </a:lnTo>
                  <a:lnTo>
                    <a:pt x="13393" y="15648"/>
                  </a:lnTo>
                  <a:lnTo>
                    <a:pt x="12970" y="16071"/>
                  </a:lnTo>
                  <a:lnTo>
                    <a:pt x="12758" y="16494"/>
                  </a:lnTo>
                  <a:lnTo>
                    <a:pt x="12688" y="16776"/>
                  </a:lnTo>
                  <a:lnTo>
                    <a:pt x="12617" y="16987"/>
                  </a:lnTo>
                  <a:lnTo>
                    <a:pt x="12688" y="17198"/>
                  </a:lnTo>
                  <a:lnTo>
                    <a:pt x="12758" y="17339"/>
                  </a:lnTo>
                  <a:lnTo>
                    <a:pt x="12899" y="17551"/>
                  </a:lnTo>
                  <a:lnTo>
                    <a:pt x="13111" y="17692"/>
                  </a:lnTo>
                  <a:lnTo>
                    <a:pt x="13393" y="17833"/>
                  </a:lnTo>
                  <a:lnTo>
                    <a:pt x="13745" y="17974"/>
                  </a:lnTo>
                  <a:lnTo>
                    <a:pt x="14168" y="18044"/>
                  </a:lnTo>
                  <a:lnTo>
                    <a:pt x="14661" y="18115"/>
                  </a:lnTo>
                  <a:lnTo>
                    <a:pt x="14027" y="18467"/>
                  </a:lnTo>
                  <a:lnTo>
                    <a:pt x="13393" y="18820"/>
                  </a:lnTo>
                  <a:lnTo>
                    <a:pt x="12617" y="19172"/>
                  </a:lnTo>
                  <a:lnTo>
                    <a:pt x="11842" y="19454"/>
                  </a:lnTo>
                  <a:lnTo>
                    <a:pt x="11067" y="19665"/>
                  </a:lnTo>
                  <a:lnTo>
                    <a:pt x="10291" y="19806"/>
                  </a:lnTo>
                  <a:lnTo>
                    <a:pt x="9516" y="19877"/>
                  </a:lnTo>
                  <a:lnTo>
                    <a:pt x="8811" y="19736"/>
                  </a:lnTo>
                  <a:lnTo>
                    <a:pt x="9023" y="19383"/>
                  </a:lnTo>
                  <a:lnTo>
                    <a:pt x="9445" y="19031"/>
                  </a:lnTo>
                  <a:lnTo>
                    <a:pt x="9939" y="18679"/>
                  </a:lnTo>
                  <a:lnTo>
                    <a:pt x="10503" y="18397"/>
                  </a:lnTo>
                  <a:lnTo>
                    <a:pt x="11067" y="18256"/>
                  </a:lnTo>
                  <a:lnTo>
                    <a:pt x="11630" y="18115"/>
                  </a:lnTo>
                  <a:lnTo>
                    <a:pt x="11912" y="18185"/>
                  </a:lnTo>
                  <a:lnTo>
                    <a:pt x="12124" y="18185"/>
                  </a:lnTo>
                  <a:lnTo>
                    <a:pt x="12335" y="18326"/>
                  </a:lnTo>
                  <a:lnTo>
                    <a:pt x="12547" y="18467"/>
                  </a:lnTo>
                  <a:lnTo>
                    <a:pt x="12265" y="18185"/>
                  </a:lnTo>
                  <a:lnTo>
                    <a:pt x="11912" y="17974"/>
                  </a:lnTo>
                  <a:lnTo>
                    <a:pt x="11560" y="17833"/>
                  </a:lnTo>
                  <a:lnTo>
                    <a:pt x="11278" y="17692"/>
                  </a:lnTo>
                  <a:lnTo>
                    <a:pt x="10644" y="17621"/>
                  </a:lnTo>
                  <a:lnTo>
                    <a:pt x="10009" y="17692"/>
                  </a:lnTo>
                  <a:lnTo>
                    <a:pt x="9445" y="17903"/>
                  </a:lnTo>
                  <a:lnTo>
                    <a:pt x="8952" y="18185"/>
                  </a:lnTo>
                  <a:lnTo>
                    <a:pt x="8529" y="18538"/>
                  </a:lnTo>
                  <a:lnTo>
                    <a:pt x="8177" y="18961"/>
                  </a:lnTo>
                  <a:lnTo>
                    <a:pt x="7965" y="19383"/>
                  </a:lnTo>
                  <a:lnTo>
                    <a:pt x="7895" y="19877"/>
                  </a:lnTo>
                  <a:lnTo>
                    <a:pt x="7895" y="20229"/>
                  </a:lnTo>
                  <a:lnTo>
                    <a:pt x="8036" y="20441"/>
                  </a:lnTo>
                  <a:lnTo>
                    <a:pt x="8177" y="20582"/>
                  </a:lnTo>
                  <a:lnTo>
                    <a:pt x="8318" y="20793"/>
                  </a:lnTo>
                  <a:lnTo>
                    <a:pt x="8529" y="20864"/>
                  </a:lnTo>
                  <a:lnTo>
                    <a:pt x="8811" y="21005"/>
                  </a:lnTo>
                  <a:lnTo>
                    <a:pt x="9164" y="21075"/>
                  </a:lnTo>
                  <a:lnTo>
                    <a:pt x="10009" y="21075"/>
                  </a:lnTo>
                  <a:lnTo>
                    <a:pt x="11067" y="21005"/>
                  </a:lnTo>
                  <a:lnTo>
                    <a:pt x="10009" y="22062"/>
                  </a:lnTo>
                  <a:lnTo>
                    <a:pt x="9023" y="23260"/>
                  </a:lnTo>
                  <a:lnTo>
                    <a:pt x="8882" y="22908"/>
                  </a:lnTo>
                  <a:lnTo>
                    <a:pt x="8670" y="22626"/>
                  </a:lnTo>
                  <a:lnTo>
                    <a:pt x="8529" y="22414"/>
                  </a:lnTo>
                  <a:lnTo>
                    <a:pt x="8318" y="22203"/>
                  </a:lnTo>
                  <a:lnTo>
                    <a:pt x="8106" y="22062"/>
                  </a:lnTo>
                  <a:lnTo>
                    <a:pt x="7824" y="21991"/>
                  </a:lnTo>
                  <a:lnTo>
                    <a:pt x="7401" y="21921"/>
                  </a:lnTo>
                  <a:lnTo>
                    <a:pt x="6908" y="21991"/>
                  </a:lnTo>
                  <a:lnTo>
                    <a:pt x="6415" y="22132"/>
                  </a:lnTo>
                  <a:lnTo>
                    <a:pt x="5992" y="22414"/>
                  </a:lnTo>
                  <a:lnTo>
                    <a:pt x="5639" y="22767"/>
                  </a:lnTo>
                  <a:lnTo>
                    <a:pt x="5357" y="23119"/>
                  </a:lnTo>
                  <a:lnTo>
                    <a:pt x="5146" y="23542"/>
                  </a:lnTo>
                  <a:lnTo>
                    <a:pt x="5075" y="23965"/>
                  </a:lnTo>
                  <a:lnTo>
                    <a:pt x="5146" y="24388"/>
                  </a:lnTo>
                  <a:lnTo>
                    <a:pt x="5287" y="24599"/>
                  </a:lnTo>
                  <a:lnTo>
                    <a:pt x="5428" y="24811"/>
                  </a:lnTo>
                  <a:lnTo>
                    <a:pt x="5639" y="24952"/>
                  </a:lnTo>
                  <a:lnTo>
                    <a:pt x="5851" y="25093"/>
                  </a:lnTo>
                  <a:lnTo>
                    <a:pt x="6556" y="25375"/>
                  </a:lnTo>
                  <a:lnTo>
                    <a:pt x="7472" y="25516"/>
                  </a:lnTo>
                  <a:lnTo>
                    <a:pt x="7260" y="25868"/>
                  </a:lnTo>
                  <a:lnTo>
                    <a:pt x="7190" y="26291"/>
                  </a:lnTo>
                  <a:lnTo>
                    <a:pt x="7120" y="26643"/>
                  </a:lnTo>
                  <a:lnTo>
                    <a:pt x="7120" y="27066"/>
                  </a:lnTo>
                  <a:lnTo>
                    <a:pt x="7190" y="27278"/>
                  </a:lnTo>
                  <a:lnTo>
                    <a:pt x="7260" y="27348"/>
                  </a:lnTo>
                  <a:lnTo>
                    <a:pt x="7331" y="27419"/>
                  </a:lnTo>
                  <a:lnTo>
                    <a:pt x="7472" y="27419"/>
                  </a:lnTo>
                  <a:lnTo>
                    <a:pt x="7542" y="27278"/>
                  </a:lnTo>
                  <a:lnTo>
                    <a:pt x="7824" y="26996"/>
                  </a:lnTo>
                  <a:lnTo>
                    <a:pt x="7824" y="27419"/>
                  </a:lnTo>
                  <a:lnTo>
                    <a:pt x="7895" y="27771"/>
                  </a:lnTo>
                  <a:lnTo>
                    <a:pt x="7965" y="28124"/>
                  </a:lnTo>
                  <a:lnTo>
                    <a:pt x="8106" y="28405"/>
                  </a:lnTo>
                  <a:lnTo>
                    <a:pt x="8247" y="28617"/>
                  </a:lnTo>
                  <a:lnTo>
                    <a:pt x="8459" y="28828"/>
                  </a:lnTo>
                  <a:lnTo>
                    <a:pt x="8670" y="28899"/>
                  </a:lnTo>
                  <a:lnTo>
                    <a:pt x="8952" y="29040"/>
                  </a:lnTo>
                  <a:lnTo>
                    <a:pt x="9445" y="29040"/>
                  </a:lnTo>
                  <a:lnTo>
                    <a:pt x="9657" y="28969"/>
                  </a:lnTo>
                  <a:lnTo>
                    <a:pt x="9939" y="28828"/>
                  </a:lnTo>
                  <a:lnTo>
                    <a:pt x="10221" y="28687"/>
                  </a:lnTo>
                  <a:lnTo>
                    <a:pt x="10432" y="28476"/>
                  </a:lnTo>
                  <a:lnTo>
                    <a:pt x="10644" y="28194"/>
                  </a:lnTo>
                  <a:lnTo>
                    <a:pt x="10855" y="27842"/>
                  </a:lnTo>
                  <a:lnTo>
                    <a:pt x="10926" y="27489"/>
                  </a:lnTo>
                  <a:lnTo>
                    <a:pt x="10996" y="26855"/>
                  </a:lnTo>
                  <a:lnTo>
                    <a:pt x="10996" y="26079"/>
                  </a:lnTo>
                  <a:lnTo>
                    <a:pt x="10926" y="25304"/>
                  </a:lnTo>
                  <a:lnTo>
                    <a:pt x="10855" y="24599"/>
                  </a:lnTo>
                  <a:lnTo>
                    <a:pt x="10644" y="24035"/>
                  </a:lnTo>
                  <a:lnTo>
                    <a:pt x="10503" y="23824"/>
                  </a:lnTo>
                  <a:lnTo>
                    <a:pt x="10362" y="23754"/>
                  </a:lnTo>
                  <a:lnTo>
                    <a:pt x="10221" y="23754"/>
                  </a:lnTo>
                  <a:lnTo>
                    <a:pt x="10009" y="23824"/>
                  </a:lnTo>
                  <a:lnTo>
                    <a:pt x="10785" y="22978"/>
                  </a:lnTo>
                  <a:lnTo>
                    <a:pt x="11560" y="22132"/>
                  </a:lnTo>
                  <a:lnTo>
                    <a:pt x="11489" y="22555"/>
                  </a:lnTo>
                  <a:lnTo>
                    <a:pt x="11560" y="22908"/>
                  </a:lnTo>
                  <a:lnTo>
                    <a:pt x="11630" y="23190"/>
                  </a:lnTo>
                  <a:lnTo>
                    <a:pt x="11701" y="23472"/>
                  </a:lnTo>
                  <a:lnTo>
                    <a:pt x="11912" y="23613"/>
                  </a:lnTo>
                  <a:lnTo>
                    <a:pt x="12053" y="23754"/>
                  </a:lnTo>
                  <a:lnTo>
                    <a:pt x="12335" y="23894"/>
                  </a:lnTo>
                  <a:lnTo>
                    <a:pt x="12829" y="23894"/>
                  </a:lnTo>
                  <a:lnTo>
                    <a:pt x="13111" y="23824"/>
                  </a:lnTo>
                  <a:lnTo>
                    <a:pt x="13674" y="23613"/>
                  </a:lnTo>
                  <a:lnTo>
                    <a:pt x="14238" y="23260"/>
                  </a:lnTo>
                  <a:lnTo>
                    <a:pt x="14661" y="22767"/>
                  </a:lnTo>
                  <a:lnTo>
                    <a:pt x="14873" y="22344"/>
                  </a:lnTo>
                  <a:lnTo>
                    <a:pt x="15014" y="21991"/>
                  </a:lnTo>
                  <a:lnTo>
                    <a:pt x="15155" y="21639"/>
                  </a:lnTo>
                  <a:lnTo>
                    <a:pt x="15155" y="21357"/>
                  </a:lnTo>
                  <a:lnTo>
                    <a:pt x="15155" y="20793"/>
                  </a:lnTo>
                  <a:lnTo>
                    <a:pt x="15084" y="20300"/>
                  </a:lnTo>
                  <a:lnTo>
                    <a:pt x="15084" y="19806"/>
                  </a:lnTo>
                  <a:lnTo>
                    <a:pt x="15084" y="19595"/>
                  </a:lnTo>
                  <a:lnTo>
                    <a:pt x="15155" y="19383"/>
                  </a:lnTo>
                  <a:lnTo>
                    <a:pt x="15296" y="19172"/>
                  </a:lnTo>
                  <a:lnTo>
                    <a:pt x="15578" y="18890"/>
                  </a:lnTo>
                  <a:lnTo>
                    <a:pt x="15859" y="18608"/>
                  </a:lnTo>
                  <a:lnTo>
                    <a:pt x="16282" y="18397"/>
                  </a:lnTo>
                  <a:lnTo>
                    <a:pt x="16000" y="19243"/>
                  </a:lnTo>
                  <a:lnTo>
                    <a:pt x="15930" y="19524"/>
                  </a:lnTo>
                  <a:lnTo>
                    <a:pt x="15930" y="19877"/>
                  </a:lnTo>
                  <a:lnTo>
                    <a:pt x="15930" y="20088"/>
                  </a:lnTo>
                  <a:lnTo>
                    <a:pt x="16000" y="20300"/>
                  </a:lnTo>
                  <a:lnTo>
                    <a:pt x="16141" y="20441"/>
                  </a:lnTo>
                  <a:lnTo>
                    <a:pt x="16282" y="20511"/>
                  </a:lnTo>
                  <a:lnTo>
                    <a:pt x="16494" y="20582"/>
                  </a:lnTo>
                  <a:lnTo>
                    <a:pt x="17199" y="20582"/>
                  </a:lnTo>
                  <a:lnTo>
                    <a:pt x="17763" y="20370"/>
                  </a:lnTo>
                  <a:lnTo>
                    <a:pt x="18326" y="20088"/>
                  </a:lnTo>
                  <a:lnTo>
                    <a:pt x="18890" y="19736"/>
                  </a:lnTo>
                  <a:lnTo>
                    <a:pt x="19384" y="19313"/>
                  </a:lnTo>
                  <a:lnTo>
                    <a:pt x="19807" y="18820"/>
                  </a:lnTo>
                  <a:lnTo>
                    <a:pt x="20159" y="18326"/>
                  </a:lnTo>
                  <a:lnTo>
                    <a:pt x="20300" y="17833"/>
                  </a:lnTo>
                  <a:lnTo>
                    <a:pt x="20300" y="17621"/>
                  </a:lnTo>
                  <a:lnTo>
                    <a:pt x="20229" y="17410"/>
                  </a:lnTo>
                  <a:lnTo>
                    <a:pt x="20159" y="17128"/>
                  </a:lnTo>
                  <a:lnTo>
                    <a:pt x="20018" y="16917"/>
                  </a:lnTo>
                  <a:lnTo>
                    <a:pt x="19736" y="16705"/>
                  </a:lnTo>
                  <a:lnTo>
                    <a:pt x="19454" y="16564"/>
                  </a:lnTo>
                  <a:lnTo>
                    <a:pt x="20582" y="15930"/>
                  </a:lnTo>
                  <a:lnTo>
                    <a:pt x="21357" y="15436"/>
                  </a:lnTo>
                  <a:lnTo>
                    <a:pt x="21639" y="15154"/>
                  </a:lnTo>
                  <a:lnTo>
                    <a:pt x="21992" y="14802"/>
                  </a:lnTo>
                  <a:lnTo>
                    <a:pt x="22837" y="13745"/>
                  </a:lnTo>
                  <a:lnTo>
                    <a:pt x="22133" y="15366"/>
                  </a:lnTo>
                  <a:lnTo>
                    <a:pt x="21357" y="16987"/>
                  </a:lnTo>
                  <a:lnTo>
                    <a:pt x="19666" y="20088"/>
                  </a:lnTo>
                  <a:lnTo>
                    <a:pt x="16212" y="26220"/>
                  </a:lnTo>
                  <a:lnTo>
                    <a:pt x="15507" y="27630"/>
                  </a:lnTo>
                  <a:lnTo>
                    <a:pt x="14873" y="29040"/>
                  </a:lnTo>
                  <a:lnTo>
                    <a:pt x="14168" y="30450"/>
                  </a:lnTo>
                  <a:lnTo>
                    <a:pt x="13745" y="31154"/>
                  </a:lnTo>
                  <a:lnTo>
                    <a:pt x="13322" y="31789"/>
                  </a:lnTo>
                  <a:lnTo>
                    <a:pt x="12758" y="32494"/>
                  </a:lnTo>
                  <a:lnTo>
                    <a:pt x="12053" y="33128"/>
                  </a:lnTo>
                  <a:lnTo>
                    <a:pt x="11278" y="33833"/>
                  </a:lnTo>
                  <a:lnTo>
                    <a:pt x="10432" y="34467"/>
                  </a:lnTo>
                  <a:lnTo>
                    <a:pt x="9657" y="34961"/>
                  </a:lnTo>
                  <a:lnTo>
                    <a:pt x="9023" y="35313"/>
                  </a:lnTo>
                  <a:lnTo>
                    <a:pt x="8600" y="35524"/>
                  </a:lnTo>
                  <a:lnTo>
                    <a:pt x="8388" y="35524"/>
                  </a:lnTo>
                  <a:lnTo>
                    <a:pt x="8388" y="35383"/>
                  </a:lnTo>
                  <a:lnTo>
                    <a:pt x="8247" y="35313"/>
                  </a:lnTo>
                  <a:lnTo>
                    <a:pt x="7754" y="35383"/>
                  </a:lnTo>
                  <a:lnTo>
                    <a:pt x="6979" y="35524"/>
                  </a:lnTo>
                  <a:lnTo>
                    <a:pt x="6062" y="35877"/>
                  </a:lnTo>
                  <a:lnTo>
                    <a:pt x="5146" y="36300"/>
                  </a:lnTo>
                  <a:lnTo>
                    <a:pt x="4300" y="36793"/>
                  </a:lnTo>
                  <a:lnTo>
                    <a:pt x="3948" y="37005"/>
                  </a:lnTo>
                  <a:lnTo>
                    <a:pt x="3666" y="37287"/>
                  </a:lnTo>
                  <a:lnTo>
                    <a:pt x="3454" y="37568"/>
                  </a:lnTo>
                  <a:lnTo>
                    <a:pt x="3313" y="37780"/>
                  </a:lnTo>
                  <a:lnTo>
                    <a:pt x="3243" y="38203"/>
                  </a:lnTo>
                  <a:lnTo>
                    <a:pt x="3172" y="38555"/>
                  </a:lnTo>
                  <a:lnTo>
                    <a:pt x="3172" y="38837"/>
                  </a:lnTo>
                  <a:lnTo>
                    <a:pt x="3243" y="39049"/>
                  </a:lnTo>
                  <a:lnTo>
                    <a:pt x="3313" y="39260"/>
                  </a:lnTo>
                  <a:lnTo>
                    <a:pt x="3454" y="39401"/>
                  </a:lnTo>
                  <a:lnTo>
                    <a:pt x="3666" y="39472"/>
                  </a:lnTo>
                  <a:lnTo>
                    <a:pt x="3877" y="39542"/>
                  </a:lnTo>
                  <a:lnTo>
                    <a:pt x="4300" y="39612"/>
                  </a:lnTo>
                  <a:lnTo>
                    <a:pt x="4864" y="39472"/>
                  </a:lnTo>
                  <a:lnTo>
                    <a:pt x="5428" y="39260"/>
                  </a:lnTo>
                  <a:lnTo>
                    <a:pt x="5992" y="38978"/>
                  </a:lnTo>
                  <a:lnTo>
                    <a:pt x="4935" y="40176"/>
                  </a:lnTo>
                  <a:lnTo>
                    <a:pt x="4089" y="41093"/>
                  </a:lnTo>
                  <a:lnTo>
                    <a:pt x="3172" y="41868"/>
                  </a:lnTo>
                  <a:lnTo>
                    <a:pt x="1974" y="42714"/>
                  </a:lnTo>
                  <a:lnTo>
                    <a:pt x="1551" y="43066"/>
                  </a:lnTo>
                  <a:lnTo>
                    <a:pt x="1058" y="43630"/>
                  </a:lnTo>
                  <a:lnTo>
                    <a:pt x="705" y="44194"/>
                  </a:lnTo>
                  <a:lnTo>
                    <a:pt x="424" y="44758"/>
                  </a:lnTo>
                  <a:lnTo>
                    <a:pt x="353" y="45040"/>
                  </a:lnTo>
                  <a:lnTo>
                    <a:pt x="353" y="45322"/>
                  </a:lnTo>
                  <a:lnTo>
                    <a:pt x="424" y="45533"/>
                  </a:lnTo>
                  <a:lnTo>
                    <a:pt x="494" y="45745"/>
                  </a:lnTo>
                  <a:lnTo>
                    <a:pt x="705" y="45886"/>
                  </a:lnTo>
                  <a:lnTo>
                    <a:pt x="1058" y="45956"/>
                  </a:lnTo>
                  <a:lnTo>
                    <a:pt x="1410" y="45956"/>
                  </a:lnTo>
                  <a:lnTo>
                    <a:pt x="1974" y="45886"/>
                  </a:lnTo>
                  <a:lnTo>
                    <a:pt x="1622" y="47013"/>
                  </a:lnTo>
                  <a:lnTo>
                    <a:pt x="1340" y="48141"/>
                  </a:lnTo>
                  <a:lnTo>
                    <a:pt x="987" y="48282"/>
                  </a:lnTo>
                  <a:lnTo>
                    <a:pt x="705" y="48494"/>
                  </a:lnTo>
                  <a:lnTo>
                    <a:pt x="424" y="48705"/>
                  </a:lnTo>
                  <a:lnTo>
                    <a:pt x="212" y="48987"/>
                  </a:lnTo>
                  <a:lnTo>
                    <a:pt x="1" y="49833"/>
                  </a:lnTo>
                  <a:lnTo>
                    <a:pt x="1" y="50256"/>
                  </a:lnTo>
                  <a:lnTo>
                    <a:pt x="71" y="50679"/>
                  </a:lnTo>
                  <a:lnTo>
                    <a:pt x="212" y="51031"/>
                  </a:lnTo>
                  <a:lnTo>
                    <a:pt x="494" y="51313"/>
                  </a:lnTo>
                  <a:lnTo>
                    <a:pt x="917" y="51524"/>
                  </a:lnTo>
                  <a:lnTo>
                    <a:pt x="1481" y="51595"/>
                  </a:lnTo>
                  <a:lnTo>
                    <a:pt x="2045" y="51524"/>
                  </a:lnTo>
                  <a:lnTo>
                    <a:pt x="2468" y="51383"/>
                  </a:lnTo>
                  <a:lnTo>
                    <a:pt x="2820" y="51172"/>
                  </a:lnTo>
                  <a:lnTo>
                    <a:pt x="3031" y="50820"/>
                  </a:lnTo>
                  <a:lnTo>
                    <a:pt x="3243" y="50397"/>
                  </a:lnTo>
                  <a:lnTo>
                    <a:pt x="3384" y="49974"/>
                  </a:lnTo>
                  <a:lnTo>
                    <a:pt x="3454" y="49057"/>
                  </a:lnTo>
                  <a:lnTo>
                    <a:pt x="3313" y="48634"/>
                  </a:lnTo>
                  <a:lnTo>
                    <a:pt x="3102" y="48282"/>
                  </a:lnTo>
                  <a:lnTo>
                    <a:pt x="2820" y="48000"/>
                  </a:lnTo>
                  <a:lnTo>
                    <a:pt x="2468" y="47789"/>
                  </a:lnTo>
                  <a:lnTo>
                    <a:pt x="2750" y="46731"/>
                  </a:lnTo>
                  <a:lnTo>
                    <a:pt x="3102" y="45745"/>
                  </a:lnTo>
                  <a:lnTo>
                    <a:pt x="3243" y="46027"/>
                  </a:lnTo>
                  <a:lnTo>
                    <a:pt x="3454" y="46309"/>
                  </a:lnTo>
                  <a:lnTo>
                    <a:pt x="3666" y="46520"/>
                  </a:lnTo>
                  <a:lnTo>
                    <a:pt x="3877" y="46661"/>
                  </a:lnTo>
                  <a:lnTo>
                    <a:pt x="4159" y="46802"/>
                  </a:lnTo>
                  <a:lnTo>
                    <a:pt x="5005" y="46802"/>
                  </a:lnTo>
                  <a:lnTo>
                    <a:pt x="5569" y="46590"/>
                  </a:lnTo>
                  <a:lnTo>
                    <a:pt x="6062" y="46168"/>
                  </a:lnTo>
                  <a:lnTo>
                    <a:pt x="6274" y="45956"/>
                  </a:lnTo>
                  <a:lnTo>
                    <a:pt x="6485" y="45674"/>
                  </a:lnTo>
                  <a:lnTo>
                    <a:pt x="6556" y="45392"/>
                  </a:lnTo>
                  <a:lnTo>
                    <a:pt x="6626" y="45110"/>
                  </a:lnTo>
                  <a:lnTo>
                    <a:pt x="6697" y="44758"/>
                  </a:lnTo>
                  <a:lnTo>
                    <a:pt x="6626" y="44405"/>
                  </a:lnTo>
                  <a:lnTo>
                    <a:pt x="6485" y="44123"/>
                  </a:lnTo>
                  <a:lnTo>
                    <a:pt x="6274" y="43842"/>
                  </a:lnTo>
                  <a:lnTo>
                    <a:pt x="5851" y="43278"/>
                  </a:lnTo>
                  <a:lnTo>
                    <a:pt x="5710" y="43066"/>
                  </a:lnTo>
                  <a:lnTo>
                    <a:pt x="5569" y="42714"/>
                  </a:lnTo>
                  <a:lnTo>
                    <a:pt x="4864" y="42220"/>
                  </a:lnTo>
                  <a:lnTo>
                    <a:pt x="5569" y="41093"/>
                  </a:lnTo>
                  <a:lnTo>
                    <a:pt x="6344" y="40035"/>
                  </a:lnTo>
                  <a:lnTo>
                    <a:pt x="6203" y="40458"/>
                  </a:lnTo>
                  <a:lnTo>
                    <a:pt x="6133" y="40881"/>
                  </a:lnTo>
                  <a:lnTo>
                    <a:pt x="6133" y="41304"/>
                  </a:lnTo>
                  <a:lnTo>
                    <a:pt x="6133" y="41586"/>
                  </a:lnTo>
                  <a:lnTo>
                    <a:pt x="6274" y="41868"/>
                  </a:lnTo>
                  <a:lnTo>
                    <a:pt x="6415" y="42150"/>
                  </a:lnTo>
                  <a:lnTo>
                    <a:pt x="6556" y="42291"/>
                  </a:lnTo>
                  <a:lnTo>
                    <a:pt x="6767" y="42432"/>
                  </a:lnTo>
                  <a:lnTo>
                    <a:pt x="6979" y="42502"/>
                  </a:lnTo>
                  <a:lnTo>
                    <a:pt x="7190" y="42502"/>
                  </a:lnTo>
                  <a:lnTo>
                    <a:pt x="7472" y="42432"/>
                  </a:lnTo>
                  <a:lnTo>
                    <a:pt x="7683" y="42291"/>
                  </a:lnTo>
                  <a:lnTo>
                    <a:pt x="7965" y="42150"/>
                  </a:lnTo>
                  <a:lnTo>
                    <a:pt x="8177" y="41868"/>
                  </a:lnTo>
                  <a:lnTo>
                    <a:pt x="8459" y="41445"/>
                  </a:lnTo>
                  <a:lnTo>
                    <a:pt x="8670" y="41022"/>
                  </a:lnTo>
                  <a:lnTo>
                    <a:pt x="8811" y="40529"/>
                  </a:lnTo>
                  <a:lnTo>
                    <a:pt x="8811" y="40035"/>
                  </a:lnTo>
                  <a:lnTo>
                    <a:pt x="8811" y="39542"/>
                  </a:lnTo>
                  <a:lnTo>
                    <a:pt x="8741" y="39049"/>
                  </a:lnTo>
                  <a:lnTo>
                    <a:pt x="8600" y="38062"/>
                  </a:lnTo>
                  <a:lnTo>
                    <a:pt x="8600" y="37568"/>
                  </a:lnTo>
                  <a:lnTo>
                    <a:pt x="8670" y="37146"/>
                  </a:lnTo>
                  <a:lnTo>
                    <a:pt x="8952" y="36582"/>
                  </a:lnTo>
                  <a:lnTo>
                    <a:pt x="9375" y="36018"/>
                  </a:lnTo>
                  <a:lnTo>
                    <a:pt x="9939" y="35454"/>
                  </a:lnTo>
                  <a:lnTo>
                    <a:pt x="10573" y="34890"/>
                  </a:lnTo>
                  <a:lnTo>
                    <a:pt x="11842" y="33762"/>
                  </a:lnTo>
                  <a:lnTo>
                    <a:pt x="12829" y="32776"/>
                  </a:lnTo>
                  <a:lnTo>
                    <a:pt x="12124" y="34608"/>
                  </a:lnTo>
                  <a:lnTo>
                    <a:pt x="11419" y="36370"/>
                  </a:lnTo>
                  <a:lnTo>
                    <a:pt x="10785" y="38203"/>
                  </a:lnTo>
                  <a:lnTo>
                    <a:pt x="10221" y="40035"/>
                  </a:lnTo>
                  <a:lnTo>
                    <a:pt x="9798" y="41868"/>
                  </a:lnTo>
                  <a:lnTo>
                    <a:pt x="9445" y="43771"/>
                  </a:lnTo>
                  <a:lnTo>
                    <a:pt x="9164" y="45674"/>
                  </a:lnTo>
                  <a:lnTo>
                    <a:pt x="9023" y="47577"/>
                  </a:lnTo>
                  <a:lnTo>
                    <a:pt x="9023" y="49551"/>
                  </a:lnTo>
                  <a:lnTo>
                    <a:pt x="8952" y="51383"/>
                  </a:lnTo>
                  <a:lnTo>
                    <a:pt x="8811" y="53357"/>
                  </a:lnTo>
                  <a:lnTo>
                    <a:pt x="8685" y="54492"/>
                  </a:lnTo>
                  <a:lnTo>
                    <a:pt x="8670" y="54485"/>
                  </a:lnTo>
                  <a:lnTo>
                    <a:pt x="8529" y="54485"/>
                  </a:lnTo>
                  <a:lnTo>
                    <a:pt x="8318" y="54555"/>
                  </a:lnTo>
                  <a:lnTo>
                    <a:pt x="8106" y="54696"/>
                  </a:lnTo>
                  <a:lnTo>
                    <a:pt x="7683" y="55119"/>
                  </a:lnTo>
                  <a:lnTo>
                    <a:pt x="7190" y="55683"/>
                  </a:lnTo>
                  <a:lnTo>
                    <a:pt x="6697" y="56317"/>
                  </a:lnTo>
                  <a:lnTo>
                    <a:pt x="6344" y="56952"/>
                  </a:lnTo>
                  <a:lnTo>
                    <a:pt x="6133" y="57445"/>
                  </a:lnTo>
                  <a:lnTo>
                    <a:pt x="6062" y="57656"/>
                  </a:lnTo>
                  <a:lnTo>
                    <a:pt x="6062" y="57797"/>
                  </a:lnTo>
                  <a:lnTo>
                    <a:pt x="6133" y="58150"/>
                  </a:lnTo>
                  <a:lnTo>
                    <a:pt x="6274" y="58432"/>
                  </a:lnTo>
                  <a:lnTo>
                    <a:pt x="6415" y="58573"/>
                  </a:lnTo>
                  <a:lnTo>
                    <a:pt x="6556" y="58714"/>
                  </a:lnTo>
                  <a:lnTo>
                    <a:pt x="6767" y="58784"/>
                  </a:lnTo>
                  <a:lnTo>
                    <a:pt x="6979" y="58855"/>
                  </a:lnTo>
                  <a:lnTo>
                    <a:pt x="7472" y="58714"/>
                  </a:lnTo>
                  <a:lnTo>
                    <a:pt x="7965" y="58502"/>
                  </a:lnTo>
                  <a:lnTo>
                    <a:pt x="8459" y="58150"/>
                  </a:lnTo>
                  <a:lnTo>
                    <a:pt x="8882" y="57727"/>
                  </a:lnTo>
                  <a:lnTo>
                    <a:pt x="9234" y="57304"/>
                  </a:lnTo>
                  <a:lnTo>
                    <a:pt x="9164" y="57938"/>
                  </a:lnTo>
                  <a:lnTo>
                    <a:pt x="9023" y="58784"/>
                  </a:lnTo>
                  <a:lnTo>
                    <a:pt x="8811" y="59771"/>
                  </a:lnTo>
                  <a:lnTo>
                    <a:pt x="8670" y="60758"/>
                  </a:lnTo>
                  <a:lnTo>
                    <a:pt x="8670" y="61251"/>
                  </a:lnTo>
                  <a:lnTo>
                    <a:pt x="8741" y="61674"/>
                  </a:lnTo>
                  <a:lnTo>
                    <a:pt x="8811" y="62027"/>
                  </a:lnTo>
                  <a:lnTo>
                    <a:pt x="8952" y="62379"/>
                  </a:lnTo>
                  <a:lnTo>
                    <a:pt x="9234" y="62590"/>
                  </a:lnTo>
                  <a:lnTo>
                    <a:pt x="9586" y="62661"/>
                  </a:lnTo>
                  <a:lnTo>
                    <a:pt x="10009" y="62661"/>
                  </a:lnTo>
                  <a:lnTo>
                    <a:pt x="10573" y="62520"/>
                  </a:lnTo>
                  <a:lnTo>
                    <a:pt x="11067" y="62308"/>
                  </a:lnTo>
                  <a:lnTo>
                    <a:pt x="11489" y="61956"/>
                  </a:lnTo>
                  <a:lnTo>
                    <a:pt x="11771" y="61604"/>
                  </a:lnTo>
                  <a:lnTo>
                    <a:pt x="11912" y="61181"/>
                  </a:lnTo>
                  <a:lnTo>
                    <a:pt x="12053" y="60687"/>
                  </a:lnTo>
                  <a:lnTo>
                    <a:pt x="12053" y="60194"/>
                  </a:lnTo>
                  <a:lnTo>
                    <a:pt x="11983" y="59630"/>
                  </a:lnTo>
                  <a:lnTo>
                    <a:pt x="11842" y="59066"/>
                  </a:lnTo>
                  <a:lnTo>
                    <a:pt x="11560" y="57938"/>
                  </a:lnTo>
                  <a:lnTo>
                    <a:pt x="11208" y="56881"/>
                  </a:lnTo>
                  <a:lnTo>
                    <a:pt x="10855" y="55965"/>
                  </a:lnTo>
                  <a:lnTo>
                    <a:pt x="10785" y="55542"/>
                  </a:lnTo>
                  <a:lnTo>
                    <a:pt x="10714" y="55190"/>
                  </a:lnTo>
                  <a:lnTo>
                    <a:pt x="10996" y="55331"/>
                  </a:lnTo>
                  <a:lnTo>
                    <a:pt x="11349" y="55471"/>
                  </a:lnTo>
                  <a:lnTo>
                    <a:pt x="12335" y="55471"/>
                  </a:lnTo>
                  <a:lnTo>
                    <a:pt x="12617" y="55401"/>
                  </a:lnTo>
                  <a:lnTo>
                    <a:pt x="13252" y="55119"/>
                  </a:lnTo>
                  <a:lnTo>
                    <a:pt x="13815" y="54696"/>
                  </a:lnTo>
                  <a:lnTo>
                    <a:pt x="14309" y="54203"/>
                  </a:lnTo>
                  <a:lnTo>
                    <a:pt x="14732" y="53639"/>
                  </a:lnTo>
                  <a:lnTo>
                    <a:pt x="15084" y="53005"/>
                  </a:lnTo>
                  <a:lnTo>
                    <a:pt x="15296" y="53357"/>
                  </a:lnTo>
                  <a:lnTo>
                    <a:pt x="15437" y="53568"/>
                  </a:lnTo>
                  <a:lnTo>
                    <a:pt x="15648" y="53709"/>
                  </a:lnTo>
                  <a:lnTo>
                    <a:pt x="15789" y="53709"/>
                  </a:lnTo>
                  <a:lnTo>
                    <a:pt x="15930" y="53639"/>
                  </a:lnTo>
                  <a:lnTo>
                    <a:pt x="16000" y="53498"/>
                  </a:lnTo>
                  <a:lnTo>
                    <a:pt x="16071" y="53145"/>
                  </a:lnTo>
                  <a:lnTo>
                    <a:pt x="16141" y="52652"/>
                  </a:lnTo>
                  <a:lnTo>
                    <a:pt x="16071" y="52229"/>
                  </a:lnTo>
                  <a:lnTo>
                    <a:pt x="16000" y="52159"/>
                  </a:lnTo>
                  <a:lnTo>
                    <a:pt x="15859" y="52088"/>
                  </a:lnTo>
                  <a:lnTo>
                    <a:pt x="15718" y="52159"/>
                  </a:lnTo>
                  <a:lnTo>
                    <a:pt x="15578" y="52300"/>
                  </a:lnTo>
                  <a:lnTo>
                    <a:pt x="15507" y="52018"/>
                  </a:lnTo>
                  <a:lnTo>
                    <a:pt x="15366" y="51665"/>
                  </a:lnTo>
                  <a:lnTo>
                    <a:pt x="15789" y="51806"/>
                  </a:lnTo>
                  <a:lnTo>
                    <a:pt x="16635" y="51806"/>
                  </a:lnTo>
                  <a:lnTo>
                    <a:pt x="17058" y="51665"/>
                  </a:lnTo>
                  <a:lnTo>
                    <a:pt x="17481" y="51454"/>
                  </a:lnTo>
                  <a:lnTo>
                    <a:pt x="17763" y="51172"/>
                  </a:lnTo>
                  <a:lnTo>
                    <a:pt x="17833" y="51031"/>
                  </a:lnTo>
                  <a:lnTo>
                    <a:pt x="17903" y="50820"/>
                  </a:lnTo>
                  <a:lnTo>
                    <a:pt x="17903" y="50538"/>
                  </a:lnTo>
                  <a:lnTo>
                    <a:pt x="17903" y="50326"/>
                  </a:lnTo>
                  <a:lnTo>
                    <a:pt x="17833" y="50115"/>
                  </a:lnTo>
                  <a:lnTo>
                    <a:pt x="17692" y="49903"/>
                  </a:lnTo>
                  <a:lnTo>
                    <a:pt x="17551" y="49762"/>
                  </a:lnTo>
                  <a:lnTo>
                    <a:pt x="17340" y="49621"/>
                  </a:lnTo>
                  <a:lnTo>
                    <a:pt x="16776" y="49480"/>
                  </a:lnTo>
                  <a:lnTo>
                    <a:pt x="16212" y="49410"/>
                  </a:lnTo>
                  <a:lnTo>
                    <a:pt x="15155" y="49480"/>
                  </a:lnTo>
                  <a:lnTo>
                    <a:pt x="14661" y="49551"/>
                  </a:lnTo>
                  <a:lnTo>
                    <a:pt x="14520" y="49410"/>
                  </a:lnTo>
                  <a:lnTo>
                    <a:pt x="14450" y="49057"/>
                  </a:lnTo>
                  <a:lnTo>
                    <a:pt x="14238" y="48212"/>
                  </a:lnTo>
                  <a:lnTo>
                    <a:pt x="13956" y="46943"/>
                  </a:lnTo>
                  <a:lnTo>
                    <a:pt x="14450" y="47084"/>
                  </a:lnTo>
                  <a:lnTo>
                    <a:pt x="14873" y="47154"/>
                  </a:lnTo>
                  <a:lnTo>
                    <a:pt x="15225" y="47154"/>
                  </a:lnTo>
                  <a:lnTo>
                    <a:pt x="15578" y="47013"/>
                  </a:lnTo>
                  <a:lnTo>
                    <a:pt x="15789" y="46872"/>
                  </a:lnTo>
                  <a:lnTo>
                    <a:pt x="16000" y="46590"/>
                  </a:lnTo>
                  <a:lnTo>
                    <a:pt x="16141" y="46309"/>
                  </a:lnTo>
                  <a:lnTo>
                    <a:pt x="16212" y="46027"/>
                  </a:lnTo>
                  <a:lnTo>
                    <a:pt x="16212" y="45674"/>
                  </a:lnTo>
                  <a:lnTo>
                    <a:pt x="16141" y="45322"/>
                  </a:lnTo>
                  <a:lnTo>
                    <a:pt x="16071" y="44969"/>
                  </a:lnTo>
                  <a:lnTo>
                    <a:pt x="15859" y="44617"/>
                  </a:lnTo>
                  <a:lnTo>
                    <a:pt x="15648" y="44264"/>
                  </a:lnTo>
                  <a:lnTo>
                    <a:pt x="15366" y="43912"/>
                  </a:lnTo>
                  <a:lnTo>
                    <a:pt x="15084" y="43630"/>
                  </a:lnTo>
                  <a:lnTo>
                    <a:pt x="14661" y="43419"/>
                  </a:lnTo>
                  <a:lnTo>
                    <a:pt x="14238" y="43278"/>
                  </a:lnTo>
                  <a:lnTo>
                    <a:pt x="13886" y="43207"/>
                  </a:lnTo>
                  <a:lnTo>
                    <a:pt x="13111" y="43207"/>
                  </a:lnTo>
                  <a:lnTo>
                    <a:pt x="12829" y="43137"/>
                  </a:lnTo>
                  <a:lnTo>
                    <a:pt x="12476" y="43066"/>
                  </a:lnTo>
                  <a:lnTo>
                    <a:pt x="12194" y="42855"/>
                  </a:lnTo>
                  <a:lnTo>
                    <a:pt x="11912" y="42502"/>
                  </a:lnTo>
                  <a:lnTo>
                    <a:pt x="11701" y="42150"/>
                  </a:lnTo>
                  <a:lnTo>
                    <a:pt x="11630" y="41727"/>
                  </a:lnTo>
                  <a:lnTo>
                    <a:pt x="11560" y="41375"/>
                  </a:lnTo>
                  <a:lnTo>
                    <a:pt x="11630" y="40952"/>
                  </a:lnTo>
                  <a:lnTo>
                    <a:pt x="11842" y="40176"/>
                  </a:lnTo>
                  <a:lnTo>
                    <a:pt x="12124" y="39331"/>
                  </a:lnTo>
                  <a:lnTo>
                    <a:pt x="12829" y="37146"/>
                  </a:lnTo>
                  <a:lnTo>
                    <a:pt x="13674" y="35031"/>
                  </a:lnTo>
                  <a:lnTo>
                    <a:pt x="14591" y="32987"/>
                  </a:lnTo>
                  <a:lnTo>
                    <a:pt x="15648" y="30943"/>
                  </a:lnTo>
                  <a:lnTo>
                    <a:pt x="16705" y="28899"/>
                  </a:lnTo>
                  <a:lnTo>
                    <a:pt x="17763" y="26925"/>
                  </a:lnTo>
                  <a:lnTo>
                    <a:pt x="20018" y="22908"/>
                  </a:lnTo>
                  <a:lnTo>
                    <a:pt x="19877" y="23542"/>
                  </a:lnTo>
                  <a:lnTo>
                    <a:pt x="19807" y="24247"/>
                  </a:lnTo>
                  <a:lnTo>
                    <a:pt x="19736" y="25657"/>
                  </a:lnTo>
                  <a:lnTo>
                    <a:pt x="19736" y="26361"/>
                  </a:lnTo>
                  <a:lnTo>
                    <a:pt x="19595" y="26996"/>
                  </a:lnTo>
                  <a:lnTo>
                    <a:pt x="19525" y="27560"/>
                  </a:lnTo>
                  <a:lnTo>
                    <a:pt x="19313" y="28053"/>
                  </a:lnTo>
                  <a:lnTo>
                    <a:pt x="19031" y="28405"/>
                  </a:lnTo>
                  <a:lnTo>
                    <a:pt x="18608" y="28828"/>
                  </a:lnTo>
                  <a:lnTo>
                    <a:pt x="18256" y="29181"/>
                  </a:lnTo>
                  <a:lnTo>
                    <a:pt x="17833" y="29533"/>
                  </a:lnTo>
                  <a:lnTo>
                    <a:pt x="17481" y="29956"/>
                  </a:lnTo>
                  <a:lnTo>
                    <a:pt x="17410" y="30238"/>
                  </a:lnTo>
                  <a:lnTo>
                    <a:pt x="17340" y="30450"/>
                  </a:lnTo>
                  <a:lnTo>
                    <a:pt x="17340" y="30731"/>
                  </a:lnTo>
                  <a:lnTo>
                    <a:pt x="17340" y="31013"/>
                  </a:lnTo>
                  <a:lnTo>
                    <a:pt x="17481" y="31295"/>
                  </a:lnTo>
                  <a:lnTo>
                    <a:pt x="17622" y="31577"/>
                  </a:lnTo>
                  <a:lnTo>
                    <a:pt x="17833" y="31789"/>
                  </a:lnTo>
                  <a:lnTo>
                    <a:pt x="17974" y="32000"/>
                  </a:lnTo>
                  <a:lnTo>
                    <a:pt x="18185" y="32071"/>
                  </a:lnTo>
                  <a:lnTo>
                    <a:pt x="18397" y="32141"/>
                  </a:lnTo>
                  <a:lnTo>
                    <a:pt x="18608" y="32141"/>
                  </a:lnTo>
                  <a:lnTo>
                    <a:pt x="18749" y="32071"/>
                  </a:lnTo>
                  <a:lnTo>
                    <a:pt x="19172" y="31859"/>
                  </a:lnTo>
                  <a:lnTo>
                    <a:pt x="19525" y="31577"/>
                  </a:lnTo>
                  <a:lnTo>
                    <a:pt x="19807" y="31225"/>
                  </a:lnTo>
                  <a:lnTo>
                    <a:pt x="20370" y="30450"/>
                  </a:lnTo>
                  <a:lnTo>
                    <a:pt x="21146" y="32564"/>
                  </a:lnTo>
                  <a:lnTo>
                    <a:pt x="20511" y="32705"/>
                  </a:lnTo>
                  <a:lnTo>
                    <a:pt x="20088" y="32916"/>
                  </a:lnTo>
                  <a:lnTo>
                    <a:pt x="19666" y="33198"/>
                  </a:lnTo>
                  <a:lnTo>
                    <a:pt x="19384" y="33551"/>
                  </a:lnTo>
                  <a:lnTo>
                    <a:pt x="19172" y="33903"/>
                  </a:lnTo>
                  <a:lnTo>
                    <a:pt x="19031" y="34256"/>
                  </a:lnTo>
                  <a:lnTo>
                    <a:pt x="19031" y="34608"/>
                  </a:lnTo>
                  <a:lnTo>
                    <a:pt x="19102" y="34961"/>
                  </a:lnTo>
                  <a:lnTo>
                    <a:pt x="19172" y="35242"/>
                  </a:lnTo>
                  <a:lnTo>
                    <a:pt x="19384" y="35454"/>
                  </a:lnTo>
                  <a:lnTo>
                    <a:pt x="19595" y="35665"/>
                  </a:lnTo>
                  <a:lnTo>
                    <a:pt x="19948" y="35806"/>
                  </a:lnTo>
                  <a:lnTo>
                    <a:pt x="20300" y="35806"/>
                  </a:lnTo>
                  <a:lnTo>
                    <a:pt x="20723" y="35736"/>
                  </a:lnTo>
                  <a:lnTo>
                    <a:pt x="21216" y="35595"/>
                  </a:lnTo>
                  <a:lnTo>
                    <a:pt x="21780" y="35242"/>
                  </a:lnTo>
                  <a:lnTo>
                    <a:pt x="21780" y="35736"/>
                  </a:lnTo>
                  <a:lnTo>
                    <a:pt x="21780" y="36159"/>
                  </a:lnTo>
                  <a:lnTo>
                    <a:pt x="21639" y="36441"/>
                  </a:lnTo>
                  <a:lnTo>
                    <a:pt x="21498" y="36723"/>
                  </a:lnTo>
                  <a:lnTo>
                    <a:pt x="21287" y="36934"/>
                  </a:lnTo>
                  <a:lnTo>
                    <a:pt x="21075" y="37075"/>
                  </a:lnTo>
                  <a:lnTo>
                    <a:pt x="20511" y="37427"/>
                  </a:lnTo>
                  <a:lnTo>
                    <a:pt x="19877" y="37709"/>
                  </a:lnTo>
                  <a:lnTo>
                    <a:pt x="19595" y="37850"/>
                  </a:lnTo>
                  <a:lnTo>
                    <a:pt x="19384" y="38062"/>
                  </a:lnTo>
                  <a:lnTo>
                    <a:pt x="19172" y="38344"/>
                  </a:lnTo>
                  <a:lnTo>
                    <a:pt x="18961" y="38626"/>
                  </a:lnTo>
                  <a:lnTo>
                    <a:pt x="18890" y="39049"/>
                  </a:lnTo>
                  <a:lnTo>
                    <a:pt x="18820" y="39542"/>
                  </a:lnTo>
                  <a:lnTo>
                    <a:pt x="18820" y="40106"/>
                  </a:lnTo>
                  <a:lnTo>
                    <a:pt x="18890" y="40388"/>
                  </a:lnTo>
                  <a:lnTo>
                    <a:pt x="19031" y="40599"/>
                  </a:lnTo>
                  <a:lnTo>
                    <a:pt x="19172" y="40740"/>
                  </a:lnTo>
                  <a:lnTo>
                    <a:pt x="19313" y="40881"/>
                  </a:lnTo>
                  <a:lnTo>
                    <a:pt x="19666" y="41022"/>
                  </a:lnTo>
                  <a:lnTo>
                    <a:pt x="20088" y="41022"/>
                  </a:lnTo>
                  <a:lnTo>
                    <a:pt x="20511" y="40881"/>
                  </a:lnTo>
                  <a:lnTo>
                    <a:pt x="20934" y="40599"/>
                  </a:lnTo>
                  <a:lnTo>
                    <a:pt x="21357" y="40176"/>
                  </a:lnTo>
                  <a:lnTo>
                    <a:pt x="21428" y="40599"/>
                  </a:lnTo>
                  <a:lnTo>
                    <a:pt x="21569" y="41022"/>
                  </a:lnTo>
                  <a:lnTo>
                    <a:pt x="21710" y="41375"/>
                  </a:lnTo>
                  <a:lnTo>
                    <a:pt x="21851" y="41657"/>
                  </a:lnTo>
                  <a:lnTo>
                    <a:pt x="22062" y="41938"/>
                  </a:lnTo>
                  <a:lnTo>
                    <a:pt x="22344" y="42220"/>
                  </a:lnTo>
                  <a:lnTo>
                    <a:pt x="22626" y="42361"/>
                  </a:lnTo>
                  <a:lnTo>
                    <a:pt x="22908" y="42502"/>
                  </a:lnTo>
                  <a:lnTo>
                    <a:pt x="23190" y="42573"/>
                  </a:lnTo>
                  <a:lnTo>
                    <a:pt x="23472" y="42643"/>
                  </a:lnTo>
                  <a:lnTo>
                    <a:pt x="23754" y="42573"/>
                  </a:lnTo>
                  <a:lnTo>
                    <a:pt x="24036" y="42432"/>
                  </a:lnTo>
                  <a:lnTo>
                    <a:pt x="24317" y="42220"/>
                  </a:lnTo>
                  <a:lnTo>
                    <a:pt x="24529" y="41938"/>
                  </a:lnTo>
                  <a:lnTo>
                    <a:pt x="24811" y="41586"/>
                  </a:lnTo>
                  <a:lnTo>
                    <a:pt x="25022" y="41163"/>
                  </a:lnTo>
                  <a:lnTo>
                    <a:pt x="25163" y="40670"/>
                  </a:lnTo>
                  <a:lnTo>
                    <a:pt x="25234" y="40317"/>
                  </a:lnTo>
                  <a:lnTo>
                    <a:pt x="25163" y="39894"/>
                  </a:lnTo>
                  <a:lnTo>
                    <a:pt x="25093" y="39542"/>
                  </a:lnTo>
                  <a:lnTo>
                    <a:pt x="25022" y="39190"/>
                  </a:lnTo>
                  <a:lnTo>
                    <a:pt x="24811" y="38837"/>
                  </a:lnTo>
                  <a:lnTo>
                    <a:pt x="24388" y="38203"/>
                  </a:lnTo>
                  <a:lnTo>
                    <a:pt x="23542" y="37005"/>
                  </a:lnTo>
                  <a:lnTo>
                    <a:pt x="23190" y="36370"/>
                  </a:lnTo>
                  <a:lnTo>
                    <a:pt x="23049" y="36088"/>
                  </a:lnTo>
                  <a:lnTo>
                    <a:pt x="22978" y="35736"/>
                  </a:lnTo>
                  <a:lnTo>
                    <a:pt x="23260" y="35947"/>
                  </a:lnTo>
                  <a:lnTo>
                    <a:pt x="23542" y="36159"/>
                  </a:lnTo>
                  <a:lnTo>
                    <a:pt x="23824" y="36300"/>
                  </a:lnTo>
                  <a:lnTo>
                    <a:pt x="24177" y="36370"/>
                  </a:lnTo>
                  <a:lnTo>
                    <a:pt x="24811" y="36441"/>
                  </a:lnTo>
                  <a:lnTo>
                    <a:pt x="25093" y="36370"/>
                  </a:lnTo>
                  <a:lnTo>
                    <a:pt x="25375" y="36300"/>
                  </a:lnTo>
                  <a:lnTo>
                    <a:pt x="25586" y="36229"/>
                  </a:lnTo>
                  <a:lnTo>
                    <a:pt x="25798" y="36088"/>
                  </a:lnTo>
                  <a:lnTo>
                    <a:pt x="25939" y="35877"/>
                  </a:lnTo>
                  <a:lnTo>
                    <a:pt x="26080" y="35665"/>
                  </a:lnTo>
                  <a:lnTo>
                    <a:pt x="26080" y="35383"/>
                  </a:lnTo>
                  <a:lnTo>
                    <a:pt x="26080" y="35101"/>
                  </a:lnTo>
                  <a:lnTo>
                    <a:pt x="26009" y="34749"/>
                  </a:lnTo>
                  <a:lnTo>
                    <a:pt x="25798" y="34326"/>
                  </a:lnTo>
                  <a:lnTo>
                    <a:pt x="25586" y="34044"/>
                  </a:lnTo>
                  <a:lnTo>
                    <a:pt x="25375" y="33762"/>
                  </a:lnTo>
                  <a:lnTo>
                    <a:pt x="25163" y="33551"/>
                  </a:lnTo>
                  <a:lnTo>
                    <a:pt x="24881" y="33410"/>
                  </a:lnTo>
                  <a:lnTo>
                    <a:pt x="24388" y="33198"/>
                  </a:lnTo>
                  <a:lnTo>
                    <a:pt x="23824" y="33057"/>
                  </a:lnTo>
                  <a:lnTo>
                    <a:pt x="23260" y="32916"/>
                  </a:lnTo>
                  <a:lnTo>
                    <a:pt x="22767" y="32705"/>
                  </a:lnTo>
                  <a:lnTo>
                    <a:pt x="22555" y="32564"/>
                  </a:lnTo>
                  <a:lnTo>
                    <a:pt x="22344" y="32353"/>
                  </a:lnTo>
                  <a:lnTo>
                    <a:pt x="22133" y="32141"/>
                  </a:lnTo>
                  <a:lnTo>
                    <a:pt x="21992" y="31789"/>
                  </a:lnTo>
                  <a:lnTo>
                    <a:pt x="22273" y="32000"/>
                  </a:lnTo>
                  <a:lnTo>
                    <a:pt x="22626" y="32141"/>
                  </a:lnTo>
                  <a:lnTo>
                    <a:pt x="22908" y="32212"/>
                  </a:lnTo>
                  <a:lnTo>
                    <a:pt x="23190" y="32282"/>
                  </a:lnTo>
                  <a:lnTo>
                    <a:pt x="23472" y="32212"/>
                  </a:lnTo>
                  <a:lnTo>
                    <a:pt x="23754" y="32141"/>
                  </a:lnTo>
                  <a:lnTo>
                    <a:pt x="24036" y="32071"/>
                  </a:lnTo>
                  <a:lnTo>
                    <a:pt x="24247" y="31859"/>
                  </a:lnTo>
                  <a:lnTo>
                    <a:pt x="24458" y="31718"/>
                  </a:lnTo>
                  <a:lnTo>
                    <a:pt x="24599" y="31507"/>
                  </a:lnTo>
                  <a:lnTo>
                    <a:pt x="24740" y="31225"/>
                  </a:lnTo>
                  <a:lnTo>
                    <a:pt x="24881" y="30943"/>
                  </a:lnTo>
                  <a:lnTo>
                    <a:pt x="24881" y="30661"/>
                  </a:lnTo>
                  <a:lnTo>
                    <a:pt x="24881" y="30309"/>
                  </a:lnTo>
                  <a:lnTo>
                    <a:pt x="24881" y="30027"/>
                  </a:lnTo>
                  <a:lnTo>
                    <a:pt x="24811" y="29674"/>
                  </a:lnTo>
                  <a:lnTo>
                    <a:pt x="24529" y="29110"/>
                  </a:lnTo>
                  <a:lnTo>
                    <a:pt x="24106" y="28687"/>
                  </a:lnTo>
                  <a:lnTo>
                    <a:pt x="23542" y="28265"/>
                  </a:lnTo>
                  <a:lnTo>
                    <a:pt x="22978" y="27912"/>
                  </a:lnTo>
                  <a:lnTo>
                    <a:pt x="22344" y="27630"/>
                  </a:lnTo>
                  <a:lnTo>
                    <a:pt x="21710" y="27489"/>
                  </a:lnTo>
                  <a:lnTo>
                    <a:pt x="21075" y="27419"/>
                  </a:lnTo>
                  <a:lnTo>
                    <a:pt x="20511" y="27489"/>
                  </a:lnTo>
                  <a:lnTo>
                    <a:pt x="20229" y="25727"/>
                  </a:lnTo>
                  <a:lnTo>
                    <a:pt x="20229" y="24881"/>
                  </a:lnTo>
                  <a:lnTo>
                    <a:pt x="20229" y="24035"/>
                  </a:lnTo>
                  <a:lnTo>
                    <a:pt x="20300" y="23260"/>
                  </a:lnTo>
                  <a:lnTo>
                    <a:pt x="20441" y="22485"/>
                  </a:lnTo>
                  <a:lnTo>
                    <a:pt x="20723" y="21709"/>
                  </a:lnTo>
                  <a:lnTo>
                    <a:pt x="21075" y="20934"/>
                  </a:lnTo>
                  <a:lnTo>
                    <a:pt x="21992" y="19172"/>
                  </a:lnTo>
                  <a:lnTo>
                    <a:pt x="22908" y="17410"/>
                  </a:lnTo>
                  <a:lnTo>
                    <a:pt x="23683" y="15648"/>
                  </a:lnTo>
                  <a:lnTo>
                    <a:pt x="24458" y="13815"/>
                  </a:lnTo>
                  <a:lnTo>
                    <a:pt x="25022" y="12124"/>
                  </a:lnTo>
                  <a:lnTo>
                    <a:pt x="25516" y="10432"/>
                  </a:lnTo>
                  <a:lnTo>
                    <a:pt x="25868" y="8670"/>
                  </a:lnTo>
                  <a:lnTo>
                    <a:pt x="26009" y="7824"/>
                  </a:lnTo>
                  <a:lnTo>
                    <a:pt x="26080" y="6908"/>
                  </a:lnTo>
                  <a:lnTo>
                    <a:pt x="26009" y="5498"/>
                  </a:lnTo>
                  <a:lnTo>
                    <a:pt x="25868" y="4300"/>
                  </a:lnTo>
                  <a:lnTo>
                    <a:pt x="25727" y="3031"/>
                  </a:lnTo>
                  <a:lnTo>
                    <a:pt x="25516" y="1762"/>
                  </a:lnTo>
                  <a:lnTo>
                    <a:pt x="25234" y="776"/>
                  </a:lnTo>
                  <a:lnTo>
                    <a:pt x="25022" y="423"/>
                  </a:lnTo>
                  <a:lnTo>
                    <a:pt x="24881" y="141"/>
                  </a:lnTo>
                  <a:lnTo>
                    <a:pt x="2467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7" name="Shape 426"/>
            <p:cNvGrpSpPr>
              <a:grpSpLocks/>
            </p:cNvGrpSpPr>
            <p:nvPr/>
          </p:nvGrpSpPr>
          <p:grpSpPr bwMode="auto">
            <a:xfrm>
              <a:off x="1582669" y="1349423"/>
              <a:ext cx="216772" cy="270316"/>
              <a:chOff x="3876444" y="1349423"/>
              <a:chExt cx="216772" cy="270316"/>
            </a:xfrm>
          </p:grpSpPr>
          <p:sp>
            <p:nvSpPr>
              <p:cNvPr id="36" name="Shape 427"/>
              <p:cNvSpPr>
                <a:spLocks/>
              </p:cNvSpPr>
              <p:nvPr/>
            </p:nvSpPr>
            <p:spPr bwMode="auto">
              <a:xfrm>
                <a:off x="3876444" y="1349423"/>
                <a:ext cx="216772" cy="270316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7190" y="1904"/>
                  </a:cxn>
                  <a:cxn ang="0">
                    <a:pos x="6908" y="2679"/>
                  </a:cxn>
                  <a:cxn ang="0">
                    <a:pos x="5287" y="4512"/>
                  </a:cxn>
                  <a:cxn ang="0">
                    <a:pos x="5499" y="3031"/>
                  </a:cxn>
                  <a:cxn ang="0">
                    <a:pos x="6274" y="1974"/>
                  </a:cxn>
                  <a:cxn ang="0">
                    <a:pos x="3596" y="2186"/>
                  </a:cxn>
                  <a:cxn ang="0">
                    <a:pos x="3877" y="2890"/>
                  </a:cxn>
                  <a:cxn ang="0">
                    <a:pos x="4018" y="4794"/>
                  </a:cxn>
                  <a:cxn ang="0">
                    <a:pos x="3314" y="3595"/>
                  </a:cxn>
                  <a:cxn ang="0">
                    <a:pos x="3102" y="2538"/>
                  </a:cxn>
                  <a:cxn ang="0">
                    <a:pos x="3455" y="2186"/>
                  </a:cxn>
                  <a:cxn ang="0">
                    <a:pos x="2115" y="4794"/>
                  </a:cxn>
                  <a:cxn ang="0">
                    <a:pos x="2679" y="5639"/>
                  </a:cxn>
                  <a:cxn ang="0">
                    <a:pos x="1622" y="5569"/>
                  </a:cxn>
                  <a:cxn ang="0">
                    <a:pos x="917" y="4794"/>
                  </a:cxn>
                  <a:cxn ang="0">
                    <a:pos x="1058" y="4512"/>
                  </a:cxn>
                  <a:cxn ang="0">
                    <a:pos x="3807" y="7754"/>
                  </a:cxn>
                  <a:cxn ang="0">
                    <a:pos x="3525" y="9305"/>
                  </a:cxn>
                  <a:cxn ang="0">
                    <a:pos x="2820" y="9375"/>
                  </a:cxn>
                  <a:cxn ang="0">
                    <a:pos x="2538" y="8036"/>
                  </a:cxn>
                  <a:cxn ang="0">
                    <a:pos x="2891" y="7120"/>
                  </a:cxn>
                  <a:cxn ang="0">
                    <a:pos x="3666" y="6485"/>
                  </a:cxn>
                  <a:cxn ang="0">
                    <a:pos x="6274" y="283"/>
                  </a:cxn>
                  <a:cxn ang="0">
                    <a:pos x="5005" y="1269"/>
                  </a:cxn>
                  <a:cxn ang="0">
                    <a:pos x="4441" y="1128"/>
                  </a:cxn>
                  <a:cxn ang="0">
                    <a:pos x="3525" y="846"/>
                  </a:cxn>
                  <a:cxn ang="0">
                    <a:pos x="2679" y="1551"/>
                  </a:cxn>
                  <a:cxn ang="0">
                    <a:pos x="2045" y="2890"/>
                  </a:cxn>
                  <a:cxn ang="0">
                    <a:pos x="847" y="3313"/>
                  </a:cxn>
                  <a:cxn ang="0">
                    <a:pos x="142" y="4018"/>
                  </a:cxn>
                  <a:cxn ang="0">
                    <a:pos x="71" y="5005"/>
                  </a:cxn>
                  <a:cxn ang="0">
                    <a:pos x="494" y="6062"/>
                  </a:cxn>
                  <a:cxn ang="0">
                    <a:pos x="1481" y="6697"/>
                  </a:cxn>
                  <a:cxn ang="0">
                    <a:pos x="1481" y="8036"/>
                  </a:cxn>
                  <a:cxn ang="0">
                    <a:pos x="1411" y="9375"/>
                  </a:cxn>
                  <a:cxn ang="0">
                    <a:pos x="2045" y="10432"/>
                  </a:cxn>
                  <a:cxn ang="0">
                    <a:pos x="2891" y="10785"/>
                  </a:cxn>
                  <a:cxn ang="0">
                    <a:pos x="3666" y="10432"/>
                  </a:cxn>
                  <a:cxn ang="0">
                    <a:pos x="4582" y="9164"/>
                  </a:cxn>
                  <a:cxn ang="0">
                    <a:pos x="5287" y="8318"/>
                  </a:cxn>
                  <a:cxn ang="0">
                    <a:pos x="6626" y="8600"/>
                  </a:cxn>
                  <a:cxn ang="0">
                    <a:pos x="7754" y="8036"/>
                  </a:cxn>
                  <a:cxn ang="0">
                    <a:pos x="8388" y="6979"/>
                  </a:cxn>
                  <a:cxn ang="0">
                    <a:pos x="8247" y="5780"/>
                  </a:cxn>
                  <a:cxn ang="0">
                    <a:pos x="7190" y="4935"/>
                  </a:cxn>
                  <a:cxn ang="0">
                    <a:pos x="8177" y="3384"/>
                  </a:cxn>
                  <a:cxn ang="0">
                    <a:pos x="8670" y="1481"/>
                  </a:cxn>
                  <a:cxn ang="0">
                    <a:pos x="8388" y="635"/>
                  </a:cxn>
                  <a:cxn ang="0">
                    <a:pos x="7754" y="142"/>
                  </a:cxn>
                </a:cxnLst>
                <a:rect l="T0" t="T1" r="T2" b="T3"/>
                <a:pathLst>
                  <a:path w="8671" h="10785" extrusionOk="0">
                    <a:moveTo>
                      <a:pt x="6908" y="1622"/>
                    </a:moveTo>
                    <a:lnTo>
                      <a:pt x="7120" y="1763"/>
                    </a:lnTo>
                    <a:lnTo>
                      <a:pt x="7190" y="1904"/>
                    </a:lnTo>
                    <a:lnTo>
                      <a:pt x="7190" y="2045"/>
                    </a:lnTo>
                    <a:lnTo>
                      <a:pt x="7120" y="2256"/>
                    </a:lnTo>
                    <a:lnTo>
                      <a:pt x="6908" y="2679"/>
                    </a:lnTo>
                    <a:lnTo>
                      <a:pt x="6556" y="3172"/>
                    </a:lnTo>
                    <a:lnTo>
                      <a:pt x="5781" y="4089"/>
                    </a:lnTo>
                    <a:lnTo>
                      <a:pt x="5287" y="4512"/>
                    </a:lnTo>
                    <a:lnTo>
                      <a:pt x="5287" y="4018"/>
                    </a:lnTo>
                    <a:lnTo>
                      <a:pt x="5358" y="3525"/>
                    </a:lnTo>
                    <a:lnTo>
                      <a:pt x="5499" y="3031"/>
                    </a:lnTo>
                    <a:lnTo>
                      <a:pt x="5710" y="2538"/>
                    </a:lnTo>
                    <a:lnTo>
                      <a:pt x="5922" y="2327"/>
                    </a:lnTo>
                    <a:lnTo>
                      <a:pt x="6274" y="1974"/>
                    </a:lnTo>
                    <a:lnTo>
                      <a:pt x="6626" y="1692"/>
                    </a:lnTo>
                    <a:lnTo>
                      <a:pt x="6767" y="1622"/>
                    </a:lnTo>
                    <a:close/>
                    <a:moveTo>
                      <a:pt x="3596" y="2186"/>
                    </a:moveTo>
                    <a:lnTo>
                      <a:pt x="3666" y="2256"/>
                    </a:lnTo>
                    <a:lnTo>
                      <a:pt x="3807" y="2538"/>
                    </a:lnTo>
                    <a:lnTo>
                      <a:pt x="3877" y="2890"/>
                    </a:lnTo>
                    <a:lnTo>
                      <a:pt x="3948" y="3313"/>
                    </a:lnTo>
                    <a:lnTo>
                      <a:pt x="4018" y="4230"/>
                    </a:lnTo>
                    <a:lnTo>
                      <a:pt x="4018" y="4794"/>
                    </a:lnTo>
                    <a:lnTo>
                      <a:pt x="3737" y="4441"/>
                    </a:lnTo>
                    <a:lnTo>
                      <a:pt x="3525" y="4018"/>
                    </a:lnTo>
                    <a:lnTo>
                      <a:pt x="3314" y="3595"/>
                    </a:lnTo>
                    <a:lnTo>
                      <a:pt x="3102" y="3172"/>
                    </a:lnTo>
                    <a:lnTo>
                      <a:pt x="3102" y="2750"/>
                    </a:lnTo>
                    <a:lnTo>
                      <a:pt x="3102" y="2538"/>
                    </a:lnTo>
                    <a:lnTo>
                      <a:pt x="3173" y="2397"/>
                    </a:lnTo>
                    <a:lnTo>
                      <a:pt x="3314" y="2256"/>
                    </a:lnTo>
                    <a:lnTo>
                      <a:pt x="3455" y="2186"/>
                    </a:lnTo>
                    <a:close/>
                    <a:moveTo>
                      <a:pt x="1199" y="4512"/>
                    </a:moveTo>
                    <a:lnTo>
                      <a:pt x="1622" y="4653"/>
                    </a:lnTo>
                    <a:lnTo>
                      <a:pt x="2115" y="4794"/>
                    </a:lnTo>
                    <a:lnTo>
                      <a:pt x="2538" y="5076"/>
                    </a:lnTo>
                    <a:lnTo>
                      <a:pt x="3173" y="5428"/>
                    </a:lnTo>
                    <a:lnTo>
                      <a:pt x="2679" y="5639"/>
                    </a:lnTo>
                    <a:lnTo>
                      <a:pt x="2186" y="5710"/>
                    </a:lnTo>
                    <a:lnTo>
                      <a:pt x="1904" y="5639"/>
                    </a:lnTo>
                    <a:lnTo>
                      <a:pt x="1622" y="5569"/>
                    </a:lnTo>
                    <a:lnTo>
                      <a:pt x="1411" y="5428"/>
                    </a:lnTo>
                    <a:lnTo>
                      <a:pt x="1199" y="5216"/>
                    </a:lnTo>
                    <a:lnTo>
                      <a:pt x="917" y="4794"/>
                    </a:lnTo>
                    <a:lnTo>
                      <a:pt x="917" y="4653"/>
                    </a:lnTo>
                    <a:lnTo>
                      <a:pt x="988" y="4582"/>
                    </a:lnTo>
                    <a:lnTo>
                      <a:pt x="1058" y="4512"/>
                    </a:lnTo>
                    <a:close/>
                    <a:moveTo>
                      <a:pt x="3666" y="6485"/>
                    </a:moveTo>
                    <a:lnTo>
                      <a:pt x="3807" y="7120"/>
                    </a:lnTo>
                    <a:lnTo>
                      <a:pt x="3807" y="7754"/>
                    </a:lnTo>
                    <a:lnTo>
                      <a:pt x="3807" y="8388"/>
                    </a:lnTo>
                    <a:lnTo>
                      <a:pt x="3666" y="9093"/>
                    </a:lnTo>
                    <a:lnTo>
                      <a:pt x="3525" y="9305"/>
                    </a:lnTo>
                    <a:lnTo>
                      <a:pt x="3314" y="9516"/>
                    </a:lnTo>
                    <a:lnTo>
                      <a:pt x="2961" y="9516"/>
                    </a:lnTo>
                    <a:lnTo>
                      <a:pt x="2820" y="9375"/>
                    </a:lnTo>
                    <a:lnTo>
                      <a:pt x="2750" y="9234"/>
                    </a:lnTo>
                    <a:lnTo>
                      <a:pt x="2538" y="8670"/>
                    </a:lnTo>
                    <a:lnTo>
                      <a:pt x="2538" y="8036"/>
                    </a:lnTo>
                    <a:lnTo>
                      <a:pt x="2609" y="7754"/>
                    </a:lnTo>
                    <a:lnTo>
                      <a:pt x="2679" y="7401"/>
                    </a:lnTo>
                    <a:lnTo>
                      <a:pt x="2891" y="7120"/>
                    </a:lnTo>
                    <a:lnTo>
                      <a:pt x="3102" y="6838"/>
                    </a:lnTo>
                    <a:lnTo>
                      <a:pt x="3384" y="6626"/>
                    </a:lnTo>
                    <a:lnTo>
                      <a:pt x="3666" y="6485"/>
                    </a:lnTo>
                    <a:close/>
                    <a:moveTo>
                      <a:pt x="7261" y="1"/>
                    </a:move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close/>
                  </a:path>
                </a:pathLst>
              </a:custGeom>
              <a:solidFill>
                <a:srgbClr val="F7CA0F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Shape 428"/>
              <p:cNvSpPr>
                <a:spLocks/>
              </p:cNvSpPr>
              <p:nvPr/>
            </p:nvSpPr>
            <p:spPr bwMode="auto">
              <a:xfrm>
                <a:off x="3876444" y="1349423"/>
                <a:ext cx="216772" cy="270316"/>
              </a:xfrm>
              <a:custGeom>
                <a:avLst/>
                <a:gdLst>
                  <a:gd name="T0" fmla="*/ 0 w 8671"/>
                  <a:gd name="T1" fmla="*/ 0 h 10785"/>
                  <a:gd name="T2" fmla="*/ 8671 w 8671"/>
                  <a:gd name="T3" fmla="*/ 10785 h 10785"/>
                </a:gdLst>
                <a:ahLst/>
                <a:cxnLst>
                  <a:cxn ang="0">
                    <a:pos x="1763" y="10150"/>
                  </a:cxn>
                  <a:cxn ang="0">
                    <a:pos x="2327" y="10644"/>
                  </a:cxn>
                  <a:cxn ang="0">
                    <a:pos x="2891" y="10785"/>
                  </a:cxn>
                  <a:cxn ang="0">
                    <a:pos x="3455" y="10644"/>
                  </a:cxn>
                  <a:cxn ang="0">
                    <a:pos x="3877" y="10221"/>
                  </a:cxn>
                  <a:cxn ang="0">
                    <a:pos x="4582" y="9164"/>
                  </a:cxn>
                  <a:cxn ang="0">
                    <a:pos x="4794" y="7965"/>
                  </a:cxn>
                  <a:cxn ang="0">
                    <a:pos x="5287" y="8318"/>
                  </a:cxn>
                  <a:cxn ang="0">
                    <a:pos x="6203" y="8670"/>
                  </a:cxn>
                  <a:cxn ang="0">
                    <a:pos x="7049" y="8529"/>
                  </a:cxn>
                  <a:cxn ang="0">
                    <a:pos x="7754" y="8036"/>
                  </a:cxn>
                  <a:cxn ang="0">
                    <a:pos x="8247" y="7331"/>
                  </a:cxn>
                  <a:cxn ang="0">
                    <a:pos x="8459" y="6556"/>
                  </a:cxn>
                  <a:cxn ang="0">
                    <a:pos x="8247" y="5780"/>
                  </a:cxn>
                  <a:cxn ang="0">
                    <a:pos x="7684" y="5146"/>
                  </a:cxn>
                  <a:cxn ang="0">
                    <a:pos x="7190" y="4935"/>
                  </a:cxn>
                  <a:cxn ang="0">
                    <a:pos x="7825" y="3948"/>
                  </a:cxn>
                  <a:cxn ang="0">
                    <a:pos x="8459" y="2750"/>
                  </a:cxn>
                  <a:cxn ang="0">
                    <a:pos x="8670" y="1481"/>
                  </a:cxn>
                  <a:cxn ang="0">
                    <a:pos x="8529" y="917"/>
                  </a:cxn>
                  <a:cxn ang="0">
                    <a:pos x="8177" y="424"/>
                  </a:cxn>
                  <a:cxn ang="0">
                    <a:pos x="7966" y="283"/>
                  </a:cxn>
                  <a:cxn ang="0">
                    <a:pos x="7472" y="71"/>
                  </a:cxn>
                  <a:cxn ang="0">
                    <a:pos x="6767" y="71"/>
                  </a:cxn>
                  <a:cxn ang="0">
                    <a:pos x="5781" y="565"/>
                  </a:cxn>
                  <a:cxn ang="0">
                    <a:pos x="5005" y="1269"/>
                  </a:cxn>
                  <a:cxn ang="0">
                    <a:pos x="4723" y="1692"/>
                  </a:cxn>
                  <a:cxn ang="0">
                    <a:pos x="4441" y="1128"/>
                  </a:cxn>
                  <a:cxn ang="0">
                    <a:pos x="4018" y="846"/>
                  </a:cxn>
                  <a:cxn ang="0">
                    <a:pos x="3525" y="846"/>
                  </a:cxn>
                  <a:cxn ang="0">
                    <a:pos x="3102" y="1128"/>
                  </a:cxn>
                  <a:cxn ang="0">
                    <a:pos x="2327" y="2045"/>
                  </a:cxn>
                  <a:cxn ang="0">
                    <a:pos x="2045" y="2890"/>
                  </a:cxn>
                  <a:cxn ang="0">
                    <a:pos x="2045" y="3172"/>
                  </a:cxn>
                  <a:cxn ang="0">
                    <a:pos x="1199" y="3172"/>
                  </a:cxn>
                  <a:cxn ang="0">
                    <a:pos x="565" y="3454"/>
                  </a:cxn>
                  <a:cxn ang="0">
                    <a:pos x="142" y="4018"/>
                  </a:cxn>
                  <a:cxn ang="0">
                    <a:pos x="1" y="4653"/>
                  </a:cxn>
                  <a:cxn ang="0">
                    <a:pos x="142" y="5357"/>
                  </a:cxn>
                  <a:cxn ang="0">
                    <a:pos x="494" y="6062"/>
                  </a:cxn>
                  <a:cxn ang="0">
                    <a:pos x="1129" y="6556"/>
                  </a:cxn>
                  <a:cxn ang="0">
                    <a:pos x="1974" y="6767"/>
                  </a:cxn>
                  <a:cxn ang="0">
                    <a:pos x="1552" y="7542"/>
                  </a:cxn>
                  <a:cxn ang="0">
                    <a:pos x="1411" y="8459"/>
                  </a:cxn>
                  <a:cxn ang="0">
                    <a:pos x="1411" y="9375"/>
                  </a:cxn>
                  <a:cxn ang="0">
                    <a:pos x="1763" y="10150"/>
                  </a:cxn>
                </a:cxnLst>
                <a:rect l="T0" t="T1" r="T2" b="T3"/>
                <a:pathLst>
                  <a:path w="8671" h="10785" fill="none" extrusionOk="0">
                    <a:moveTo>
                      <a:pt x="1763" y="10150"/>
                    </a:moveTo>
                    <a:lnTo>
                      <a:pt x="1763" y="10150"/>
                    </a:lnTo>
                    <a:lnTo>
                      <a:pt x="2045" y="10432"/>
                    </a:lnTo>
                    <a:lnTo>
                      <a:pt x="2327" y="10644"/>
                    </a:lnTo>
                    <a:lnTo>
                      <a:pt x="2609" y="10714"/>
                    </a:lnTo>
                    <a:lnTo>
                      <a:pt x="2891" y="10785"/>
                    </a:lnTo>
                    <a:lnTo>
                      <a:pt x="3173" y="10714"/>
                    </a:lnTo>
                    <a:lnTo>
                      <a:pt x="3455" y="10644"/>
                    </a:lnTo>
                    <a:lnTo>
                      <a:pt x="3666" y="10432"/>
                    </a:lnTo>
                    <a:lnTo>
                      <a:pt x="3877" y="10221"/>
                    </a:lnTo>
                    <a:lnTo>
                      <a:pt x="4300" y="9727"/>
                    </a:lnTo>
                    <a:lnTo>
                      <a:pt x="4582" y="9164"/>
                    </a:lnTo>
                    <a:lnTo>
                      <a:pt x="4794" y="8529"/>
                    </a:lnTo>
                    <a:lnTo>
                      <a:pt x="4794" y="7965"/>
                    </a:lnTo>
                    <a:lnTo>
                      <a:pt x="5287" y="8318"/>
                    </a:lnTo>
                    <a:lnTo>
                      <a:pt x="5710" y="8529"/>
                    </a:lnTo>
                    <a:lnTo>
                      <a:pt x="6203" y="8670"/>
                    </a:lnTo>
                    <a:lnTo>
                      <a:pt x="6626" y="8600"/>
                    </a:lnTo>
                    <a:lnTo>
                      <a:pt x="7049" y="8529"/>
                    </a:lnTo>
                    <a:lnTo>
                      <a:pt x="7472" y="8318"/>
                    </a:lnTo>
                    <a:lnTo>
                      <a:pt x="7754" y="8036"/>
                    </a:lnTo>
                    <a:lnTo>
                      <a:pt x="8036" y="7683"/>
                    </a:lnTo>
                    <a:lnTo>
                      <a:pt x="8247" y="7331"/>
                    </a:lnTo>
                    <a:lnTo>
                      <a:pt x="8388" y="6979"/>
                    </a:lnTo>
                    <a:lnTo>
                      <a:pt x="8459" y="6556"/>
                    </a:lnTo>
                    <a:lnTo>
                      <a:pt x="8388" y="6133"/>
                    </a:lnTo>
                    <a:lnTo>
                      <a:pt x="8247" y="5780"/>
                    </a:lnTo>
                    <a:lnTo>
                      <a:pt x="8036" y="5428"/>
                    </a:lnTo>
                    <a:lnTo>
                      <a:pt x="7684" y="5146"/>
                    </a:lnTo>
                    <a:lnTo>
                      <a:pt x="7190" y="4935"/>
                    </a:lnTo>
                    <a:lnTo>
                      <a:pt x="7472" y="4512"/>
                    </a:lnTo>
                    <a:lnTo>
                      <a:pt x="7825" y="3948"/>
                    </a:lnTo>
                    <a:lnTo>
                      <a:pt x="8177" y="3384"/>
                    </a:lnTo>
                    <a:lnTo>
                      <a:pt x="8459" y="2750"/>
                    </a:lnTo>
                    <a:lnTo>
                      <a:pt x="8670" y="2115"/>
                    </a:lnTo>
                    <a:lnTo>
                      <a:pt x="8670" y="1481"/>
                    </a:lnTo>
                    <a:lnTo>
                      <a:pt x="8600" y="1199"/>
                    </a:lnTo>
                    <a:lnTo>
                      <a:pt x="8529" y="917"/>
                    </a:lnTo>
                    <a:lnTo>
                      <a:pt x="8388" y="635"/>
                    </a:lnTo>
                    <a:lnTo>
                      <a:pt x="8177" y="424"/>
                    </a:lnTo>
                    <a:lnTo>
                      <a:pt x="7966" y="283"/>
                    </a:lnTo>
                    <a:lnTo>
                      <a:pt x="7754" y="142"/>
                    </a:lnTo>
                    <a:lnTo>
                      <a:pt x="7472" y="71"/>
                    </a:lnTo>
                    <a:lnTo>
                      <a:pt x="7261" y="1"/>
                    </a:lnTo>
                    <a:lnTo>
                      <a:pt x="6767" y="71"/>
                    </a:lnTo>
                    <a:lnTo>
                      <a:pt x="6274" y="283"/>
                    </a:lnTo>
                    <a:lnTo>
                      <a:pt x="5781" y="565"/>
                    </a:lnTo>
                    <a:lnTo>
                      <a:pt x="5358" y="917"/>
                    </a:lnTo>
                    <a:lnTo>
                      <a:pt x="5005" y="1269"/>
                    </a:lnTo>
                    <a:lnTo>
                      <a:pt x="4723" y="1692"/>
                    </a:lnTo>
                    <a:lnTo>
                      <a:pt x="4582" y="1340"/>
                    </a:lnTo>
                    <a:lnTo>
                      <a:pt x="4441" y="1128"/>
                    </a:lnTo>
                    <a:lnTo>
                      <a:pt x="4230" y="917"/>
                    </a:lnTo>
                    <a:lnTo>
                      <a:pt x="4018" y="846"/>
                    </a:lnTo>
                    <a:lnTo>
                      <a:pt x="3807" y="846"/>
                    </a:lnTo>
                    <a:lnTo>
                      <a:pt x="3525" y="846"/>
                    </a:lnTo>
                    <a:lnTo>
                      <a:pt x="3314" y="987"/>
                    </a:lnTo>
                    <a:lnTo>
                      <a:pt x="3102" y="1128"/>
                    </a:lnTo>
                    <a:lnTo>
                      <a:pt x="2679" y="1551"/>
                    </a:lnTo>
                    <a:lnTo>
                      <a:pt x="2327" y="2045"/>
                    </a:lnTo>
                    <a:lnTo>
                      <a:pt x="2115" y="2609"/>
                    </a:lnTo>
                    <a:lnTo>
                      <a:pt x="2045" y="2890"/>
                    </a:lnTo>
                    <a:lnTo>
                      <a:pt x="2045" y="3172"/>
                    </a:lnTo>
                    <a:lnTo>
                      <a:pt x="1622" y="3172"/>
                    </a:lnTo>
                    <a:lnTo>
                      <a:pt x="1199" y="3172"/>
                    </a:lnTo>
                    <a:lnTo>
                      <a:pt x="847" y="3313"/>
                    </a:lnTo>
                    <a:lnTo>
                      <a:pt x="565" y="3454"/>
                    </a:lnTo>
                    <a:lnTo>
                      <a:pt x="353" y="3736"/>
                    </a:lnTo>
                    <a:lnTo>
                      <a:pt x="142" y="4018"/>
                    </a:lnTo>
                    <a:lnTo>
                      <a:pt x="71" y="4371"/>
                    </a:lnTo>
                    <a:lnTo>
                      <a:pt x="1" y="4653"/>
                    </a:lnTo>
                    <a:lnTo>
                      <a:pt x="71" y="5005"/>
                    </a:lnTo>
                    <a:lnTo>
                      <a:pt x="142" y="5357"/>
                    </a:lnTo>
                    <a:lnTo>
                      <a:pt x="283" y="5710"/>
                    </a:lnTo>
                    <a:lnTo>
                      <a:pt x="494" y="6062"/>
                    </a:lnTo>
                    <a:lnTo>
                      <a:pt x="776" y="6274"/>
                    </a:lnTo>
                    <a:lnTo>
                      <a:pt x="1129" y="6556"/>
                    </a:lnTo>
                    <a:lnTo>
                      <a:pt x="1481" y="6697"/>
                    </a:lnTo>
                    <a:lnTo>
                      <a:pt x="1974" y="6767"/>
                    </a:lnTo>
                    <a:lnTo>
                      <a:pt x="1552" y="7542"/>
                    </a:lnTo>
                    <a:lnTo>
                      <a:pt x="1481" y="8036"/>
                    </a:lnTo>
                    <a:lnTo>
                      <a:pt x="1411" y="8459"/>
                    </a:lnTo>
                    <a:lnTo>
                      <a:pt x="1340" y="8882"/>
                    </a:lnTo>
                    <a:lnTo>
                      <a:pt x="1411" y="9375"/>
                    </a:lnTo>
                    <a:lnTo>
                      <a:pt x="1552" y="9798"/>
                    </a:lnTo>
                    <a:lnTo>
                      <a:pt x="1763" y="1015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Shape 429"/>
              <p:cNvSpPr>
                <a:spLocks/>
              </p:cNvSpPr>
              <p:nvPr/>
            </p:nvSpPr>
            <p:spPr bwMode="auto">
              <a:xfrm>
                <a:off x="3939735" y="1512245"/>
                <a:ext cx="31646" cy="75878"/>
              </a:xfrm>
              <a:custGeom>
                <a:avLst/>
                <a:gdLst>
                  <a:gd name="T0" fmla="*/ 0 w 1269"/>
                  <a:gd name="T1" fmla="*/ 0 h 3032"/>
                  <a:gd name="T2" fmla="*/ 1269 w 1269"/>
                  <a:gd name="T3" fmla="*/ 3032 h 3032"/>
                </a:gdLst>
                <a:ahLst/>
                <a:cxnLst>
                  <a:cxn ang="0">
                    <a:pos x="1128" y="2608"/>
                  </a:cxn>
                  <a:cxn ang="0">
                    <a:pos x="1128" y="2608"/>
                  </a:cxn>
                  <a:cxn ang="0">
                    <a:pos x="987" y="2820"/>
                  </a:cxn>
                  <a:cxn ang="0">
                    <a:pos x="776" y="3031"/>
                  </a:cxn>
                  <a:cxn ang="0">
                    <a:pos x="635" y="3031"/>
                  </a:cxn>
                  <a:cxn ang="0">
                    <a:pos x="423" y="3031"/>
                  </a:cxn>
                  <a:cxn ang="0">
                    <a:pos x="282" y="2890"/>
                  </a:cxn>
                  <a:cxn ang="0">
                    <a:pos x="212" y="2749"/>
                  </a:cxn>
                  <a:cxn ang="0">
                    <a:pos x="0" y="2185"/>
                  </a:cxn>
                  <a:cxn ang="0">
                    <a:pos x="0" y="1551"/>
                  </a:cxn>
                  <a:cxn ang="0">
                    <a:pos x="71" y="1269"/>
                  </a:cxn>
                  <a:cxn ang="0">
                    <a:pos x="141" y="916"/>
                  </a:cxn>
                  <a:cxn ang="0">
                    <a:pos x="353" y="635"/>
                  </a:cxn>
                  <a:cxn ang="0">
                    <a:pos x="564" y="353"/>
                  </a:cxn>
                  <a:cxn ang="0">
                    <a:pos x="846" y="141"/>
                  </a:cxn>
                  <a:cxn ang="0">
                    <a:pos x="1128" y="0"/>
                  </a:cxn>
                  <a:cxn ang="0">
                    <a:pos x="1128" y="0"/>
                  </a:cxn>
                  <a:cxn ang="0">
                    <a:pos x="1269" y="635"/>
                  </a:cxn>
                  <a:cxn ang="0">
                    <a:pos x="1269" y="1269"/>
                  </a:cxn>
                  <a:cxn ang="0">
                    <a:pos x="1269" y="1903"/>
                  </a:cxn>
                  <a:cxn ang="0">
                    <a:pos x="1128" y="2608"/>
                  </a:cxn>
                  <a:cxn ang="0">
                    <a:pos x="1128" y="2608"/>
                  </a:cxn>
                </a:cxnLst>
                <a:rect l="T0" t="T1" r="T2" b="T3"/>
                <a:pathLst>
                  <a:path w="1269" h="3032" fill="none" extrusionOk="0">
                    <a:moveTo>
                      <a:pt x="1128" y="2608"/>
                    </a:moveTo>
                    <a:lnTo>
                      <a:pt x="1128" y="2608"/>
                    </a:lnTo>
                    <a:lnTo>
                      <a:pt x="987" y="2820"/>
                    </a:lnTo>
                    <a:lnTo>
                      <a:pt x="776" y="3031"/>
                    </a:lnTo>
                    <a:lnTo>
                      <a:pt x="635" y="3031"/>
                    </a:lnTo>
                    <a:lnTo>
                      <a:pt x="423" y="3031"/>
                    </a:lnTo>
                    <a:lnTo>
                      <a:pt x="282" y="2890"/>
                    </a:lnTo>
                    <a:lnTo>
                      <a:pt x="212" y="2749"/>
                    </a:lnTo>
                    <a:lnTo>
                      <a:pt x="0" y="2185"/>
                    </a:lnTo>
                    <a:lnTo>
                      <a:pt x="0" y="1551"/>
                    </a:lnTo>
                    <a:lnTo>
                      <a:pt x="71" y="1269"/>
                    </a:lnTo>
                    <a:lnTo>
                      <a:pt x="141" y="916"/>
                    </a:lnTo>
                    <a:lnTo>
                      <a:pt x="353" y="635"/>
                    </a:lnTo>
                    <a:lnTo>
                      <a:pt x="564" y="353"/>
                    </a:lnTo>
                    <a:lnTo>
                      <a:pt x="846" y="141"/>
                    </a:lnTo>
                    <a:lnTo>
                      <a:pt x="1128" y="0"/>
                    </a:lnTo>
                    <a:lnTo>
                      <a:pt x="1269" y="635"/>
                    </a:lnTo>
                    <a:lnTo>
                      <a:pt x="1269" y="1269"/>
                    </a:lnTo>
                    <a:lnTo>
                      <a:pt x="1269" y="1903"/>
                    </a:lnTo>
                    <a:lnTo>
                      <a:pt x="1128" y="260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Shape 430"/>
              <p:cNvSpPr>
                <a:spLocks/>
              </p:cNvSpPr>
              <p:nvPr/>
            </p:nvSpPr>
            <p:spPr bwMode="auto">
              <a:xfrm>
                <a:off x="3953975" y="1404751"/>
                <a:ext cx="22152" cy="64812"/>
              </a:xfrm>
              <a:custGeom>
                <a:avLst/>
                <a:gdLst>
                  <a:gd name="T0" fmla="*/ 0 w 917"/>
                  <a:gd name="T1" fmla="*/ 0 h 2609"/>
                  <a:gd name="T2" fmla="*/ 917 w 917"/>
                  <a:gd name="T3" fmla="*/ 2609 h 2609"/>
                </a:gdLst>
                <a:ahLst/>
                <a:cxnLst>
                  <a:cxn ang="0">
                    <a:pos x="353" y="1"/>
                  </a:cxn>
                  <a:cxn ang="0">
                    <a:pos x="353" y="1"/>
                  </a:cxn>
                  <a:cxn ang="0">
                    <a:pos x="494" y="1"/>
                  </a:cxn>
                  <a:cxn ang="0">
                    <a:pos x="564" y="71"/>
                  </a:cxn>
                  <a:cxn ang="0">
                    <a:pos x="705" y="353"/>
                  </a:cxn>
                  <a:cxn ang="0">
                    <a:pos x="775" y="705"/>
                  </a:cxn>
                  <a:cxn ang="0">
                    <a:pos x="846" y="1128"/>
                  </a:cxn>
                  <a:cxn ang="0">
                    <a:pos x="916" y="2045"/>
                  </a:cxn>
                  <a:cxn ang="0">
                    <a:pos x="916" y="2609"/>
                  </a:cxn>
                  <a:cxn ang="0">
                    <a:pos x="916" y="2609"/>
                  </a:cxn>
                  <a:cxn ang="0">
                    <a:pos x="635" y="2256"/>
                  </a:cxn>
                  <a:cxn ang="0">
                    <a:pos x="423" y="1833"/>
                  </a:cxn>
                  <a:cxn ang="0">
                    <a:pos x="212" y="1410"/>
                  </a:cxn>
                  <a:cxn ang="0">
                    <a:pos x="0" y="987"/>
                  </a:cxn>
                  <a:cxn ang="0">
                    <a:pos x="0" y="565"/>
                  </a:cxn>
                  <a:cxn ang="0">
                    <a:pos x="0" y="353"/>
                  </a:cxn>
                  <a:cxn ang="0">
                    <a:pos x="71" y="212"/>
                  </a:cxn>
                  <a:cxn ang="0">
                    <a:pos x="212" y="71"/>
                  </a:cxn>
                  <a:cxn ang="0">
                    <a:pos x="353" y="1"/>
                  </a:cxn>
                  <a:cxn ang="0">
                    <a:pos x="353" y="1"/>
                  </a:cxn>
                </a:cxnLst>
                <a:rect l="T0" t="T1" r="T2" b="T3"/>
                <a:pathLst>
                  <a:path w="917" h="2609" fill="none" extrusionOk="0">
                    <a:moveTo>
                      <a:pt x="353" y="1"/>
                    </a:moveTo>
                    <a:lnTo>
                      <a:pt x="353" y="1"/>
                    </a:lnTo>
                    <a:lnTo>
                      <a:pt x="494" y="1"/>
                    </a:lnTo>
                    <a:lnTo>
                      <a:pt x="564" y="71"/>
                    </a:lnTo>
                    <a:lnTo>
                      <a:pt x="705" y="353"/>
                    </a:lnTo>
                    <a:lnTo>
                      <a:pt x="775" y="705"/>
                    </a:lnTo>
                    <a:lnTo>
                      <a:pt x="846" y="1128"/>
                    </a:lnTo>
                    <a:lnTo>
                      <a:pt x="916" y="2045"/>
                    </a:lnTo>
                    <a:lnTo>
                      <a:pt x="916" y="2609"/>
                    </a:lnTo>
                    <a:lnTo>
                      <a:pt x="635" y="2256"/>
                    </a:lnTo>
                    <a:lnTo>
                      <a:pt x="423" y="1833"/>
                    </a:lnTo>
                    <a:lnTo>
                      <a:pt x="212" y="1410"/>
                    </a:lnTo>
                    <a:lnTo>
                      <a:pt x="0" y="987"/>
                    </a:lnTo>
                    <a:lnTo>
                      <a:pt x="0" y="565"/>
                    </a:lnTo>
                    <a:lnTo>
                      <a:pt x="0" y="353"/>
                    </a:lnTo>
                    <a:lnTo>
                      <a:pt x="71" y="212"/>
                    </a:lnTo>
                    <a:lnTo>
                      <a:pt x="212" y="71"/>
                    </a:lnTo>
                    <a:lnTo>
                      <a:pt x="353" y="1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Shape 431"/>
              <p:cNvSpPr>
                <a:spLocks/>
              </p:cNvSpPr>
              <p:nvPr/>
            </p:nvSpPr>
            <p:spPr bwMode="auto">
              <a:xfrm>
                <a:off x="3898596" y="1463240"/>
                <a:ext cx="56962" cy="30036"/>
              </a:xfrm>
              <a:custGeom>
                <a:avLst/>
                <a:gdLst>
                  <a:gd name="T0" fmla="*/ 0 w 2256"/>
                  <a:gd name="T1" fmla="*/ 0 h 1199"/>
                  <a:gd name="T2" fmla="*/ 2256 w 2256"/>
                  <a:gd name="T3" fmla="*/ 1199 h 1199"/>
                </a:gdLst>
                <a:ahLst/>
                <a:cxnLst>
                  <a:cxn ang="0">
                    <a:pos x="282" y="705"/>
                  </a:cxn>
                  <a:cxn ang="0">
                    <a:pos x="282" y="705"/>
                  </a:cxn>
                  <a:cxn ang="0">
                    <a:pos x="0" y="283"/>
                  </a:cxn>
                  <a:cxn ang="0">
                    <a:pos x="0" y="142"/>
                  </a:cxn>
                  <a:cxn ang="0">
                    <a:pos x="71" y="71"/>
                  </a:cxn>
                  <a:cxn ang="0">
                    <a:pos x="141" y="1"/>
                  </a:cxn>
                  <a:cxn ang="0">
                    <a:pos x="282" y="1"/>
                  </a:cxn>
                  <a:cxn ang="0">
                    <a:pos x="705" y="142"/>
                  </a:cxn>
                  <a:cxn ang="0">
                    <a:pos x="1198" y="283"/>
                  </a:cxn>
                  <a:cxn ang="0">
                    <a:pos x="1621" y="565"/>
                  </a:cxn>
                  <a:cxn ang="0">
                    <a:pos x="2256" y="917"/>
                  </a:cxn>
                  <a:cxn ang="0">
                    <a:pos x="2256" y="917"/>
                  </a:cxn>
                  <a:cxn ang="0">
                    <a:pos x="1762" y="1128"/>
                  </a:cxn>
                  <a:cxn ang="0">
                    <a:pos x="1269" y="1199"/>
                  </a:cxn>
                  <a:cxn ang="0">
                    <a:pos x="987" y="1128"/>
                  </a:cxn>
                  <a:cxn ang="0">
                    <a:pos x="705" y="1058"/>
                  </a:cxn>
                  <a:cxn ang="0">
                    <a:pos x="494" y="917"/>
                  </a:cxn>
                  <a:cxn ang="0">
                    <a:pos x="282" y="705"/>
                  </a:cxn>
                  <a:cxn ang="0">
                    <a:pos x="282" y="705"/>
                  </a:cxn>
                </a:cxnLst>
                <a:rect l="T0" t="T1" r="T2" b="T3"/>
                <a:pathLst>
                  <a:path w="2256" h="1199" fill="none" extrusionOk="0">
                    <a:moveTo>
                      <a:pt x="282" y="705"/>
                    </a:moveTo>
                    <a:lnTo>
                      <a:pt x="282" y="705"/>
                    </a:lnTo>
                    <a:lnTo>
                      <a:pt x="0" y="283"/>
                    </a:lnTo>
                    <a:lnTo>
                      <a:pt x="0" y="142"/>
                    </a:lnTo>
                    <a:lnTo>
                      <a:pt x="71" y="71"/>
                    </a:lnTo>
                    <a:lnTo>
                      <a:pt x="141" y="1"/>
                    </a:lnTo>
                    <a:lnTo>
                      <a:pt x="282" y="1"/>
                    </a:lnTo>
                    <a:lnTo>
                      <a:pt x="705" y="142"/>
                    </a:lnTo>
                    <a:lnTo>
                      <a:pt x="1198" y="283"/>
                    </a:lnTo>
                    <a:lnTo>
                      <a:pt x="1621" y="565"/>
                    </a:lnTo>
                    <a:lnTo>
                      <a:pt x="2256" y="917"/>
                    </a:lnTo>
                    <a:lnTo>
                      <a:pt x="1762" y="1128"/>
                    </a:lnTo>
                    <a:lnTo>
                      <a:pt x="1269" y="1199"/>
                    </a:lnTo>
                    <a:lnTo>
                      <a:pt x="987" y="1128"/>
                    </a:lnTo>
                    <a:lnTo>
                      <a:pt x="705" y="1058"/>
                    </a:lnTo>
                    <a:lnTo>
                      <a:pt x="494" y="917"/>
                    </a:lnTo>
                    <a:lnTo>
                      <a:pt x="282" y="70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8" name="Shape 432"/>
            <p:cNvSpPr>
              <a:spLocks/>
            </p:cNvSpPr>
            <p:nvPr/>
          </p:nvSpPr>
          <p:spPr bwMode="auto">
            <a:xfrm>
              <a:off x="1085832" y="2701002"/>
              <a:ext cx="238924" cy="314577"/>
            </a:xfrm>
            <a:custGeom>
              <a:avLst/>
              <a:gdLst>
                <a:gd name="T0" fmla="*/ 0 w 9516"/>
                <a:gd name="T1" fmla="*/ 0 h 12547"/>
                <a:gd name="T2" fmla="*/ 9516 w 9516"/>
                <a:gd name="T3" fmla="*/ 12547 h 12547"/>
              </a:gdLst>
              <a:ahLst/>
              <a:cxnLst>
                <a:cxn ang="0">
                  <a:pos x="9420" y="385"/>
                </a:cxn>
                <a:cxn ang="0">
                  <a:pos x="9516" y="0"/>
                </a:cxn>
                <a:cxn ang="0">
                  <a:pos x="4793" y="4582"/>
                </a:cxn>
                <a:cxn ang="0">
                  <a:pos x="2256" y="7471"/>
                </a:cxn>
                <a:cxn ang="0">
                  <a:pos x="1410" y="8599"/>
                </a:cxn>
                <a:cxn ang="0">
                  <a:pos x="2045" y="7190"/>
                </a:cxn>
                <a:cxn ang="0">
                  <a:pos x="2961" y="5921"/>
                </a:cxn>
                <a:cxn ang="0">
                  <a:pos x="4089" y="4864"/>
                </a:cxn>
                <a:cxn ang="0">
                  <a:pos x="5357" y="3947"/>
                </a:cxn>
                <a:cxn ang="0">
                  <a:pos x="6626" y="3806"/>
                </a:cxn>
                <a:cxn ang="0">
                  <a:pos x="6555" y="5357"/>
                </a:cxn>
                <a:cxn ang="0">
                  <a:pos x="6415" y="6344"/>
                </a:cxn>
                <a:cxn ang="0">
                  <a:pos x="5921" y="7331"/>
                </a:cxn>
                <a:cxn ang="0">
                  <a:pos x="5075" y="8176"/>
                </a:cxn>
                <a:cxn ang="0">
                  <a:pos x="4089" y="8811"/>
                </a:cxn>
                <a:cxn ang="0">
                  <a:pos x="2045" y="10009"/>
                </a:cxn>
                <a:cxn ang="0">
                  <a:pos x="2538" y="9022"/>
                </a:cxn>
                <a:cxn ang="0">
                  <a:pos x="3948" y="7260"/>
                </a:cxn>
                <a:cxn ang="0">
                  <a:pos x="4934" y="6062"/>
                </a:cxn>
                <a:cxn ang="0">
                  <a:pos x="5639" y="4652"/>
                </a:cxn>
                <a:cxn ang="0">
                  <a:pos x="6415" y="3454"/>
                </a:cxn>
                <a:cxn ang="0">
                  <a:pos x="9420" y="385"/>
                </a:cxn>
                <a:cxn ang="0">
                  <a:pos x="8811" y="1057"/>
                </a:cxn>
                <a:cxn ang="0">
                  <a:pos x="7260" y="2115"/>
                </a:cxn>
                <a:cxn ang="0">
                  <a:pos x="4652" y="3595"/>
                </a:cxn>
                <a:cxn ang="0">
                  <a:pos x="2326" y="5005"/>
                </a:cxn>
                <a:cxn ang="0">
                  <a:pos x="1622" y="5709"/>
                </a:cxn>
                <a:cxn ang="0">
                  <a:pos x="917" y="6696"/>
                </a:cxn>
                <a:cxn ang="0">
                  <a:pos x="494" y="7683"/>
                </a:cxn>
                <a:cxn ang="0">
                  <a:pos x="1" y="9938"/>
                </a:cxn>
                <a:cxn ang="0">
                  <a:pos x="71" y="11560"/>
                </a:cxn>
                <a:cxn ang="0">
                  <a:pos x="282" y="12405"/>
                </a:cxn>
                <a:cxn ang="0">
                  <a:pos x="423" y="12546"/>
                </a:cxn>
                <a:cxn ang="0">
                  <a:pos x="705" y="12405"/>
                </a:cxn>
                <a:cxn ang="0">
                  <a:pos x="1410" y="11630"/>
                </a:cxn>
                <a:cxn ang="0">
                  <a:pos x="3172" y="10432"/>
                </a:cxn>
                <a:cxn ang="0">
                  <a:pos x="5075" y="9445"/>
                </a:cxn>
                <a:cxn ang="0">
                  <a:pos x="6344" y="8458"/>
                </a:cxn>
                <a:cxn ang="0">
                  <a:pos x="6978" y="7683"/>
                </a:cxn>
                <a:cxn ang="0">
                  <a:pos x="7401" y="6696"/>
                </a:cxn>
                <a:cxn ang="0">
                  <a:pos x="7472" y="5709"/>
                </a:cxn>
                <a:cxn ang="0">
                  <a:pos x="7331" y="4300"/>
                </a:cxn>
                <a:cxn ang="0">
                  <a:pos x="7401" y="3313"/>
                </a:cxn>
                <a:cxn ang="0">
                  <a:pos x="7824" y="2538"/>
                </a:cxn>
                <a:cxn ang="0">
                  <a:pos x="8811" y="1410"/>
                </a:cxn>
                <a:cxn ang="0">
                  <a:pos x="9375" y="564"/>
                </a:cxn>
              </a:cxnLst>
              <a:rect l="T0" t="T1" r="T2" b="T3"/>
              <a:pathLst>
                <a:path w="9516" h="12547" extrusionOk="0">
                  <a:moveTo>
                    <a:pt x="9516" y="0"/>
                  </a:moveTo>
                  <a:lnTo>
                    <a:pt x="9420" y="385"/>
                  </a:lnTo>
                  <a:lnTo>
                    <a:pt x="9445" y="353"/>
                  </a:lnTo>
                  <a:lnTo>
                    <a:pt x="9516" y="0"/>
                  </a:lnTo>
                  <a:close/>
                  <a:moveTo>
                    <a:pt x="5357" y="3947"/>
                  </a:moveTo>
                  <a:lnTo>
                    <a:pt x="4793" y="4582"/>
                  </a:lnTo>
                  <a:lnTo>
                    <a:pt x="3595" y="5921"/>
                  </a:lnTo>
                  <a:lnTo>
                    <a:pt x="2256" y="7471"/>
                  </a:lnTo>
                  <a:lnTo>
                    <a:pt x="1763" y="8106"/>
                  </a:lnTo>
                  <a:lnTo>
                    <a:pt x="1410" y="8599"/>
                  </a:lnTo>
                  <a:lnTo>
                    <a:pt x="1692" y="7894"/>
                  </a:lnTo>
                  <a:lnTo>
                    <a:pt x="2045" y="7190"/>
                  </a:lnTo>
                  <a:lnTo>
                    <a:pt x="2467" y="6485"/>
                  </a:lnTo>
                  <a:lnTo>
                    <a:pt x="2961" y="5921"/>
                  </a:lnTo>
                  <a:lnTo>
                    <a:pt x="3525" y="5357"/>
                  </a:lnTo>
                  <a:lnTo>
                    <a:pt x="4089" y="4864"/>
                  </a:lnTo>
                  <a:lnTo>
                    <a:pt x="4723" y="4370"/>
                  </a:lnTo>
                  <a:lnTo>
                    <a:pt x="5357" y="3947"/>
                  </a:lnTo>
                  <a:close/>
                  <a:moveTo>
                    <a:pt x="6696" y="3242"/>
                  </a:moveTo>
                  <a:lnTo>
                    <a:pt x="6626" y="3806"/>
                  </a:lnTo>
                  <a:lnTo>
                    <a:pt x="6626" y="4300"/>
                  </a:lnTo>
                  <a:lnTo>
                    <a:pt x="6555" y="5357"/>
                  </a:lnTo>
                  <a:lnTo>
                    <a:pt x="6485" y="5850"/>
                  </a:lnTo>
                  <a:lnTo>
                    <a:pt x="6415" y="6344"/>
                  </a:lnTo>
                  <a:lnTo>
                    <a:pt x="6203" y="6837"/>
                  </a:lnTo>
                  <a:lnTo>
                    <a:pt x="5921" y="7331"/>
                  </a:lnTo>
                  <a:lnTo>
                    <a:pt x="5569" y="7753"/>
                  </a:lnTo>
                  <a:lnTo>
                    <a:pt x="5075" y="8176"/>
                  </a:lnTo>
                  <a:lnTo>
                    <a:pt x="4652" y="8529"/>
                  </a:lnTo>
                  <a:lnTo>
                    <a:pt x="4089" y="8811"/>
                  </a:lnTo>
                  <a:lnTo>
                    <a:pt x="3031" y="9375"/>
                  </a:lnTo>
                  <a:lnTo>
                    <a:pt x="2045" y="10009"/>
                  </a:lnTo>
                  <a:lnTo>
                    <a:pt x="2256" y="9445"/>
                  </a:lnTo>
                  <a:lnTo>
                    <a:pt x="2538" y="9022"/>
                  </a:lnTo>
                  <a:lnTo>
                    <a:pt x="3243" y="8106"/>
                  </a:lnTo>
                  <a:lnTo>
                    <a:pt x="3948" y="7260"/>
                  </a:lnTo>
                  <a:lnTo>
                    <a:pt x="4723" y="6414"/>
                  </a:lnTo>
                  <a:lnTo>
                    <a:pt x="4934" y="6062"/>
                  </a:lnTo>
                  <a:lnTo>
                    <a:pt x="5216" y="5639"/>
                  </a:lnTo>
                  <a:lnTo>
                    <a:pt x="5639" y="4652"/>
                  </a:lnTo>
                  <a:lnTo>
                    <a:pt x="6203" y="3806"/>
                  </a:lnTo>
                  <a:lnTo>
                    <a:pt x="6415" y="3454"/>
                  </a:lnTo>
                  <a:lnTo>
                    <a:pt x="6696" y="3242"/>
                  </a:lnTo>
                  <a:close/>
                  <a:moveTo>
                    <a:pt x="9420" y="385"/>
                  </a:moveTo>
                  <a:lnTo>
                    <a:pt x="9163" y="705"/>
                  </a:lnTo>
                  <a:lnTo>
                    <a:pt x="8811" y="1057"/>
                  </a:lnTo>
                  <a:lnTo>
                    <a:pt x="8388" y="1410"/>
                  </a:lnTo>
                  <a:lnTo>
                    <a:pt x="7260" y="2115"/>
                  </a:lnTo>
                  <a:lnTo>
                    <a:pt x="5992" y="2820"/>
                  </a:lnTo>
                  <a:lnTo>
                    <a:pt x="4652" y="3595"/>
                  </a:lnTo>
                  <a:lnTo>
                    <a:pt x="3384" y="4300"/>
                  </a:lnTo>
                  <a:lnTo>
                    <a:pt x="2326" y="5005"/>
                  </a:lnTo>
                  <a:lnTo>
                    <a:pt x="1904" y="5357"/>
                  </a:lnTo>
                  <a:lnTo>
                    <a:pt x="1622" y="5709"/>
                  </a:lnTo>
                  <a:lnTo>
                    <a:pt x="1269" y="6203"/>
                  </a:lnTo>
                  <a:lnTo>
                    <a:pt x="917" y="6696"/>
                  </a:lnTo>
                  <a:lnTo>
                    <a:pt x="705" y="7190"/>
                  </a:lnTo>
                  <a:lnTo>
                    <a:pt x="494" y="7683"/>
                  </a:lnTo>
                  <a:lnTo>
                    <a:pt x="212" y="8811"/>
                  </a:lnTo>
                  <a:lnTo>
                    <a:pt x="1" y="9938"/>
                  </a:lnTo>
                  <a:lnTo>
                    <a:pt x="1" y="10502"/>
                  </a:lnTo>
                  <a:lnTo>
                    <a:pt x="71" y="11560"/>
                  </a:lnTo>
                  <a:lnTo>
                    <a:pt x="141" y="12053"/>
                  </a:lnTo>
                  <a:lnTo>
                    <a:pt x="282" y="12405"/>
                  </a:lnTo>
                  <a:lnTo>
                    <a:pt x="353" y="12476"/>
                  </a:lnTo>
                  <a:lnTo>
                    <a:pt x="423" y="12546"/>
                  </a:lnTo>
                  <a:lnTo>
                    <a:pt x="564" y="12476"/>
                  </a:lnTo>
                  <a:lnTo>
                    <a:pt x="705" y="12405"/>
                  </a:lnTo>
                  <a:lnTo>
                    <a:pt x="987" y="11982"/>
                  </a:lnTo>
                  <a:lnTo>
                    <a:pt x="1410" y="11630"/>
                  </a:lnTo>
                  <a:lnTo>
                    <a:pt x="2256" y="10996"/>
                  </a:lnTo>
                  <a:lnTo>
                    <a:pt x="3172" y="10432"/>
                  </a:lnTo>
                  <a:lnTo>
                    <a:pt x="4159" y="9938"/>
                  </a:lnTo>
                  <a:lnTo>
                    <a:pt x="5075" y="9445"/>
                  </a:lnTo>
                  <a:lnTo>
                    <a:pt x="5921" y="8811"/>
                  </a:lnTo>
                  <a:lnTo>
                    <a:pt x="6344" y="8458"/>
                  </a:lnTo>
                  <a:lnTo>
                    <a:pt x="6696" y="8106"/>
                  </a:lnTo>
                  <a:lnTo>
                    <a:pt x="6978" y="7683"/>
                  </a:lnTo>
                  <a:lnTo>
                    <a:pt x="7260" y="7190"/>
                  </a:lnTo>
                  <a:lnTo>
                    <a:pt x="7401" y="6696"/>
                  </a:lnTo>
                  <a:lnTo>
                    <a:pt x="7472" y="6203"/>
                  </a:lnTo>
                  <a:lnTo>
                    <a:pt x="7472" y="5709"/>
                  </a:lnTo>
                  <a:lnTo>
                    <a:pt x="7401" y="5216"/>
                  </a:lnTo>
                  <a:lnTo>
                    <a:pt x="7331" y="4300"/>
                  </a:lnTo>
                  <a:lnTo>
                    <a:pt x="7331" y="3806"/>
                  </a:lnTo>
                  <a:lnTo>
                    <a:pt x="7401" y="3313"/>
                  </a:lnTo>
                  <a:lnTo>
                    <a:pt x="7542" y="2890"/>
                  </a:lnTo>
                  <a:lnTo>
                    <a:pt x="7824" y="2538"/>
                  </a:lnTo>
                  <a:lnTo>
                    <a:pt x="8459" y="1762"/>
                  </a:lnTo>
                  <a:lnTo>
                    <a:pt x="8811" y="1410"/>
                  </a:lnTo>
                  <a:lnTo>
                    <a:pt x="9163" y="987"/>
                  </a:lnTo>
                  <a:lnTo>
                    <a:pt x="9375" y="564"/>
                  </a:lnTo>
                  <a:lnTo>
                    <a:pt x="9420" y="385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Shape 433"/>
            <p:cNvSpPr>
              <a:spLocks/>
            </p:cNvSpPr>
            <p:nvPr/>
          </p:nvSpPr>
          <p:spPr bwMode="auto">
            <a:xfrm>
              <a:off x="924439" y="1107562"/>
              <a:ext cx="245254" cy="344613"/>
            </a:xfrm>
            <a:custGeom>
              <a:avLst/>
              <a:gdLst>
                <a:gd name="T0" fmla="*/ 0 w 9798"/>
                <a:gd name="T1" fmla="*/ 0 h 13816"/>
                <a:gd name="T2" fmla="*/ 9798 w 9798"/>
                <a:gd name="T3" fmla="*/ 13816 h 13816"/>
              </a:gdLst>
              <a:ahLst/>
              <a:cxnLst>
                <a:cxn ang="0">
                  <a:pos x="6485" y="4512"/>
                </a:cxn>
                <a:cxn ang="0">
                  <a:pos x="5850" y="4441"/>
                </a:cxn>
                <a:cxn ang="0">
                  <a:pos x="5709" y="5569"/>
                </a:cxn>
                <a:cxn ang="0">
                  <a:pos x="4793" y="6485"/>
                </a:cxn>
                <a:cxn ang="0">
                  <a:pos x="6837" y="6274"/>
                </a:cxn>
                <a:cxn ang="0">
                  <a:pos x="6062" y="8388"/>
                </a:cxn>
                <a:cxn ang="0">
                  <a:pos x="6414" y="5992"/>
                </a:cxn>
                <a:cxn ang="0">
                  <a:pos x="4229" y="5921"/>
                </a:cxn>
                <a:cxn ang="0">
                  <a:pos x="2678" y="8600"/>
                </a:cxn>
                <a:cxn ang="0">
                  <a:pos x="2115" y="9234"/>
                </a:cxn>
                <a:cxn ang="0">
                  <a:pos x="916" y="9093"/>
                </a:cxn>
                <a:cxn ang="0">
                  <a:pos x="705" y="8247"/>
                </a:cxn>
                <a:cxn ang="0">
                  <a:pos x="2115" y="6274"/>
                </a:cxn>
                <a:cxn ang="0">
                  <a:pos x="4863" y="5076"/>
                </a:cxn>
                <a:cxn ang="0">
                  <a:pos x="4863" y="9869"/>
                </a:cxn>
                <a:cxn ang="0">
                  <a:pos x="3665" y="10362"/>
                </a:cxn>
                <a:cxn ang="0">
                  <a:pos x="3454" y="9516"/>
                </a:cxn>
                <a:cxn ang="0">
                  <a:pos x="5709" y="7120"/>
                </a:cxn>
                <a:cxn ang="0">
                  <a:pos x="8810" y="9375"/>
                </a:cxn>
                <a:cxn ang="0">
                  <a:pos x="8670" y="10855"/>
                </a:cxn>
                <a:cxn ang="0">
                  <a:pos x="7471" y="11349"/>
                </a:cxn>
                <a:cxn ang="0">
                  <a:pos x="6344" y="10644"/>
                </a:cxn>
                <a:cxn ang="0">
                  <a:pos x="6978" y="8459"/>
                </a:cxn>
                <a:cxn ang="0">
                  <a:pos x="7894" y="6274"/>
                </a:cxn>
                <a:cxn ang="0">
                  <a:pos x="6485" y="494"/>
                </a:cxn>
                <a:cxn ang="0">
                  <a:pos x="6062" y="2256"/>
                </a:cxn>
                <a:cxn ang="0">
                  <a:pos x="5357" y="4089"/>
                </a:cxn>
                <a:cxn ang="0">
                  <a:pos x="2819" y="5217"/>
                </a:cxn>
                <a:cxn ang="0">
                  <a:pos x="634" y="6626"/>
                </a:cxn>
                <a:cxn ang="0">
                  <a:pos x="0" y="9093"/>
                </a:cxn>
                <a:cxn ang="0">
                  <a:pos x="564" y="10010"/>
                </a:cxn>
                <a:cxn ang="0">
                  <a:pos x="1339" y="10644"/>
                </a:cxn>
                <a:cxn ang="0">
                  <a:pos x="141" y="12054"/>
                </a:cxn>
                <a:cxn ang="0">
                  <a:pos x="493" y="12758"/>
                </a:cxn>
                <a:cxn ang="0">
                  <a:pos x="1410" y="12829"/>
                </a:cxn>
                <a:cxn ang="0">
                  <a:pos x="2044" y="11560"/>
                </a:cxn>
                <a:cxn ang="0">
                  <a:pos x="2467" y="10714"/>
                </a:cxn>
                <a:cxn ang="0">
                  <a:pos x="4088" y="11490"/>
                </a:cxn>
                <a:cxn ang="0">
                  <a:pos x="4300" y="12265"/>
                </a:cxn>
                <a:cxn ang="0">
                  <a:pos x="4018" y="13675"/>
                </a:cxn>
                <a:cxn ang="0">
                  <a:pos x="5145" y="13534"/>
                </a:cxn>
                <a:cxn ang="0">
                  <a:pos x="5568" y="12336"/>
                </a:cxn>
                <a:cxn ang="0">
                  <a:pos x="5709" y="11419"/>
                </a:cxn>
                <a:cxn ang="0">
                  <a:pos x="7471" y="12336"/>
                </a:cxn>
                <a:cxn ang="0">
                  <a:pos x="9374" y="11701"/>
                </a:cxn>
                <a:cxn ang="0">
                  <a:pos x="9797" y="9869"/>
                </a:cxn>
                <a:cxn ang="0">
                  <a:pos x="8881" y="6274"/>
                </a:cxn>
                <a:cxn ang="0">
                  <a:pos x="7401" y="3595"/>
                </a:cxn>
                <a:cxn ang="0">
                  <a:pos x="7330" y="2256"/>
                </a:cxn>
                <a:cxn ang="0">
                  <a:pos x="7612" y="212"/>
                </a:cxn>
              </a:cxnLst>
              <a:rect l="T0" t="T1" r="T2" b="T3"/>
              <a:pathLst>
                <a:path w="9798" h="13816" extrusionOk="0">
                  <a:moveTo>
                    <a:pt x="6203" y="4159"/>
                  </a:moveTo>
                  <a:lnTo>
                    <a:pt x="6414" y="4230"/>
                  </a:lnTo>
                  <a:lnTo>
                    <a:pt x="6485" y="4371"/>
                  </a:lnTo>
                  <a:lnTo>
                    <a:pt x="6485" y="4512"/>
                  </a:lnTo>
                  <a:lnTo>
                    <a:pt x="6414" y="4582"/>
                  </a:lnTo>
                  <a:lnTo>
                    <a:pt x="6273" y="4582"/>
                  </a:lnTo>
                  <a:lnTo>
                    <a:pt x="5921" y="4512"/>
                  </a:lnTo>
                  <a:lnTo>
                    <a:pt x="5850" y="4441"/>
                  </a:lnTo>
                  <a:lnTo>
                    <a:pt x="5850" y="4371"/>
                  </a:lnTo>
                  <a:lnTo>
                    <a:pt x="5921" y="4230"/>
                  </a:lnTo>
                  <a:lnTo>
                    <a:pt x="6062" y="4159"/>
                  </a:lnTo>
                  <a:close/>
                  <a:moveTo>
                    <a:pt x="5709" y="5569"/>
                  </a:moveTo>
                  <a:lnTo>
                    <a:pt x="5004" y="6697"/>
                  </a:lnTo>
                  <a:lnTo>
                    <a:pt x="4088" y="7684"/>
                  </a:lnTo>
                  <a:lnTo>
                    <a:pt x="4440" y="7049"/>
                  </a:lnTo>
                  <a:lnTo>
                    <a:pt x="4793" y="6485"/>
                  </a:lnTo>
                  <a:lnTo>
                    <a:pt x="5216" y="5992"/>
                  </a:lnTo>
                  <a:lnTo>
                    <a:pt x="5709" y="5569"/>
                  </a:lnTo>
                  <a:close/>
                  <a:moveTo>
                    <a:pt x="6414" y="5992"/>
                  </a:moveTo>
                  <a:lnTo>
                    <a:pt x="6837" y="6274"/>
                  </a:lnTo>
                  <a:lnTo>
                    <a:pt x="6766" y="6838"/>
                  </a:lnTo>
                  <a:lnTo>
                    <a:pt x="6625" y="7402"/>
                  </a:lnTo>
                  <a:lnTo>
                    <a:pt x="6344" y="7895"/>
                  </a:lnTo>
                  <a:lnTo>
                    <a:pt x="6062" y="8388"/>
                  </a:lnTo>
                  <a:lnTo>
                    <a:pt x="6062" y="7825"/>
                  </a:lnTo>
                  <a:lnTo>
                    <a:pt x="6132" y="7190"/>
                  </a:lnTo>
                  <a:lnTo>
                    <a:pt x="6203" y="6556"/>
                  </a:lnTo>
                  <a:lnTo>
                    <a:pt x="6414" y="5992"/>
                  </a:lnTo>
                  <a:close/>
                  <a:moveTo>
                    <a:pt x="5568" y="5076"/>
                  </a:moveTo>
                  <a:lnTo>
                    <a:pt x="5075" y="5287"/>
                  </a:lnTo>
                  <a:lnTo>
                    <a:pt x="4652" y="5569"/>
                  </a:lnTo>
                  <a:lnTo>
                    <a:pt x="4229" y="5921"/>
                  </a:lnTo>
                  <a:lnTo>
                    <a:pt x="3947" y="6344"/>
                  </a:lnTo>
                  <a:lnTo>
                    <a:pt x="3383" y="7190"/>
                  </a:lnTo>
                  <a:lnTo>
                    <a:pt x="2819" y="8036"/>
                  </a:lnTo>
                  <a:lnTo>
                    <a:pt x="2678" y="8600"/>
                  </a:lnTo>
                  <a:lnTo>
                    <a:pt x="2608" y="8811"/>
                  </a:lnTo>
                  <a:lnTo>
                    <a:pt x="2467" y="8952"/>
                  </a:lnTo>
                  <a:lnTo>
                    <a:pt x="2326" y="9093"/>
                  </a:lnTo>
                  <a:lnTo>
                    <a:pt x="2115" y="9234"/>
                  </a:lnTo>
                  <a:lnTo>
                    <a:pt x="1551" y="9305"/>
                  </a:lnTo>
                  <a:lnTo>
                    <a:pt x="1269" y="9305"/>
                  </a:lnTo>
                  <a:lnTo>
                    <a:pt x="1057" y="9234"/>
                  </a:lnTo>
                  <a:lnTo>
                    <a:pt x="916" y="9093"/>
                  </a:lnTo>
                  <a:lnTo>
                    <a:pt x="775" y="8952"/>
                  </a:lnTo>
                  <a:lnTo>
                    <a:pt x="705" y="8741"/>
                  </a:lnTo>
                  <a:lnTo>
                    <a:pt x="705" y="8529"/>
                  </a:lnTo>
                  <a:lnTo>
                    <a:pt x="705" y="8247"/>
                  </a:lnTo>
                  <a:lnTo>
                    <a:pt x="846" y="7966"/>
                  </a:lnTo>
                  <a:lnTo>
                    <a:pt x="1128" y="7402"/>
                  </a:lnTo>
                  <a:lnTo>
                    <a:pt x="1551" y="6767"/>
                  </a:lnTo>
                  <a:lnTo>
                    <a:pt x="2115" y="6274"/>
                  </a:lnTo>
                  <a:lnTo>
                    <a:pt x="2749" y="5851"/>
                  </a:lnTo>
                  <a:lnTo>
                    <a:pt x="3454" y="5499"/>
                  </a:lnTo>
                  <a:lnTo>
                    <a:pt x="4159" y="5217"/>
                  </a:lnTo>
                  <a:lnTo>
                    <a:pt x="4863" y="5076"/>
                  </a:lnTo>
                  <a:close/>
                  <a:moveTo>
                    <a:pt x="5709" y="7120"/>
                  </a:moveTo>
                  <a:lnTo>
                    <a:pt x="5427" y="8247"/>
                  </a:lnTo>
                  <a:lnTo>
                    <a:pt x="5286" y="9446"/>
                  </a:lnTo>
                  <a:lnTo>
                    <a:pt x="4863" y="9869"/>
                  </a:lnTo>
                  <a:lnTo>
                    <a:pt x="4511" y="10080"/>
                  </a:lnTo>
                  <a:lnTo>
                    <a:pt x="4229" y="10292"/>
                  </a:lnTo>
                  <a:lnTo>
                    <a:pt x="3947" y="10362"/>
                  </a:lnTo>
                  <a:lnTo>
                    <a:pt x="3665" y="10362"/>
                  </a:lnTo>
                  <a:lnTo>
                    <a:pt x="3595" y="10292"/>
                  </a:lnTo>
                  <a:lnTo>
                    <a:pt x="3524" y="10151"/>
                  </a:lnTo>
                  <a:lnTo>
                    <a:pt x="3383" y="9798"/>
                  </a:lnTo>
                  <a:lnTo>
                    <a:pt x="3454" y="9516"/>
                  </a:lnTo>
                  <a:lnTo>
                    <a:pt x="3665" y="9164"/>
                  </a:lnTo>
                  <a:lnTo>
                    <a:pt x="4370" y="8388"/>
                  </a:lnTo>
                  <a:lnTo>
                    <a:pt x="5216" y="7684"/>
                  </a:lnTo>
                  <a:lnTo>
                    <a:pt x="5709" y="7120"/>
                  </a:lnTo>
                  <a:close/>
                  <a:moveTo>
                    <a:pt x="7894" y="6274"/>
                  </a:moveTo>
                  <a:lnTo>
                    <a:pt x="8388" y="7613"/>
                  </a:lnTo>
                  <a:lnTo>
                    <a:pt x="8670" y="8459"/>
                  </a:lnTo>
                  <a:lnTo>
                    <a:pt x="8810" y="9375"/>
                  </a:lnTo>
                  <a:lnTo>
                    <a:pt x="8881" y="9798"/>
                  </a:lnTo>
                  <a:lnTo>
                    <a:pt x="8881" y="10151"/>
                  </a:lnTo>
                  <a:lnTo>
                    <a:pt x="8810" y="10503"/>
                  </a:lnTo>
                  <a:lnTo>
                    <a:pt x="8670" y="10855"/>
                  </a:lnTo>
                  <a:lnTo>
                    <a:pt x="8529" y="11067"/>
                  </a:lnTo>
                  <a:lnTo>
                    <a:pt x="8247" y="11278"/>
                  </a:lnTo>
                  <a:lnTo>
                    <a:pt x="7894" y="11349"/>
                  </a:lnTo>
                  <a:lnTo>
                    <a:pt x="7471" y="11349"/>
                  </a:lnTo>
                  <a:lnTo>
                    <a:pt x="6978" y="11278"/>
                  </a:lnTo>
                  <a:lnTo>
                    <a:pt x="6625" y="11067"/>
                  </a:lnTo>
                  <a:lnTo>
                    <a:pt x="6414" y="10855"/>
                  </a:lnTo>
                  <a:lnTo>
                    <a:pt x="6344" y="10644"/>
                  </a:lnTo>
                  <a:lnTo>
                    <a:pt x="6273" y="10292"/>
                  </a:lnTo>
                  <a:lnTo>
                    <a:pt x="6344" y="10010"/>
                  </a:lnTo>
                  <a:lnTo>
                    <a:pt x="6625" y="9234"/>
                  </a:lnTo>
                  <a:lnTo>
                    <a:pt x="6978" y="8459"/>
                  </a:lnTo>
                  <a:lnTo>
                    <a:pt x="7401" y="7613"/>
                  </a:lnTo>
                  <a:lnTo>
                    <a:pt x="7753" y="6908"/>
                  </a:lnTo>
                  <a:lnTo>
                    <a:pt x="7894" y="6556"/>
                  </a:lnTo>
                  <a:lnTo>
                    <a:pt x="7894" y="6274"/>
                  </a:lnTo>
                  <a:close/>
                  <a:moveTo>
                    <a:pt x="7189" y="1"/>
                  </a:moveTo>
                  <a:lnTo>
                    <a:pt x="6978" y="71"/>
                  </a:lnTo>
                  <a:lnTo>
                    <a:pt x="6696" y="353"/>
                  </a:lnTo>
                  <a:lnTo>
                    <a:pt x="6485" y="494"/>
                  </a:lnTo>
                  <a:lnTo>
                    <a:pt x="6344" y="706"/>
                  </a:lnTo>
                  <a:lnTo>
                    <a:pt x="6203" y="1199"/>
                  </a:lnTo>
                  <a:lnTo>
                    <a:pt x="6132" y="1692"/>
                  </a:lnTo>
                  <a:lnTo>
                    <a:pt x="6062" y="2256"/>
                  </a:lnTo>
                  <a:lnTo>
                    <a:pt x="5921" y="2891"/>
                  </a:lnTo>
                  <a:lnTo>
                    <a:pt x="5780" y="3384"/>
                  </a:lnTo>
                  <a:lnTo>
                    <a:pt x="5568" y="3877"/>
                  </a:lnTo>
                  <a:lnTo>
                    <a:pt x="5357" y="4089"/>
                  </a:lnTo>
                  <a:lnTo>
                    <a:pt x="5145" y="4300"/>
                  </a:lnTo>
                  <a:lnTo>
                    <a:pt x="4581" y="4582"/>
                  </a:lnTo>
                  <a:lnTo>
                    <a:pt x="4018" y="4864"/>
                  </a:lnTo>
                  <a:lnTo>
                    <a:pt x="2819" y="5217"/>
                  </a:lnTo>
                  <a:lnTo>
                    <a:pt x="2255" y="5428"/>
                  </a:lnTo>
                  <a:lnTo>
                    <a:pt x="1692" y="5710"/>
                  </a:lnTo>
                  <a:lnTo>
                    <a:pt x="1128" y="6062"/>
                  </a:lnTo>
                  <a:lnTo>
                    <a:pt x="634" y="6626"/>
                  </a:lnTo>
                  <a:lnTo>
                    <a:pt x="282" y="7190"/>
                  </a:lnTo>
                  <a:lnTo>
                    <a:pt x="71" y="7825"/>
                  </a:lnTo>
                  <a:lnTo>
                    <a:pt x="0" y="8459"/>
                  </a:lnTo>
                  <a:lnTo>
                    <a:pt x="0" y="9093"/>
                  </a:lnTo>
                  <a:lnTo>
                    <a:pt x="71" y="9375"/>
                  </a:lnTo>
                  <a:lnTo>
                    <a:pt x="211" y="9587"/>
                  </a:lnTo>
                  <a:lnTo>
                    <a:pt x="352" y="9869"/>
                  </a:lnTo>
                  <a:lnTo>
                    <a:pt x="564" y="10010"/>
                  </a:lnTo>
                  <a:lnTo>
                    <a:pt x="846" y="10151"/>
                  </a:lnTo>
                  <a:lnTo>
                    <a:pt x="1128" y="10221"/>
                  </a:lnTo>
                  <a:lnTo>
                    <a:pt x="1903" y="10221"/>
                  </a:lnTo>
                  <a:lnTo>
                    <a:pt x="1339" y="10644"/>
                  </a:lnTo>
                  <a:lnTo>
                    <a:pt x="916" y="10926"/>
                  </a:lnTo>
                  <a:lnTo>
                    <a:pt x="564" y="11278"/>
                  </a:lnTo>
                  <a:lnTo>
                    <a:pt x="282" y="11701"/>
                  </a:lnTo>
                  <a:lnTo>
                    <a:pt x="141" y="12054"/>
                  </a:lnTo>
                  <a:lnTo>
                    <a:pt x="141" y="12195"/>
                  </a:lnTo>
                  <a:lnTo>
                    <a:pt x="211" y="12406"/>
                  </a:lnTo>
                  <a:lnTo>
                    <a:pt x="282" y="12547"/>
                  </a:lnTo>
                  <a:lnTo>
                    <a:pt x="493" y="12758"/>
                  </a:lnTo>
                  <a:lnTo>
                    <a:pt x="775" y="12899"/>
                  </a:lnTo>
                  <a:lnTo>
                    <a:pt x="1057" y="12970"/>
                  </a:lnTo>
                  <a:lnTo>
                    <a:pt x="1269" y="12899"/>
                  </a:lnTo>
                  <a:lnTo>
                    <a:pt x="1410" y="12829"/>
                  </a:lnTo>
                  <a:lnTo>
                    <a:pt x="1551" y="12688"/>
                  </a:lnTo>
                  <a:lnTo>
                    <a:pt x="1692" y="12547"/>
                  </a:lnTo>
                  <a:lnTo>
                    <a:pt x="1903" y="12054"/>
                  </a:lnTo>
                  <a:lnTo>
                    <a:pt x="2044" y="11560"/>
                  </a:lnTo>
                  <a:lnTo>
                    <a:pt x="2115" y="10996"/>
                  </a:lnTo>
                  <a:lnTo>
                    <a:pt x="2185" y="10573"/>
                  </a:lnTo>
                  <a:lnTo>
                    <a:pt x="2326" y="10292"/>
                  </a:lnTo>
                  <a:lnTo>
                    <a:pt x="2467" y="10714"/>
                  </a:lnTo>
                  <a:lnTo>
                    <a:pt x="2678" y="11067"/>
                  </a:lnTo>
                  <a:lnTo>
                    <a:pt x="3031" y="11278"/>
                  </a:lnTo>
                  <a:lnTo>
                    <a:pt x="3313" y="11490"/>
                  </a:lnTo>
                  <a:lnTo>
                    <a:pt x="4088" y="11490"/>
                  </a:lnTo>
                  <a:lnTo>
                    <a:pt x="4511" y="11419"/>
                  </a:lnTo>
                  <a:lnTo>
                    <a:pt x="4863" y="11208"/>
                  </a:lnTo>
                  <a:lnTo>
                    <a:pt x="4581" y="11772"/>
                  </a:lnTo>
                  <a:lnTo>
                    <a:pt x="4300" y="12265"/>
                  </a:lnTo>
                  <a:lnTo>
                    <a:pt x="4018" y="12829"/>
                  </a:lnTo>
                  <a:lnTo>
                    <a:pt x="3947" y="13393"/>
                  </a:lnTo>
                  <a:lnTo>
                    <a:pt x="3947" y="13534"/>
                  </a:lnTo>
                  <a:lnTo>
                    <a:pt x="4018" y="13675"/>
                  </a:lnTo>
                  <a:lnTo>
                    <a:pt x="4159" y="13816"/>
                  </a:lnTo>
                  <a:lnTo>
                    <a:pt x="4370" y="13816"/>
                  </a:lnTo>
                  <a:lnTo>
                    <a:pt x="4722" y="13675"/>
                  </a:lnTo>
                  <a:lnTo>
                    <a:pt x="5145" y="13534"/>
                  </a:lnTo>
                  <a:lnTo>
                    <a:pt x="5357" y="13322"/>
                  </a:lnTo>
                  <a:lnTo>
                    <a:pt x="5498" y="13040"/>
                  </a:lnTo>
                  <a:lnTo>
                    <a:pt x="5568" y="12688"/>
                  </a:lnTo>
                  <a:lnTo>
                    <a:pt x="5568" y="12336"/>
                  </a:lnTo>
                  <a:lnTo>
                    <a:pt x="5427" y="11631"/>
                  </a:lnTo>
                  <a:lnTo>
                    <a:pt x="5427" y="11278"/>
                  </a:lnTo>
                  <a:lnTo>
                    <a:pt x="5498" y="10996"/>
                  </a:lnTo>
                  <a:lnTo>
                    <a:pt x="5709" y="11419"/>
                  </a:lnTo>
                  <a:lnTo>
                    <a:pt x="6062" y="11772"/>
                  </a:lnTo>
                  <a:lnTo>
                    <a:pt x="6485" y="12054"/>
                  </a:lnTo>
                  <a:lnTo>
                    <a:pt x="6978" y="12265"/>
                  </a:lnTo>
                  <a:lnTo>
                    <a:pt x="7471" y="12336"/>
                  </a:lnTo>
                  <a:lnTo>
                    <a:pt x="8035" y="12336"/>
                  </a:lnTo>
                  <a:lnTo>
                    <a:pt x="8529" y="12265"/>
                  </a:lnTo>
                  <a:lnTo>
                    <a:pt x="8951" y="12054"/>
                  </a:lnTo>
                  <a:lnTo>
                    <a:pt x="9374" y="11701"/>
                  </a:lnTo>
                  <a:lnTo>
                    <a:pt x="9656" y="11278"/>
                  </a:lnTo>
                  <a:lnTo>
                    <a:pt x="9797" y="10855"/>
                  </a:lnTo>
                  <a:lnTo>
                    <a:pt x="9797" y="10362"/>
                  </a:lnTo>
                  <a:lnTo>
                    <a:pt x="9797" y="9869"/>
                  </a:lnTo>
                  <a:lnTo>
                    <a:pt x="9656" y="9375"/>
                  </a:lnTo>
                  <a:lnTo>
                    <a:pt x="9445" y="8318"/>
                  </a:lnTo>
                  <a:lnTo>
                    <a:pt x="9092" y="6979"/>
                  </a:lnTo>
                  <a:lnTo>
                    <a:pt x="8881" y="6274"/>
                  </a:lnTo>
                  <a:lnTo>
                    <a:pt x="8599" y="5499"/>
                  </a:lnTo>
                  <a:lnTo>
                    <a:pt x="8247" y="4794"/>
                  </a:lnTo>
                  <a:lnTo>
                    <a:pt x="7894" y="4159"/>
                  </a:lnTo>
                  <a:lnTo>
                    <a:pt x="7401" y="3595"/>
                  </a:lnTo>
                  <a:lnTo>
                    <a:pt x="7119" y="3384"/>
                  </a:lnTo>
                  <a:lnTo>
                    <a:pt x="6837" y="3243"/>
                  </a:lnTo>
                  <a:lnTo>
                    <a:pt x="7119" y="2820"/>
                  </a:lnTo>
                  <a:lnTo>
                    <a:pt x="7330" y="2256"/>
                  </a:lnTo>
                  <a:lnTo>
                    <a:pt x="7542" y="1622"/>
                  </a:lnTo>
                  <a:lnTo>
                    <a:pt x="7612" y="988"/>
                  </a:lnTo>
                  <a:lnTo>
                    <a:pt x="7612" y="424"/>
                  </a:lnTo>
                  <a:lnTo>
                    <a:pt x="7612" y="212"/>
                  </a:lnTo>
                  <a:lnTo>
                    <a:pt x="7471" y="71"/>
                  </a:lnTo>
                  <a:lnTo>
                    <a:pt x="7330" y="1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Shape 434"/>
            <p:cNvSpPr>
              <a:spLocks/>
            </p:cNvSpPr>
            <p:nvPr/>
          </p:nvSpPr>
          <p:spPr bwMode="auto">
            <a:xfrm>
              <a:off x="1750391" y="2136658"/>
              <a:ext cx="261076" cy="226054"/>
            </a:xfrm>
            <a:custGeom>
              <a:avLst/>
              <a:gdLst>
                <a:gd name="T0" fmla="*/ 0 w 10433"/>
                <a:gd name="T1" fmla="*/ 0 h 9094"/>
                <a:gd name="T2" fmla="*/ 10433 w 10433"/>
                <a:gd name="T3" fmla="*/ 9094 h 9094"/>
              </a:gdLst>
              <a:ahLst/>
              <a:cxnLst>
                <a:cxn ang="0">
                  <a:pos x="7895" y="1481"/>
                </a:cxn>
                <a:cxn ang="0">
                  <a:pos x="8670" y="2397"/>
                </a:cxn>
                <a:cxn ang="0">
                  <a:pos x="8318" y="2115"/>
                </a:cxn>
                <a:cxn ang="0">
                  <a:pos x="7684" y="1833"/>
                </a:cxn>
                <a:cxn ang="0">
                  <a:pos x="6767" y="1974"/>
                </a:cxn>
                <a:cxn ang="0">
                  <a:pos x="4794" y="2538"/>
                </a:cxn>
                <a:cxn ang="0">
                  <a:pos x="4441" y="2327"/>
                </a:cxn>
                <a:cxn ang="0">
                  <a:pos x="5640" y="1481"/>
                </a:cxn>
                <a:cxn ang="0">
                  <a:pos x="6626" y="3666"/>
                </a:cxn>
                <a:cxn ang="0">
                  <a:pos x="6697" y="4159"/>
                </a:cxn>
                <a:cxn ang="0">
                  <a:pos x="5992" y="5146"/>
                </a:cxn>
                <a:cxn ang="0">
                  <a:pos x="5287" y="5357"/>
                </a:cxn>
                <a:cxn ang="0">
                  <a:pos x="5076" y="4723"/>
                </a:cxn>
                <a:cxn ang="0">
                  <a:pos x="5358" y="4512"/>
                </a:cxn>
                <a:cxn ang="0">
                  <a:pos x="5358" y="5217"/>
                </a:cxn>
                <a:cxn ang="0">
                  <a:pos x="6062" y="4512"/>
                </a:cxn>
                <a:cxn ang="0">
                  <a:pos x="9164" y="5076"/>
                </a:cxn>
                <a:cxn ang="0">
                  <a:pos x="8741" y="6415"/>
                </a:cxn>
                <a:cxn ang="0">
                  <a:pos x="7402" y="7542"/>
                </a:cxn>
                <a:cxn ang="0">
                  <a:pos x="6203" y="7683"/>
                </a:cxn>
                <a:cxn ang="0">
                  <a:pos x="8388" y="5639"/>
                </a:cxn>
                <a:cxn ang="0">
                  <a:pos x="4089" y="3313"/>
                </a:cxn>
                <a:cxn ang="0">
                  <a:pos x="3384" y="4935"/>
                </a:cxn>
                <a:cxn ang="0">
                  <a:pos x="2750" y="6415"/>
                </a:cxn>
                <a:cxn ang="0">
                  <a:pos x="3102" y="7190"/>
                </a:cxn>
                <a:cxn ang="0">
                  <a:pos x="4653" y="7472"/>
                </a:cxn>
                <a:cxn ang="0">
                  <a:pos x="2679" y="8106"/>
                </a:cxn>
                <a:cxn ang="0">
                  <a:pos x="1692" y="7542"/>
                </a:cxn>
                <a:cxn ang="0">
                  <a:pos x="1551" y="6344"/>
                </a:cxn>
                <a:cxn ang="0">
                  <a:pos x="2115" y="4864"/>
                </a:cxn>
                <a:cxn ang="0">
                  <a:pos x="3173" y="3595"/>
                </a:cxn>
                <a:cxn ang="0">
                  <a:pos x="6697" y="1"/>
                </a:cxn>
                <a:cxn ang="0">
                  <a:pos x="5358" y="353"/>
                </a:cxn>
                <a:cxn ang="0">
                  <a:pos x="4582" y="987"/>
                </a:cxn>
                <a:cxn ang="0">
                  <a:pos x="4089" y="2045"/>
                </a:cxn>
                <a:cxn ang="0">
                  <a:pos x="3173" y="2679"/>
                </a:cxn>
                <a:cxn ang="0">
                  <a:pos x="1410" y="3807"/>
                </a:cxn>
                <a:cxn ang="0">
                  <a:pos x="424" y="5076"/>
                </a:cxn>
                <a:cxn ang="0">
                  <a:pos x="1" y="6556"/>
                </a:cxn>
                <a:cxn ang="0">
                  <a:pos x="424" y="8177"/>
                </a:cxn>
                <a:cxn ang="0">
                  <a:pos x="1270" y="8952"/>
                </a:cxn>
                <a:cxn ang="0">
                  <a:pos x="2961" y="9023"/>
                </a:cxn>
                <a:cxn ang="0">
                  <a:pos x="6485" y="8388"/>
                </a:cxn>
                <a:cxn ang="0">
                  <a:pos x="8036" y="8459"/>
                </a:cxn>
                <a:cxn ang="0">
                  <a:pos x="9446" y="7472"/>
                </a:cxn>
                <a:cxn ang="0">
                  <a:pos x="10362" y="5851"/>
                </a:cxn>
                <a:cxn ang="0">
                  <a:pos x="10362" y="4018"/>
                </a:cxn>
                <a:cxn ang="0">
                  <a:pos x="10080" y="2468"/>
                </a:cxn>
                <a:cxn ang="0">
                  <a:pos x="9516" y="1199"/>
                </a:cxn>
                <a:cxn ang="0">
                  <a:pos x="8459" y="424"/>
                </a:cxn>
                <a:cxn ang="0">
                  <a:pos x="7120" y="1"/>
                </a:cxn>
              </a:cxnLst>
              <a:rect l="T0" t="T1" r="T2" b="T3"/>
              <a:pathLst>
                <a:path w="10433" h="9094" extrusionOk="0">
                  <a:moveTo>
                    <a:pt x="7049" y="1199"/>
                  </a:moveTo>
                  <a:lnTo>
                    <a:pt x="7472" y="1340"/>
                  </a:lnTo>
                  <a:lnTo>
                    <a:pt x="7895" y="1481"/>
                  </a:lnTo>
                  <a:lnTo>
                    <a:pt x="8247" y="1692"/>
                  </a:lnTo>
                  <a:lnTo>
                    <a:pt x="8529" y="2045"/>
                  </a:lnTo>
                  <a:lnTo>
                    <a:pt x="8670" y="2397"/>
                  </a:lnTo>
                  <a:lnTo>
                    <a:pt x="8811" y="2820"/>
                  </a:lnTo>
                  <a:lnTo>
                    <a:pt x="8600" y="2397"/>
                  </a:lnTo>
                  <a:lnTo>
                    <a:pt x="8318" y="2115"/>
                  </a:lnTo>
                  <a:lnTo>
                    <a:pt x="8106" y="1904"/>
                  </a:lnTo>
                  <a:lnTo>
                    <a:pt x="7895" y="1833"/>
                  </a:lnTo>
                  <a:lnTo>
                    <a:pt x="7684" y="1833"/>
                  </a:lnTo>
                  <a:lnTo>
                    <a:pt x="7402" y="1904"/>
                  </a:lnTo>
                  <a:lnTo>
                    <a:pt x="6908" y="1904"/>
                  </a:lnTo>
                  <a:lnTo>
                    <a:pt x="6767" y="1974"/>
                  </a:lnTo>
                  <a:lnTo>
                    <a:pt x="6062" y="2186"/>
                  </a:lnTo>
                  <a:lnTo>
                    <a:pt x="5287" y="2397"/>
                  </a:lnTo>
                  <a:lnTo>
                    <a:pt x="4794" y="2538"/>
                  </a:lnTo>
                  <a:lnTo>
                    <a:pt x="4512" y="2468"/>
                  </a:lnTo>
                  <a:lnTo>
                    <a:pt x="4441" y="2397"/>
                  </a:lnTo>
                  <a:lnTo>
                    <a:pt x="4441" y="2327"/>
                  </a:lnTo>
                  <a:lnTo>
                    <a:pt x="4653" y="2115"/>
                  </a:lnTo>
                  <a:lnTo>
                    <a:pt x="4935" y="1904"/>
                  </a:lnTo>
                  <a:lnTo>
                    <a:pt x="5640" y="1481"/>
                  </a:lnTo>
                  <a:lnTo>
                    <a:pt x="6203" y="1199"/>
                  </a:lnTo>
                  <a:close/>
                  <a:moveTo>
                    <a:pt x="6485" y="3525"/>
                  </a:moveTo>
                  <a:lnTo>
                    <a:pt x="6626" y="3666"/>
                  </a:lnTo>
                  <a:lnTo>
                    <a:pt x="6697" y="3877"/>
                  </a:lnTo>
                  <a:lnTo>
                    <a:pt x="6697" y="4018"/>
                  </a:lnTo>
                  <a:lnTo>
                    <a:pt x="6697" y="4159"/>
                  </a:lnTo>
                  <a:lnTo>
                    <a:pt x="6556" y="4582"/>
                  </a:lnTo>
                  <a:lnTo>
                    <a:pt x="6274" y="4864"/>
                  </a:lnTo>
                  <a:lnTo>
                    <a:pt x="5992" y="5146"/>
                  </a:lnTo>
                  <a:lnTo>
                    <a:pt x="5710" y="5357"/>
                  </a:lnTo>
                  <a:lnTo>
                    <a:pt x="5428" y="5428"/>
                  </a:lnTo>
                  <a:lnTo>
                    <a:pt x="5287" y="5357"/>
                  </a:lnTo>
                  <a:lnTo>
                    <a:pt x="5146" y="5287"/>
                  </a:lnTo>
                  <a:lnTo>
                    <a:pt x="5076" y="5005"/>
                  </a:lnTo>
                  <a:lnTo>
                    <a:pt x="5076" y="4723"/>
                  </a:lnTo>
                  <a:lnTo>
                    <a:pt x="5287" y="4512"/>
                  </a:lnTo>
                  <a:lnTo>
                    <a:pt x="5499" y="4300"/>
                  </a:lnTo>
                  <a:lnTo>
                    <a:pt x="5358" y="4512"/>
                  </a:lnTo>
                  <a:lnTo>
                    <a:pt x="5217" y="4794"/>
                  </a:lnTo>
                  <a:lnTo>
                    <a:pt x="5287" y="5005"/>
                  </a:lnTo>
                  <a:lnTo>
                    <a:pt x="5358" y="5217"/>
                  </a:lnTo>
                  <a:lnTo>
                    <a:pt x="5569" y="5217"/>
                  </a:lnTo>
                  <a:lnTo>
                    <a:pt x="5710" y="5076"/>
                  </a:lnTo>
                  <a:lnTo>
                    <a:pt x="6062" y="4512"/>
                  </a:lnTo>
                  <a:lnTo>
                    <a:pt x="6344" y="3948"/>
                  </a:lnTo>
                  <a:lnTo>
                    <a:pt x="6485" y="3525"/>
                  </a:lnTo>
                  <a:close/>
                  <a:moveTo>
                    <a:pt x="9164" y="5076"/>
                  </a:moveTo>
                  <a:lnTo>
                    <a:pt x="9093" y="5569"/>
                  </a:lnTo>
                  <a:lnTo>
                    <a:pt x="8952" y="5992"/>
                  </a:lnTo>
                  <a:lnTo>
                    <a:pt x="8741" y="6415"/>
                  </a:lnTo>
                  <a:lnTo>
                    <a:pt x="8459" y="6767"/>
                  </a:lnTo>
                  <a:lnTo>
                    <a:pt x="7965" y="7190"/>
                  </a:lnTo>
                  <a:lnTo>
                    <a:pt x="7402" y="7542"/>
                  </a:lnTo>
                  <a:lnTo>
                    <a:pt x="6838" y="7683"/>
                  </a:lnTo>
                  <a:lnTo>
                    <a:pt x="6485" y="7754"/>
                  </a:lnTo>
                  <a:lnTo>
                    <a:pt x="6203" y="7683"/>
                  </a:lnTo>
                  <a:lnTo>
                    <a:pt x="6838" y="6979"/>
                  </a:lnTo>
                  <a:lnTo>
                    <a:pt x="7543" y="6274"/>
                  </a:lnTo>
                  <a:lnTo>
                    <a:pt x="8388" y="5639"/>
                  </a:lnTo>
                  <a:lnTo>
                    <a:pt x="9164" y="5076"/>
                  </a:lnTo>
                  <a:close/>
                  <a:moveTo>
                    <a:pt x="4089" y="3031"/>
                  </a:moveTo>
                  <a:lnTo>
                    <a:pt x="4089" y="3313"/>
                  </a:lnTo>
                  <a:lnTo>
                    <a:pt x="4018" y="3595"/>
                  </a:lnTo>
                  <a:lnTo>
                    <a:pt x="3736" y="4230"/>
                  </a:lnTo>
                  <a:lnTo>
                    <a:pt x="3384" y="4935"/>
                  </a:lnTo>
                  <a:lnTo>
                    <a:pt x="2961" y="5710"/>
                  </a:lnTo>
                  <a:lnTo>
                    <a:pt x="2891" y="6062"/>
                  </a:lnTo>
                  <a:lnTo>
                    <a:pt x="2750" y="6415"/>
                  </a:lnTo>
                  <a:lnTo>
                    <a:pt x="2820" y="6697"/>
                  </a:lnTo>
                  <a:lnTo>
                    <a:pt x="2891" y="6979"/>
                  </a:lnTo>
                  <a:lnTo>
                    <a:pt x="3102" y="7190"/>
                  </a:lnTo>
                  <a:lnTo>
                    <a:pt x="3455" y="7331"/>
                  </a:lnTo>
                  <a:lnTo>
                    <a:pt x="3948" y="7402"/>
                  </a:lnTo>
                  <a:lnTo>
                    <a:pt x="4653" y="7472"/>
                  </a:lnTo>
                  <a:lnTo>
                    <a:pt x="3877" y="7895"/>
                  </a:lnTo>
                  <a:lnTo>
                    <a:pt x="3243" y="8036"/>
                  </a:lnTo>
                  <a:lnTo>
                    <a:pt x="2679" y="8106"/>
                  </a:lnTo>
                  <a:lnTo>
                    <a:pt x="2256" y="8036"/>
                  </a:lnTo>
                  <a:lnTo>
                    <a:pt x="1904" y="7824"/>
                  </a:lnTo>
                  <a:lnTo>
                    <a:pt x="1692" y="7542"/>
                  </a:lnTo>
                  <a:lnTo>
                    <a:pt x="1551" y="7190"/>
                  </a:lnTo>
                  <a:lnTo>
                    <a:pt x="1481" y="6767"/>
                  </a:lnTo>
                  <a:lnTo>
                    <a:pt x="1551" y="6344"/>
                  </a:lnTo>
                  <a:lnTo>
                    <a:pt x="1692" y="5851"/>
                  </a:lnTo>
                  <a:lnTo>
                    <a:pt x="1833" y="5357"/>
                  </a:lnTo>
                  <a:lnTo>
                    <a:pt x="2115" y="4864"/>
                  </a:lnTo>
                  <a:lnTo>
                    <a:pt x="2397" y="4441"/>
                  </a:lnTo>
                  <a:lnTo>
                    <a:pt x="2750" y="4018"/>
                  </a:lnTo>
                  <a:lnTo>
                    <a:pt x="3173" y="3595"/>
                  </a:lnTo>
                  <a:lnTo>
                    <a:pt x="3595" y="3313"/>
                  </a:lnTo>
                  <a:lnTo>
                    <a:pt x="4089" y="3031"/>
                  </a:lnTo>
                  <a:close/>
                  <a:moveTo>
                    <a:pt x="6697" y="1"/>
                  </a:moveTo>
                  <a:lnTo>
                    <a:pt x="6203" y="71"/>
                  </a:lnTo>
                  <a:lnTo>
                    <a:pt x="5780" y="142"/>
                  </a:lnTo>
                  <a:lnTo>
                    <a:pt x="5358" y="353"/>
                  </a:lnTo>
                  <a:lnTo>
                    <a:pt x="4935" y="635"/>
                  </a:lnTo>
                  <a:lnTo>
                    <a:pt x="4723" y="776"/>
                  </a:lnTo>
                  <a:lnTo>
                    <a:pt x="4582" y="987"/>
                  </a:lnTo>
                  <a:lnTo>
                    <a:pt x="4371" y="1410"/>
                  </a:lnTo>
                  <a:lnTo>
                    <a:pt x="4159" y="1833"/>
                  </a:lnTo>
                  <a:lnTo>
                    <a:pt x="4089" y="2045"/>
                  </a:lnTo>
                  <a:lnTo>
                    <a:pt x="3948" y="2186"/>
                  </a:lnTo>
                  <a:lnTo>
                    <a:pt x="3595" y="2468"/>
                  </a:lnTo>
                  <a:lnTo>
                    <a:pt x="3173" y="2679"/>
                  </a:lnTo>
                  <a:lnTo>
                    <a:pt x="2679" y="2820"/>
                  </a:lnTo>
                  <a:lnTo>
                    <a:pt x="2186" y="3172"/>
                  </a:lnTo>
                  <a:lnTo>
                    <a:pt x="1410" y="3807"/>
                  </a:lnTo>
                  <a:lnTo>
                    <a:pt x="988" y="4230"/>
                  </a:lnTo>
                  <a:lnTo>
                    <a:pt x="706" y="4582"/>
                  </a:lnTo>
                  <a:lnTo>
                    <a:pt x="424" y="5076"/>
                  </a:lnTo>
                  <a:lnTo>
                    <a:pt x="212" y="5498"/>
                  </a:lnTo>
                  <a:lnTo>
                    <a:pt x="71" y="5992"/>
                  </a:lnTo>
                  <a:lnTo>
                    <a:pt x="1" y="6556"/>
                  </a:lnTo>
                  <a:lnTo>
                    <a:pt x="71" y="7261"/>
                  </a:lnTo>
                  <a:lnTo>
                    <a:pt x="212" y="7754"/>
                  </a:lnTo>
                  <a:lnTo>
                    <a:pt x="424" y="8177"/>
                  </a:lnTo>
                  <a:lnTo>
                    <a:pt x="635" y="8529"/>
                  </a:lnTo>
                  <a:lnTo>
                    <a:pt x="917" y="8811"/>
                  </a:lnTo>
                  <a:lnTo>
                    <a:pt x="1270" y="8952"/>
                  </a:lnTo>
                  <a:lnTo>
                    <a:pt x="1692" y="9023"/>
                  </a:lnTo>
                  <a:lnTo>
                    <a:pt x="2045" y="9093"/>
                  </a:lnTo>
                  <a:lnTo>
                    <a:pt x="2961" y="9023"/>
                  </a:lnTo>
                  <a:lnTo>
                    <a:pt x="3877" y="8811"/>
                  </a:lnTo>
                  <a:lnTo>
                    <a:pt x="5640" y="8388"/>
                  </a:lnTo>
                  <a:lnTo>
                    <a:pt x="6485" y="8388"/>
                  </a:lnTo>
                  <a:lnTo>
                    <a:pt x="7261" y="8459"/>
                  </a:lnTo>
                  <a:lnTo>
                    <a:pt x="7613" y="8529"/>
                  </a:lnTo>
                  <a:lnTo>
                    <a:pt x="8036" y="8459"/>
                  </a:lnTo>
                  <a:lnTo>
                    <a:pt x="8529" y="8247"/>
                  </a:lnTo>
                  <a:lnTo>
                    <a:pt x="9023" y="7965"/>
                  </a:lnTo>
                  <a:lnTo>
                    <a:pt x="9446" y="7472"/>
                  </a:lnTo>
                  <a:lnTo>
                    <a:pt x="9798" y="6979"/>
                  </a:lnTo>
                  <a:lnTo>
                    <a:pt x="10150" y="6415"/>
                  </a:lnTo>
                  <a:lnTo>
                    <a:pt x="10362" y="5851"/>
                  </a:lnTo>
                  <a:lnTo>
                    <a:pt x="10432" y="5217"/>
                  </a:lnTo>
                  <a:lnTo>
                    <a:pt x="10432" y="4582"/>
                  </a:lnTo>
                  <a:lnTo>
                    <a:pt x="10362" y="4018"/>
                  </a:lnTo>
                  <a:lnTo>
                    <a:pt x="10080" y="3384"/>
                  </a:lnTo>
                  <a:lnTo>
                    <a:pt x="10150" y="2891"/>
                  </a:lnTo>
                  <a:lnTo>
                    <a:pt x="10080" y="2468"/>
                  </a:lnTo>
                  <a:lnTo>
                    <a:pt x="10009" y="1974"/>
                  </a:lnTo>
                  <a:lnTo>
                    <a:pt x="9798" y="1622"/>
                  </a:lnTo>
                  <a:lnTo>
                    <a:pt x="9516" y="1199"/>
                  </a:lnTo>
                  <a:lnTo>
                    <a:pt x="9234" y="917"/>
                  </a:lnTo>
                  <a:lnTo>
                    <a:pt x="8882" y="635"/>
                  </a:lnTo>
                  <a:lnTo>
                    <a:pt x="8459" y="424"/>
                  </a:lnTo>
                  <a:lnTo>
                    <a:pt x="8036" y="212"/>
                  </a:lnTo>
                  <a:lnTo>
                    <a:pt x="7613" y="71"/>
                  </a:lnTo>
                  <a:lnTo>
                    <a:pt x="7120" y="1"/>
                  </a:lnTo>
                  <a:close/>
                </a:path>
              </a:pathLst>
            </a:custGeom>
            <a:solidFill>
              <a:srgbClr val="DDAC6C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Shape 435"/>
            <p:cNvSpPr>
              <a:spLocks/>
            </p:cNvSpPr>
            <p:nvPr/>
          </p:nvSpPr>
          <p:spPr bwMode="auto">
            <a:xfrm>
              <a:off x="1133300" y="238125"/>
              <a:ext cx="246836" cy="246605"/>
            </a:xfrm>
            <a:custGeom>
              <a:avLst/>
              <a:gdLst>
                <a:gd name="T0" fmla="*/ 0 w 9869"/>
                <a:gd name="T1" fmla="*/ 0 h 9868"/>
                <a:gd name="T2" fmla="*/ 9869 w 9869"/>
                <a:gd name="T3" fmla="*/ 9868 h 9868"/>
              </a:gdLst>
              <a:ahLst/>
              <a:cxnLst>
                <a:cxn ang="0">
                  <a:pos x="5428" y="987"/>
                </a:cxn>
                <a:cxn ang="0">
                  <a:pos x="5639" y="2044"/>
                </a:cxn>
                <a:cxn ang="0">
                  <a:pos x="4723" y="4370"/>
                </a:cxn>
                <a:cxn ang="0">
                  <a:pos x="2749" y="2960"/>
                </a:cxn>
                <a:cxn ang="0">
                  <a:pos x="2608" y="1974"/>
                </a:cxn>
                <a:cxn ang="0">
                  <a:pos x="3877" y="705"/>
                </a:cxn>
                <a:cxn ang="0">
                  <a:pos x="8529" y="2890"/>
                </a:cxn>
                <a:cxn ang="0">
                  <a:pos x="9022" y="3806"/>
                </a:cxn>
                <a:cxn ang="0">
                  <a:pos x="8741" y="5216"/>
                </a:cxn>
                <a:cxn ang="0">
                  <a:pos x="6837" y="5357"/>
                </a:cxn>
                <a:cxn ang="0">
                  <a:pos x="5992" y="4652"/>
                </a:cxn>
                <a:cxn ang="0">
                  <a:pos x="7260" y="3101"/>
                </a:cxn>
                <a:cxn ang="0">
                  <a:pos x="4300" y="5427"/>
                </a:cxn>
                <a:cxn ang="0">
                  <a:pos x="3454" y="7965"/>
                </a:cxn>
                <a:cxn ang="0">
                  <a:pos x="2538" y="8811"/>
                </a:cxn>
                <a:cxn ang="0">
                  <a:pos x="1340" y="8317"/>
                </a:cxn>
                <a:cxn ang="0">
                  <a:pos x="987" y="6907"/>
                </a:cxn>
                <a:cxn ang="0">
                  <a:pos x="1410" y="5850"/>
                </a:cxn>
                <a:cxn ang="0">
                  <a:pos x="2890" y="5357"/>
                </a:cxn>
                <a:cxn ang="0">
                  <a:pos x="7331" y="6414"/>
                </a:cxn>
                <a:cxn ang="0">
                  <a:pos x="8388" y="7471"/>
                </a:cxn>
                <a:cxn ang="0">
                  <a:pos x="7260" y="8599"/>
                </a:cxn>
                <a:cxn ang="0">
                  <a:pos x="5498" y="8952"/>
                </a:cxn>
                <a:cxn ang="0">
                  <a:pos x="4793" y="7753"/>
                </a:cxn>
                <a:cxn ang="0">
                  <a:pos x="5005" y="5991"/>
                </a:cxn>
                <a:cxn ang="0">
                  <a:pos x="4089" y="70"/>
                </a:cxn>
                <a:cxn ang="0">
                  <a:pos x="1904" y="1762"/>
                </a:cxn>
                <a:cxn ang="0">
                  <a:pos x="1622" y="2960"/>
                </a:cxn>
                <a:cxn ang="0">
                  <a:pos x="2467" y="4088"/>
                </a:cxn>
                <a:cxn ang="0">
                  <a:pos x="4723" y="4863"/>
                </a:cxn>
                <a:cxn ang="0">
                  <a:pos x="2538" y="4863"/>
                </a:cxn>
                <a:cxn ang="0">
                  <a:pos x="846" y="5145"/>
                </a:cxn>
                <a:cxn ang="0">
                  <a:pos x="71" y="6626"/>
                </a:cxn>
                <a:cxn ang="0">
                  <a:pos x="212" y="8176"/>
                </a:cxn>
                <a:cxn ang="0">
                  <a:pos x="1058" y="9374"/>
                </a:cxn>
                <a:cxn ang="0">
                  <a:pos x="2327" y="9868"/>
                </a:cxn>
                <a:cxn ang="0">
                  <a:pos x="4089" y="8670"/>
                </a:cxn>
                <a:cxn ang="0">
                  <a:pos x="4371" y="9445"/>
                </a:cxn>
                <a:cxn ang="0">
                  <a:pos x="6344" y="9656"/>
                </a:cxn>
                <a:cxn ang="0">
                  <a:pos x="8529" y="8670"/>
                </a:cxn>
                <a:cxn ang="0">
                  <a:pos x="9304" y="7330"/>
                </a:cxn>
                <a:cxn ang="0">
                  <a:pos x="8811" y="6485"/>
                </a:cxn>
                <a:cxn ang="0">
                  <a:pos x="9586" y="5427"/>
                </a:cxn>
                <a:cxn ang="0">
                  <a:pos x="9727" y="3595"/>
                </a:cxn>
                <a:cxn ang="0">
                  <a:pos x="8741" y="2115"/>
                </a:cxn>
                <a:cxn ang="0">
                  <a:pos x="6908" y="2255"/>
                </a:cxn>
                <a:cxn ang="0">
                  <a:pos x="6344" y="1198"/>
                </a:cxn>
                <a:cxn ang="0">
                  <a:pos x="5569" y="141"/>
                </a:cxn>
              </a:cxnLst>
              <a:rect l="T0" t="T1" r="T2" b="T3"/>
              <a:pathLst>
                <a:path w="9869" h="9868" extrusionOk="0">
                  <a:moveTo>
                    <a:pt x="4652" y="564"/>
                  </a:moveTo>
                  <a:lnTo>
                    <a:pt x="4934" y="634"/>
                  </a:lnTo>
                  <a:lnTo>
                    <a:pt x="5216" y="775"/>
                  </a:lnTo>
                  <a:lnTo>
                    <a:pt x="5428" y="987"/>
                  </a:lnTo>
                  <a:lnTo>
                    <a:pt x="5569" y="1198"/>
                  </a:lnTo>
                  <a:lnTo>
                    <a:pt x="5639" y="1480"/>
                  </a:lnTo>
                  <a:lnTo>
                    <a:pt x="5639" y="1762"/>
                  </a:lnTo>
                  <a:lnTo>
                    <a:pt x="5639" y="2044"/>
                  </a:lnTo>
                  <a:lnTo>
                    <a:pt x="5428" y="2608"/>
                  </a:lnTo>
                  <a:lnTo>
                    <a:pt x="4934" y="3736"/>
                  </a:lnTo>
                  <a:lnTo>
                    <a:pt x="4793" y="4229"/>
                  </a:lnTo>
                  <a:lnTo>
                    <a:pt x="4723" y="4370"/>
                  </a:lnTo>
                  <a:lnTo>
                    <a:pt x="4793" y="4511"/>
                  </a:lnTo>
                  <a:lnTo>
                    <a:pt x="3807" y="3877"/>
                  </a:lnTo>
                  <a:lnTo>
                    <a:pt x="2961" y="3172"/>
                  </a:lnTo>
                  <a:lnTo>
                    <a:pt x="2749" y="2960"/>
                  </a:lnTo>
                  <a:lnTo>
                    <a:pt x="2608" y="2749"/>
                  </a:lnTo>
                  <a:lnTo>
                    <a:pt x="2538" y="2467"/>
                  </a:lnTo>
                  <a:lnTo>
                    <a:pt x="2538" y="2255"/>
                  </a:lnTo>
                  <a:lnTo>
                    <a:pt x="2608" y="1974"/>
                  </a:lnTo>
                  <a:lnTo>
                    <a:pt x="2679" y="1762"/>
                  </a:lnTo>
                  <a:lnTo>
                    <a:pt x="2961" y="1339"/>
                  </a:lnTo>
                  <a:lnTo>
                    <a:pt x="3384" y="916"/>
                  </a:lnTo>
                  <a:lnTo>
                    <a:pt x="3877" y="705"/>
                  </a:lnTo>
                  <a:lnTo>
                    <a:pt x="4371" y="564"/>
                  </a:lnTo>
                  <a:close/>
                  <a:moveTo>
                    <a:pt x="8106" y="2749"/>
                  </a:moveTo>
                  <a:lnTo>
                    <a:pt x="8318" y="2819"/>
                  </a:lnTo>
                  <a:lnTo>
                    <a:pt x="8529" y="2890"/>
                  </a:lnTo>
                  <a:lnTo>
                    <a:pt x="8670" y="2960"/>
                  </a:lnTo>
                  <a:lnTo>
                    <a:pt x="8811" y="3172"/>
                  </a:lnTo>
                  <a:lnTo>
                    <a:pt x="8952" y="3454"/>
                  </a:lnTo>
                  <a:lnTo>
                    <a:pt x="9022" y="3806"/>
                  </a:lnTo>
                  <a:lnTo>
                    <a:pt x="9093" y="4300"/>
                  </a:lnTo>
                  <a:lnTo>
                    <a:pt x="9022" y="4652"/>
                  </a:lnTo>
                  <a:lnTo>
                    <a:pt x="8882" y="5004"/>
                  </a:lnTo>
                  <a:lnTo>
                    <a:pt x="8741" y="5216"/>
                  </a:lnTo>
                  <a:lnTo>
                    <a:pt x="8459" y="5357"/>
                  </a:lnTo>
                  <a:lnTo>
                    <a:pt x="8177" y="5498"/>
                  </a:lnTo>
                  <a:lnTo>
                    <a:pt x="7190" y="5498"/>
                  </a:lnTo>
                  <a:lnTo>
                    <a:pt x="6837" y="5357"/>
                  </a:lnTo>
                  <a:lnTo>
                    <a:pt x="6556" y="5286"/>
                  </a:lnTo>
                  <a:lnTo>
                    <a:pt x="6274" y="5075"/>
                  </a:lnTo>
                  <a:lnTo>
                    <a:pt x="6133" y="4863"/>
                  </a:lnTo>
                  <a:lnTo>
                    <a:pt x="5992" y="4652"/>
                  </a:lnTo>
                  <a:lnTo>
                    <a:pt x="5921" y="4441"/>
                  </a:lnTo>
                  <a:lnTo>
                    <a:pt x="5992" y="4159"/>
                  </a:lnTo>
                  <a:lnTo>
                    <a:pt x="6767" y="3454"/>
                  </a:lnTo>
                  <a:lnTo>
                    <a:pt x="7260" y="3101"/>
                  </a:lnTo>
                  <a:lnTo>
                    <a:pt x="7683" y="2890"/>
                  </a:lnTo>
                  <a:lnTo>
                    <a:pt x="8106" y="2749"/>
                  </a:lnTo>
                  <a:close/>
                  <a:moveTo>
                    <a:pt x="3384" y="5357"/>
                  </a:moveTo>
                  <a:lnTo>
                    <a:pt x="4300" y="5427"/>
                  </a:lnTo>
                  <a:lnTo>
                    <a:pt x="4089" y="6273"/>
                  </a:lnTo>
                  <a:lnTo>
                    <a:pt x="3948" y="6837"/>
                  </a:lnTo>
                  <a:lnTo>
                    <a:pt x="3736" y="7401"/>
                  </a:lnTo>
                  <a:lnTo>
                    <a:pt x="3454" y="7965"/>
                  </a:lnTo>
                  <a:lnTo>
                    <a:pt x="3102" y="8388"/>
                  </a:lnTo>
                  <a:lnTo>
                    <a:pt x="2961" y="8599"/>
                  </a:lnTo>
                  <a:lnTo>
                    <a:pt x="2749" y="8740"/>
                  </a:lnTo>
                  <a:lnTo>
                    <a:pt x="2538" y="8811"/>
                  </a:lnTo>
                  <a:lnTo>
                    <a:pt x="2327" y="8811"/>
                  </a:lnTo>
                  <a:lnTo>
                    <a:pt x="1904" y="8740"/>
                  </a:lnTo>
                  <a:lnTo>
                    <a:pt x="1551" y="8599"/>
                  </a:lnTo>
                  <a:lnTo>
                    <a:pt x="1340" y="8317"/>
                  </a:lnTo>
                  <a:lnTo>
                    <a:pt x="1128" y="8035"/>
                  </a:lnTo>
                  <a:lnTo>
                    <a:pt x="1058" y="7683"/>
                  </a:lnTo>
                  <a:lnTo>
                    <a:pt x="987" y="7260"/>
                  </a:lnTo>
                  <a:lnTo>
                    <a:pt x="987" y="6907"/>
                  </a:lnTo>
                  <a:lnTo>
                    <a:pt x="1058" y="6485"/>
                  </a:lnTo>
                  <a:lnTo>
                    <a:pt x="1128" y="6203"/>
                  </a:lnTo>
                  <a:lnTo>
                    <a:pt x="1269" y="6062"/>
                  </a:lnTo>
                  <a:lnTo>
                    <a:pt x="1410" y="5850"/>
                  </a:lnTo>
                  <a:lnTo>
                    <a:pt x="1551" y="5709"/>
                  </a:lnTo>
                  <a:lnTo>
                    <a:pt x="1974" y="5498"/>
                  </a:lnTo>
                  <a:lnTo>
                    <a:pt x="2397" y="5427"/>
                  </a:lnTo>
                  <a:lnTo>
                    <a:pt x="2890" y="5357"/>
                  </a:lnTo>
                  <a:close/>
                  <a:moveTo>
                    <a:pt x="5992" y="5780"/>
                  </a:moveTo>
                  <a:lnTo>
                    <a:pt x="6203" y="5850"/>
                  </a:lnTo>
                  <a:lnTo>
                    <a:pt x="6485" y="5991"/>
                  </a:lnTo>
                  <a:lnTo>
                    <a:pt x="7331" y="6414"/>
                  </a:lnTo>
                  <a:lnTo>
                    <a:pt x="8036" y="6907"/>
                  </a:lnTo>
                  <a:lnTo>
                    <a:pt x="8318" y="7119"/>
                  </a:lnTo>
                  <a:lnTo>
                    <a:pt x="8388" y="7330"/>
                  </a:lnTo>
                  <a:lnTo>
                    <a:pt x="8388" y="7471"/>
                  </a:lnTo>
                  <a:lnTo>
                    <a:pt x="8318" y="7683"/>
                  </a:lnTo>
                  <a:lnTo>
                    <a:pt x="8106" y="7965"/>
                  </a:lnTo>
                  <a:lnTo>
                    <a:pt x="7895" y="8176"/>
                  </a:lnTo>
                  <a:lnTo>
                    <a:pt x="7260" y="8599"/>
                  </a:lnTo>
                  <a:lnTo>
                    <a:pt x="6908" y="8740"/>
                  </a:lnTo>
                  <a:lnTo>
                    <a:pt x="6556" y="8881"/>
                  </a:lnTo>
                  <a:lnTo>
                    <a:pt x="6203" y="8952"/>
                  </a:lnTo>
                  <a:lnTo>
                    <a:pt x="5498" y="8952"/>
                  </a:lnTo>
                  <a:lnTo>
                    <a:pt x="5216" y="8811"/>
                  </a:lnTo>
                  <a:lnTo>
                    <a:pt x="5005" y="8529"/>
                  </a:lnTo>
                  <a:lnTo>
                    <a:pt x="4864" y="8247"/>
                  </a:lnTo>
                  <a:lnTo>
                    <a:pt x="4793" y="7753"/>
                  </a:lnTo>
                  <a:lnTo>
                    <a:pt x="4723" y="7189"/>
                  </a:lnTo>
                  <a:lnTo>
                    <a:pt x="4864" y="6696"/>
                  </a:lnTo>
                  <a:lnTo>
                    <a:pt x="4934" y="6344"/>
                  </a:lnTo>
                  <a:lnTo>
                    <a:pt x="5005" y="5991"/>
                  </a:lnTo>
                  <a:lnTo>
                    <a:pt x="5075" y="5850"/>
                  </a:lnTo>
                  <a:lnTo>
                    <a:pt x="5287" y="5780"/>
                  </a:lnTo>
                  <a:close/>
                  <a:moveTo>
                    <a:pt x="4723" y="0"/>
                  </a:moveTo>
                  <a:lnTo>
                    <a:pt x="4089" y="70"/>
                  </a:lnTo>
                  <a:lnTo>
                    <a:pt x="3384" y="352"/>
                  </a:lnTo>
                  <a:lnTo>
                    <a:pt x="2820" y="705"/>
                  </a:lnTo>
                  <a:lnTo>
                    <a:pt x="2256" y="1198"/>
                  </a:lnTo>
                  <a:lnTo>
                    <a:pt x="1904" y="1762"/>
                  </a:lnTo>
                  <a:lnTo>
                    <a:pt x="1763" y="2044"/>
                  </a:lnTo>
                  <a:lnTo>
                    <a:pt x="1622" y="2326"/>
                  </a:lnTo>
                  <a:lnTo>
                    <a:pt x="1622" y="2678"/>
                  </a:lnTo>
                  <a:lnTo>
                    <a:pt x="1622" y="2960"/>
                  </a:lnTo>
                  <a:lnTo>
                    <a:pt x="1763" y="3242"/>
                  </a:lnTo>
                  <a:lnTo>
                    <a:pt x="1904" y="3524"/>
                  </a:lnTo>
                  <a:lnTo>
                    <a:pt x="2115" y="3806"/>
                  </a:lnTo>
                  <a:lnTo>
                    <a:pt x="2467" y="4088"/>
                  </a:lnTo>
                  <a:lnTo>
                    <a:pt x="2890" y="4300"/>
                  </a:lnTo>
                  <a:lnTo>
                    <a:pt x="3384" y="4511"/>
                  </a:lnTo>
                  <a:lnTo>
                    <a:pt x="4018" y="4722"/>
                  </a:lnTo>
                  <a:lnTo>
                    <a:pt x="4723" y="4863"/>
                  </a:lnTo>
                  <a:lnTo>
                    <a:pt x="4582" y="5004"/>
                  </a:lnTo>
                  <a:lnTo>
                    <a:pt x="4371" y="5075"/>
                  </a:lnTo>
                  <a:lnTo>
                    <a:pt x="3877" y="5075"/>
                  </a:lnTo>
                  <a:lnTo>
                    <a:pt x="2538" y="4863"/>
                  </a:lnTo>
                  <a:lnTo>
                    <a:pt x="1833" y="4793"/>
                  </a:lnTo>
                  <a:lnTo>
                    <a:pt x="1481" y="4863"/>
                  </a:lnTo>
                  <a:lnTo>
                    <a:pt x="1128" y="5004"/>
                  </a:lnTo>
                  <a:lnTo>
                    <a:pt x="846" y="5145"/>
                  </a:lnTo>
                  <a:lnTo>
                    <a:pt x="564" y="5427"/>
                  </a:lnTo>
                  <a:lnTo>
                    <a:pt x="283" y="5780"/>
                  </a:lnTo>
                  <a:lnTo>
                    <a:pt x="142" y="6273"/>
                  </a:lnTo>
                  <a:lnTo>
                    <a:pt x="71" y="6626"/>
                  </a:lnTo>
                  <a:lnTo>
                    <a:pt x="1" y="7048"/>
                  </a:lnTo>
                  <a:lnTo>
                    <a:pt x="71" y="7401"/>
                  </a:lnTo>
                  <a:lnTo>
                    <a:pt x="142" y="7753"/>
                  </a:lnTo>
                  <a:lnTo>
                    <a:pt x="212" y="8176"/>
                  </a:lnTo>
                  <a:lnTo>
                    <a:pt x="423" y="8529"/>
                  </a:lnTo>
                  <a:lnTo>
                    <a:pt x="564" y="8811"/>
                  </a:lnTo>
                  <a:lnTo>
                    <a:pt x="846" y="9163"/>
                  </a:lnTo>
                  <a:lnTo>
                    <a:pt x="1058" y="9374"/>
                  </a:lnTo>
                  <a:lnTo>
                    <a:pt x="1340" y="9586"/>
                  </a:lnTo>
                  <a:lnTo>
                    <a:pt x="1692" y="9727"/>
                  </a:lnTo>
                  <a:lnTo>
                    <a:pt x="1974" y="9868"/>
                  </a:lnTo>
                  <a:lnTo>
                    <a:pt x="2327" y="9868"/>
                  </a:lnTo>
                  <a:lnTo>
                    <a:pt x="2679" y="9797"/>
                  </a:lnTo>
                  <a:lnTo>
                    <a:pt x="3102" y="9656"/>
                  </a:lnTo>
                  <a:lnTo>
                    <a:pt x="3454" y="9374"/>
                  </a:lnTo>
                  <a:lnTo>
                    <a:pt x="4089" y="8670"/>
                  </a:lnTo>
                  <a:lnTo>
                    <a:pt x="4089" y="8952"/>
                  </a:lnTo>
                  <a:lnTo>
                    <a:pt x="4159" y="9163"/>
                  </a:lnTo>
                  <a:lnTo>
                    <a:pt x="4300" y="9304"/>
                  </a:lnTo>
                  <a:lnTo>
                    <a:pt x="4371" y="9445"/>
                  </a:lnTo>
                  <a:lnTo>
                    <a:pt x="4793" y="9656"/>
                  </a:lnTo>
                  <a:lnTo>
                    <a:pt x="5216" y="9797"/>
                  </a:lnTo>
                  <a:lnTo>
                    <a:pt x="5780" y="9797"/>
                  </a:lnTo>
                  <a:lnTo>
                    <a:pt x="6344" y="9656"/>
                  </a:lnTo>
                  <a:lnTo>
                    <a:pt x="6908" y="9515"/>
                  </a:lnTo>
                  <a:lnTo>
                    <a:pt x="7472" y="9304"/>
                  </a:lnTo>
                  <a:lnTo>
                    <a:pt x="8036" y="9022"/>
                  </a:lnTo>
                  <a:lnTo>
                    <a:pt x="8529" y="8670"/>
                  </a:lnTo>
                  <a:lnTo>
                    <a:pt x="8882" y="8317"/>
                  </a:lnTo>
                  <a:lnTo>
                    <a:pt x="9163" y="7894"/>
                  </a:lnTo>
                  <a:lnTo>
                    <a:pt x="9304" y="7542"/>
                  </a:lnTo>
                  <a:lnTo>
                    <a:pt x="9304" y="7330"/>
                  </a:lnTo>
                  <a:lnTo>
                    <a:pt x="9234" y="7119"/>
                  </a:lnTo>
                  <a:lnTo>
                    <a:pt x="9163" y="6907"/>
                  </a:lnTo>
                  <a:lnTo>
                    <a:pt x="9022" y="6696"/>
                  </a:lnTo>
                  <a:lnTo>
                    <a:pt x="8811" y="6485"/>
                  </a:lnTo>
                  <a:lnTo>
                    <a:pt x="8529" y="6344"/>
                  </a:lnTo>
                  <a:lnTo>
                    <a:pt x="9022" y="6132"/>
                  </a:lnTo>
                  <a:lnTo>
                    <a:pt x="9375" y="5780"/>
                  </a:lnTo>
                  <a:lnTo>
                    <a:pt x="9586" y="5427"/>
                  </a:lnTo>
                  <a:lnTo>
                    <a:pt x="9798" y="5004"/>
                  </a:lnTo>
                  <a:lnTo>
                    <a:pt x="9868" y="4511"/>
                  </a:lnTo>
                  <a:lnTo>
                    <a:pt x="9868" y="4018"/>
                  </a:lnTo>
                  <a:lnTo>
                    <a:pt x="9727" y="3595"/>
                  </a:lnTo>
                  <a:lnTo>
                    <a:pt x="9586" y="3101"/>
                  </a:lnTo>
                  <a:lnTo>
                    <a:pt x="9375" y="2678"/>
                  </a:lnTo>
                  <a:lnTo>
                    <a:pt x="9093" y="2396"/>
                  </a:lnTo>
                  <a:lnTo>
                    <a:pt x="8741" y="2115"/>
                  </a:lnTo>
                  <a:lnTo>
                    <a:pt x="8318" y="1974"/>
                  </a:lnTo>
                  <a:lnTo>
                    <a:pt x="7895" y="1903"/>
                  </a:lnTo>
                  <a:lnTo>
                    <a:pt x="7401" y="2044"/>
                  </a:lnTo>
                  <a:lnTo>
                    <a:pt x="6908" y="2255"/>
                  </a:lnTo>
                  <a:lnTo>
                    <a:pt x="6344" y="2749"/>
                  </a:lnTo>
                  <a:lnTo>
                    <a:pt x="6415" y="2115"/>
                  </a:lnTo>
                  <a:lnTo>
                    <a:pt x="6415" y="1621"/>
                  </a:lnTo>
                  <a:lnTo>
                    <a:pt x="6344" y="1198"/>
                  </a:lnTo>
                  <a:lnTo>
                    <a:pt x="6203" y="846"/>
                  </a:lnTo>
                  <a:lnTo>
                    <a:pt x="6062" y="564"/>
                  </a:lnTo>
                  <a:lnTo>
                    <a:pt x="5851" y="352"/>
                  </a:lnTo>
                  <a:lnTo>
                    <a:pt x="5569" y="141"/>
                  </a:lnTo>
                  <a:lnTo>
                    <a:pt x="5357" y="70"/>
                  </a:lnTo>
                  <a:lnTo>
                    <a:pt x="5005" y="0"/>
                  </a:lnTo>
                  <a:close/>
                </a:path>
              </a:pathLst>
            </a:custGeom>
            <a:solidFill>
              <a:srgbClr val="F7B228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Shape 436"/>
            <p:cNvGrpSpPr>
              <a:grpSpLocks/>
            </p:cNvGrpSpPr>
            <p:nvPr/>
          </p:nvGrpSpPr>
          <p:grpSpPr bwMode="auto">
            <a:xfrm>
              <a:off x="1862733" y="2900182"/>
              <a:ext cx="207280" cy="245022"/>
              <a:chOff x="4156508" y="2900182"/>
              <a:chExt cx="207280" cy="245022"/>
            </a:xfrm>
          </p:grpSpPr>
          <p:sp>
            <p:nvSpPr>
              <p:cNvPr id="33" name="Shape 437"/>
              <p:cNvSpPr>
                <a:spLocks/>
              </p:cNvSpPr>
              <p:nvPr/>
            </p:nvSpPr>
            <p:spPr bwMode="auto">
              <a:xfrm>
                <a:off x="4156508" y="3031387"/>
                <a:ext cx="50633" cy="113817"/>
              </a:xfrm>
              <a:custGeom>
                <a:avLst/>
                <a:gdLst>
                  <a:gd name="T0" fmla="*/ 0 w 2045"/>
                  <a:gd name="T1" fmla="*/ 0 h 4583"/>
                  <a:gd name="T2" fmla="*/ 2045 w 2045"/>
                  <a:gd name="T3" fmla="*/ 4583 h 4583"/>
                </a:gdLst>
                <a:ahLst/>
                <a:cxnLst>
                  <a:cxn ang="0">
                    <a:pos x="776" y="1622"/>
                  </a:cxn>
                  <a:cxn ang="0">
                    <a:pos x="917" y="2045"/>
                  </a:cxn>
                  <a:cxn ang="0">
                    <a:pos x="988" y="2538"/>
                  </a:cxn>
                  <a:cxn ang="0">
                    <a:pos x="988" y="2961"/>
                  </a:cxn>
                  <a:cxn ang="0">
                    <a:pos x="988" y="3454"/>
                  </a:cxn>
                  <a:cxn ang="0">
                    <a:pos x="776" y="3032"/>
                  </a:cxn>
                  <a:cxn ang="0">
                    <a:pos x="706" y="2609"/>
                  </a:cxn>
                  <a:cxn ang="0">
                    <a:pos x="706" y="2115"/>
                  </a:cxn>
                  <a:cxn ang="0">
                    <a:pos x="776" y="1622"/>
                  </a:cxn>
                  <a:cxn ang="0">
                    <a:pos x="706" y="1"/>
                  </a:cxn>
                  <a:cxn ang="0">
                    <a:pos x="565" y="71"/>
                  </a:cxn>
                  <a:cxn ang="0">
                    <a:pos x="353" y="424"/>
                  </a:cxn>
                  <a:cxn ang="0">
                    <a:pos x="212" y="917"/>
                  </a:cxn>
                  <a:cxn ang="0">
                    <a:pos x="71" y="1481"/>
                  </a:cxn>
                  <a:cxn ang="0">
                    <a:pos x="1" y="2679"/>
                  </a:cxn>
                  <a:cxn ang="0">
                    <a:pos x="1" y="3102"/>
                  </a:cxn>
                  <a:cxn ang="0">
                    <a:pos x="71" y="3384"/>
                  </a:cxn>
                  <a:cxn ang="0">
                    <a:pos x="142" y="3595"/>
                  </a:cxn>
                  <a:cxn ang="0">
                    <a:pos x="424" y="3877"/>
                  </a:cxn>
                  <a:cxn ang="0">
                    <a:pos x="706" y="4159"/>
                  </a:cxn>
                  <a:cxn ang="0">
                    <a:pos x="988" y="4371"/>
                  </a:cxn>
                  <a:cxn ang="0">
                    <a:pos x="1340" y="4512"/>
                  </a:cxn>
                  <a:cxn ang="0">
                    <a:pos x="1622" y="4582"/>
                  </a:cxn>
                  <a:cxn ang="0">
                    <a:pos x="1763" y="4512"/>
                  </a:cxn>
                  <a:cxn ang="0">
                    <a:pos x="1833" y="4441"/>
                  </a:cxn>
                  <a:cxn ang="0">
                    <a:pos x="1974" y="4300"/>
                  </a:cxn>
                  <a:cxn ang="0">
                    <a:pos x="1974" y="4159"/>
                  </a:cxn>
                  <a:cxn ang="0">
                    <a:pos x="2045" y="3736"/>
                  </a:cxn>
                  <a:cxn ang="0">
                    <a:pos x="2045" y="3173"/>
                  </a:cxn>
                  <a:cxn ang="0">
                    <a:pos x="1974" y="2538"/>
                  </a:cxn>
                  <a:cxn ang="0">
                    <a:pos x="1833" y="1833"/>
                  </a:cxn>
                  <a:cxn ang="0">
                    <a:pos x="1622" y="1199"/>
                  </a:cxn>
                  <a:cxn ang="0">
                    <a:pos x="1410" y="635"/>
                  </a:cxn>
                  <a:cxn ang="0">
                    <a:pos x="1129" y="212"/>
                  </a:cxn>
                  <a:cxn ang="0">
                    <a:pos x="988" y="71"/>
                  </a:cxn>
                  <a:cxn ang="0">
                    <a:pos x="847" y="1"/>
                  </a:cxn>
                </a:cxnLst>
                <a:rect l="T0" t="T1" r="T2" b="T3"/>
                <a:pathLst>
                  <a:path w="2045" h="4583" extrusionOk="0">
                    <a:moveTo>
                      <a:pt x="776" y="1622"/>
                    </a:moveTo>
                    <a:lnTo>
                      <a:pt x="917" y="2045"/>
                    </a:lnTo>
                    <a:lnTo>
                      <a:pt x="988" y="2538"/>
                    </a:lnTo>
                    <a:lnTo>
                      <a:pt x="988" y="2961"/>
                    </a:lnTo>
                    <a:lnTo>
                      <a:pt x="988" y="3454"/>
                    </a:lnTo>
                    <a:lnTo>
                      <a:pt x="776" y="3032"/>
                    </a:lnTo>
                    <a:lnTo>
                      <a:pt x="706" y="2609"/>
                    </a:lnTo>
                    <a:lnTo>
                      <a:pt x="706" y="2115"/>
                    </a:lnTo>
                    <a:lnTo>
                      <a:pt x="776" y="1622"/>
                    </a:lnTo>
                    <a:close/>
                    <a:moveTo>
                      <a:pt x="706" y="1"/>
                    </a:moveTo>
                    <a:lnTo>
                      <a:pt x="565" y="71"/>
                    </a:lnTo>
                    <a:lnTo>
                      <a:pt x="353" y="424"/>
                    </a:lnTo>
                    <a:lnTo>
                      <a:pt x="212" y="917"/>
                    </a:lnTo>
                    <a:lnTo>
                      <a:pt x="71" y="1481"/>
                    </a:lnTo>
                    <a:lnTo>
                      <a:pt x="1" y="2679"/>
                    </a:lnTo>
                    <a:lnTo>
                      <a:pt x="1" y="3102"/>
                    </a:lnTo>
                    <a:lnTo>
                      <a:pt x="71" y="3384"/>
                    </a:lnTo>
                    <a:lnTo>
                      <a:pt x="142" y="3595"/>
                    </a:lnTo>
                    <a:lnTo>
                      <a:pt x="424" y="3877"/>
                    </a:lnTo>
                    <a:lnTo>
                      <a:pt x="706" y="4159"/>
                    </a:lnTo>
                    <a:lnTo>
                      <a:pt x="988" y="4371"/>
                    </a:lnTo>
                    <a:lnTo>
                      <a:pt x="1340" y="4512"/>
                    </a:lnTo>
                    <a:lnTo>
                      <a:pt x="1622" y="4582"/>
                    </a:lnTo>
                    <a:lnTo>
                      <a:pt x="1763" y="4512"/>
                    </a:lnTo>
                    <a:lnTo>
                      <a:pt x="1833" y="4441"/>
                    </a:lnTo>
                    <a:lnTo>
                      <a:pt x="1974" y="4300"/>
                    </a:lnTo>
                    <a:lnTo>
                      <a:pt x="1974" y="4159"/>
                    </a:lnTo>
                    <a:lnTo>
                      <a:pt x="2045" y="3736"/>
                    </a:lnTo>
                    <a:lnTo>
                      <a:pt x="2045" y="3173"/>
                    </a:lnTo>
                    <a:lnTo>
                      <a:pt x="1974" y="2538"/>
                    </a:lnTo>
                    <a:lnTo>
                      <a:pt x="1833" y="1833"/>
                    </a:lnTo>
                    <a:lnTo>
                      <a:pt x="1622" y="1199"/>
                    </a:lnTo>
                    <a:lnTo>
                      <a:pt x="1410" y="635"/>
                    </a:lnTo>
                    <a:lnTo>
                      <a:pt x="1129" y="212"/>
                    </a:lnTo>
                    <a:lnTo>
                      <a:pt x="988" y="71"/>
                    </a:lnTo>
                    <a:lnTo>
                      <a:pt x="847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Shape 438"/>
              <p:cNvSpPr>
                <a:spLocks/>
              </p:cNvSpPr>
              <p:nvPr/>
            </p:nvSpPr>
            <p:spPr bwMode="auto">
              <a:xfrm>
                <a:off x="4169166" y="2900182"/>
                <a:ext cx="88608" cy="104332"/>
              </a:xfrm>
              <a:custGeom>
                <a:avLst/>
                <a:gdLst>
                  <a:gd name="T0" fmla="*/ 0 w 3525"/>
                  <a:gd name="T1" fmla="*/ 0 h 4160"/>
                  <a:gd name="T2" fmla="*/ 3525 w 3525"/>
                  <a:gd name="T3" fmla="*/ 4160 h 4160"/>
                </a:gdLst>
                <a:ahLst/>
                <a:cxnLst>
                  <a:cxn ang="0">
                    <a:pos x="3031" y="1"/>
                  </a:cxn>
                  <a:cxn ang="0">
                    <a:pos x="2960" y="142"/>
                  </a:cxn>
                  <a:cxn ang="0">
                    <a:pos x="2749" y="494"/>
                  </a:cxn>
                  <a:cxn ang="0">
                    <a:pos x="2326" y="1692"/>
                  </a:cxn>
                  <a:cxn ang="0">
                    <a:pos x="2044" y="2327"/>
                  </a:cxn>
                  <a:cxn ang="0">
                    <a:pos x="1692" y="2891"/>
                  </a:cxn>
                  <a:cxn ang="0">
                    <a:pos x="1339" y="3314"/>
                  </a:cxn>
                  <a:cxn ang="0">
                    <a:pos x="1128" y="3455"/>
                  </a:cxn>
                  <a:cxn ang="0">
                    <a:pos x="846" y="3596"/>
                  </a:cxn>
                  <a:cxn ang="0">
                    <a:pos x="1128" y="2679"/>
                  </a:cxn>
                  <a:cxn ang="0">
                    <a:pos x="1410" y="1974"/>
                  </a:cxn>
                  <a:cxn ang="0">
                    <a:pos x="1903" y="1270"/>
                  </a:cxn>
                  <a:cxn ang="0">
                    <a:pos x="2538" y="565"/>
                  </a:cxn>
                  <a:cxn ang="0">
                    <a:pos x="2538" y="494"/>
                  </a:cxn>
                  <a:cxn ang="0">
                    <a:pos x="2467" y="565"/>
                  </a:cxn>
                  <a:cxn ang="0">
                    <a:pos x="1833" y="847"/>
                  </a:cxn>
                  <a:cxn ang="0">
                    <a:pos x="1128" y="1270"/>
                  </a:cxn>
                  <a:cxn ang="0">
                    <a:pos x="846" y="1481"/>
                  </a:cxn>
                  <a:cxn ang="0">
                    <a:pos x="705" y="1692"/>
                  </a:cxn>
                  <a:cxn ang="0">
                    <a:pos x="353" y="2256"/>
                  </a:cxn>
                  <a:cxn ang="0">
                    <a:pos x="71" y="2891"/>
                  </a:cxn>
                  <a:cxn ang="0">
                    <a:pos x="0" y="3243"/>
                  </a:cxn>
                  <a:cxn ang="0">
                    <a:pos x="0" y="3596"/>
                  </a:cxn>
                  <a:cxn ang="0">
                    <a:pos x="141" y="3878"/>
                  </a:cxn>
                  <a:cxn ang="0">
                    <a:pos x="353" y="4089"/>
                  </a:cxn>
                  <a:cxn ang="0">
                    <a:pos x="635" y="4159"/>
                  </a:cxn>
                  <a:cxn ang="0">
                    <a:pos x="916" y="4159"/>
                  </a:cxn>
                  <a:cxn ang="0">
                    <a:pos x="1269" y="4018"/>
                  </a:cxn>
                  <a:cxn ang="0">
                    <a:pos x="1551" y="3878"/>
                  </a:cxn>
                  <a:cxn ang="0">
                    <a:pos x="1903" y="3596"/>
                  </a:cxn>
                  <a:cxn ang="0">
                    <a:pos x="2185" y="3243"/>
                  </a:cxn>
                  <a:cxn ang="0">
                    <a:pos x="2820" y="2468"/>
                  </a:cxn>
                  <a:cxn ang="0">
                    <a:pos x="3242" y="1622"/>
                  </a:cxn>
                  <a:cxn ang="0">
                    <a:pos x="3383" y="1199"/>
                  </a:cxn>
                  <a:cxn ang="0">
                    <a:pos x="3454" y="847"/>
                  </a:cxn>
                  <a:cxn ang="0">
                    <a:pos x="3524" y="494"/>
                  </a:cxn>
                  <a:cxn ang="0">
                    <a:pos x="3454" y="283"/>
                  </a:cxn>
                  <a:cxn ang="0">
                    <a:pos x="3313" y="71"/>
                  </a:cxn>
                  <a:cxn ang="0">
                    <a:pos x="3101" y="1"/>
                  </a:cxn>
                </a:cxnLst>
                <a:rect l="T0" t="T1" r="T2" b="T3"/>
                <a:pathLst>
                  <a:path w="3525" h="4160" extrusionOk="0">
                    <a:moveTo>
                      <a:pt x="3031" y="1"/>
                    </a:moveTo>
                    <a:lnTo>
                      <a:pt x="2960" y="142"/>
                    </a:lnTo>
                    <a:lnTo>
                      <a:pt x="2749" y="494"/>
                    </a:lnTo>
                    <a:lnTo>
                      <a:pt x="2326" y="1692"/>
                    </a:lnTo>
                    <a:lnTo>
                      <a:pt x="2044" y="2327"/>
                    </a:lnTo>
                    <a:lnTo>
                      <a:pt x="1692" y="2891"/>
                    </a:lnTo>
                    <a:lnTo>
                      <a:pt x="1339" y="3314"/>
                    </a:lnTo>
                    <a:lnTo>
                      <a:pt x="1128" y="3455"/>
                    </a:lnTo>
                    <a:lnTo>
                      <a:pt x="846" y="3596"/>
                    </a:lnTo>
                    <a:lnTo>
                      <a:pt x="1128" y="2679"/>
                    </a:lnTo>
                    <a:lnTo>
                      <a:pt x="1410" y="1974"/>
                    </a:lnTo>
                    <a:lnTo>
                      <a:pt x="1903" y="1270"/>
                    </a:lnTo>
                    <a:lnTo>
                      <a:pt x="2538" y="565"/>
                    </a:lnTo>
                    <a:lnTo>
                      <a:pt x="2538" y="494"/>
                    </a:lnTo>
                    <a:lnTo>
                      <a:pt x="2467" y="565"/>
                    </a:lnTo>
                    <a:lnTo>
                      <a:pt x="1833" y="847"/>
                    </a:lnTo>
                    <a:lnTo>
                      <a:pt x="1128" y="1270"/>
                    </a:lnTo>
                    <a:lnTo>
                      <a:pt x="846" y="1481"/>
                    </a:lnTo>
                    <a:lnTo>
                      <a:pt x="705" y="1692"/>
                    </a:lnTo>
                    <a:lnTo>
                      <a:pt x="353" y="2256"/>
                    </a:lnTo>
                    <a:lnTo>
                      <a:pt x="71" y="2891"/>
                    </a:lnTo>
                    <a:lnTo>
                      <a:pt x="0" y="3243"/>
                    </a:lnTo>
                    <a:lnTo>
                      <a:pt x="0" y="3596"/>
                    </a:lnTo>
                    <a:lnTo>
                      <a:pt x="141" y="3878"/>
                    </a:lnTo>
                    <a:lnTo>
                      <a:pt x="353" y="4089"/>
                    </a:lnTo>
                    <a:lnTo>
                      <a:pt x="635" y="4159"/>
                    </a:lnTo>
                    <a:lnTo>
                      <a:pt x="916" y="4159"/>
                    </a:lnTo>
                    <a:lnTo>
                      <a:pt x="1269" y="4018"/>
                    </a:lnTo>
                    <a:lnTo>
                      <a:pt x="1551" y="3878"/>
                    </a:lnTo>
                    <a:lnTo>
                      <a:pt x="1903" y="3596"/>
                    </a:lnTo>
                    <a:lnTo>
                      <a:pt x="2185" y="3243"/>
                    </a:lnTo>
                    <a:lnTo>
                      <a:pt x="2820" y="2468"/>
                    </a:lnTo>
                    <a:lnTo>
                      <a:pt x="3242" y="1622"/>
                    </a:lnTo>
                    <a:lnTo>
                      <a:pt x="3383" y="1199"/>
                    </a:lnTo>
                    <a:lnTo>
                      <a:pt x="3454" y="847"/>
                    </a:lnTo>
                    <a:lnTo>
                      <a:pt x="3524" y="494"/>
                    </a:lnTo>
                    <a:lnTo>
                      <a:pt x="3454" y="283"/>
                    </a:lnTo>
                    <a:lnTo>
                      <a:pt x="3313" y="71"/>
                    </a:lnTo>
                    <a:lnTo>
                      <a:pt x="3101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Shape 439"/>
              <p:cNvSpPr>
                <a:spLocks/>
              </p:cNvSpPr>
              <p:nvPr/>
            </p:nvSpPr>
            <p:spPr bwMode="auto">
              <a:xfrm>
                <a:off x="4216635" y="3023484"/>
                <a:ext cx="147153" cy="104332"/>
              </a:xfrm>
              <a:custGeom>
                <a:avLst/>
                <a:gdLst>
                  <a:gd name="T0" fmla="*/ 0 w 5851"/>
                  <a:gd name="T1" fmla="*/ 0 h 4160"/>
                  <a:gd name="T2" fmla="*/ 5851 w 5851"/>
                  <a:gd name="T3" fmla="*/ 4160 h 4160"/>
                </a:gdLst>
                <a:ahLst/>
                <a:cxnLst>
                  <a:cxn ang="0">
                    <a:pos x="987" y="1"/>
                  </a:cxn>
                  <a:cxn ang="0">
                    <a:pos x="635" y="71"/>
                  </a:cxn>
                  <a:cxn ang="0">
                    <a:pos x="494" y="142"/>
                  </a:cxn>
                  <a:cxn ang="0">
                    <a:pos x="705" y="142"/>
                  </a:cxn>
                  <a:cxn ang="0">
                    <a:pos x="917" y="212"/>
                  </a:cxn>
                  <a:cxn ang="0">
                    <a:pos x="1198" y="283"/>
                  </a:cxn>
                  <a:cxn ang="0">
                    <a:pos x="1833" y="635"/>
                  </a:cxn>
                  <a:cxn ang="0">
                    <a:pos x="2467" y="1129"/>
                  </a:cxn>
                  <a:cxn ang="0">
                    <a:pos x="3665" y="2186"/>
                  </a:cxn>
                  <a:cxn ang="0">
                    <a:pos x="4441" y="2961"/>
                  </a:cxn>
                  <a:cxn ang="0">
                    <a:pos x="3947" y="2961"/>
                  </a:cxn>
                  <a:cxn ang="0">
                    <a:pos x="3242" y="2820"/>
                  </a:cxn>
                  <a:cxn ang="0">
                    <a:pos x="2467" y="2609"/>
                  </a:cxn>
                  <a:cxn ang="0">
                    <a:pos x="1692" y="2327"/>
                  </a:cxn>
                  <a:cxn ang="0">
                    <a:pos x="987" y="1904"/>
                  </a:cxn>
                  <a:cxn ang="0">
                    <a:pos x="423" y="1481"/>
                  </a:cxn>
                  <a:cxn ang="0">
                    <a:pos x="212" y="1269"/>
                  </a:cxn>
                  <a:cxn ang="0">
                    <a:pos x="71" y="988"/>
                  </a:cxn>
                  <a:cxn ang="0">
                    <a:pos x="0" y="706"/>
                  </a:cxn>
                  <a:cxn ang="0">
                    <a:pos x="0" y="988"/>
                  </a:cxn>
                  <a:cxn ang="0">
                    <a:pos x="71" y="1481"/>
                  </a:cxn>
                  <a:cxn ang="0">
                    <a:pos x="282" y="1974"/>
                  </a:cxn>
                  <a:cxn ang="0">
                    <a:pos x="635" y="2468"/>
                  </a:cxn>
                  <a:cxn ang="0">
                    <a:pos x="1057" y="2891"/>
                  </a:cxn>
                  <a:cxn ang="0">
                    <a:pos x="1480" y="3243"/>
                  </a:cxn>
                  <a:cxn ang="0">
                    <a:pos x="2044" y="3525"/>
                  </a:cxn>
                  <a:cxn ang="0">
                    <a:pos x="2538" y="3807"/>
                  </a:cxn>
                  <a:cxn ang="0">
                    <a:pos x="3101" y="4018"/>
                  </a:cxn>
                  <a:cxn ang="0">
                    <a:pos x="3665" y="4089"/>
                  </a:cxn>
                  <a:cxn ang="0">
                    <a:pos x="4229" y="4159"/>
                  </a:cxn>
                  <a:cxn ang="0">
                    <a:pos x="4723" y="4159"/>
                  </a:cxn>
                  <a:cxn ang="0">
                    <a:pos x="5146" y="4018"/>
                  </a:cxn>
                  <a:cxn ang="0">
                    <a:pos x="5498" y="3807"/>
                  </a:cxn>
                  <a:cxn ang="0">
                    <a:pos x="5709" y="3455"/>
                  </a:cxn>
                  <a:cxn ang="0">
                    <a:pos x="5850" y="3032"/>
                  </a:cxn>
                  <a:cxn ang="0">
                    <a:pos x="5850" y="2750"/>
                  </a:cxn>
                  <a:cxn ang="0">
                    <a:pos x="5780" y="2397"/>
                  </a:cxn>
                  <a:cxn ang="0">
                    <a:pos x="5568" y="2115"/>
                  </a:cxn>
                  <a:cxn ang="0">
                    <a:pos x="5286" y="1763"/>
                  </a:cxn>
                  <a:cxn ang="0">
                    <a:pos x="5005" y="1481"/>
                  </a:cxn>
                  <a:cxn ang="0">
                    <a:pos x="4582" y="1199"/>
                  </a:cxn>
                  <a:cxn ang="0">
                    <a:pos x="3736" y="635"/>
                  </a:cxn>
                  <a:cxn ang="0">
                    <a:pos x="2749" y="283"/>
                  </a:cxn>
                  <a:cxn ang="0">
                    <a:pos x="1762" y="1"/>
                  </a:cxn>
                </a:cxnLst>
                <a:rect l="T0" t="T1" r="T2" b="T3"/>
                <a:pathLst>
                  <a:path w="5851" h="4160" extrusionOk="0">
                    <a:moveTo>
                      <a:pt x="987" y="1"/>
                    </a:moveTo>
                    <a:lnTo>
                      <a:pt x="635" y="71"/>
                    </a:lnTo>
                    <a:lnTo>
                      <a:pt x="494" y="142"/>
                    </a:lnTo>
                    <a:lnTo>
                      <a:pt x="705" y="142"/>
                    </a:lnTo>
                    <a:lnTo>
                      <a:pt x="917" y="212"/>
                    </a:lnTo>
                    <a:lnTo>
                      <a:pt x="1198" y="283"/>
                    </a:lnTo>
                    <a:lnTo>
                      <a:pt x="1833" y="635"/>
                    </a:lnTo>
                    <a:lnTo>
                      <a:pt x="2467" y="1129"/>
                    </a:lnTo>
                    <a:lnTo>
                      <a:pt x="3665" y="2186"/>
                    </a:lnTo>
                    <a:lnTo>
                      <a:pt x="4441" y="2961"/>
                    </a:lnTo>
                    <a:lnTo>
                      <a:pt x="3947" y="2961"/>
                    </a:lnTo>
                    <a:lnTo>
                      <a:pt x="3242" y="2820"/>
                    </a:lnTo>
                    <a:lnTo>
                      <a:pt x="2467" y="2609"/>
                    </a:lnTo>
                    <a:lnTo>
                      <a:pt x="1692" y="2327"/>
                    </a:lnTo>
                    <a:lnTo>
                      <a:pt x="987" y="1904"/>
                    </a:lnTo>
                    <a:lnTo>
                      <a:pt x="423" y="1481"/>
                    </a:lnTo>
                    <a:lnTo>
                      <a:pt x="212" y="1269"/>
                    </a:lnTo>
                    <a:lnTo>
                      <a:pt x="71" y="988"/>
                    </a:lnTo>
                    <a:lnTo>
                      <a:pt x="0" y="706"/>
                    </a:lnTo>
                    <a:lnTo>
                      <a:pt x="0" y="988"/>
                    </a:lnTo>
                    <a:lnTo>
                      <a:pt x="71" y="1481"/>
                    </a:lnTo>
                    <a:lnTo>
                      <a:pt x="282" y="1974"/>
                    </a:lnTo>
                    <a:lnTo>
                      <a:pt x="635" y="2468"/>
                    </a:lnTo>
                    <a:lnTo>
                      <a:pt x="1057" y="2891"/>
                    </a:lnTo>
                    <a:lnTo>
                      <a:pt x="1480" y="3243"/>
                    </a:lnTo>
                    <a:lnTo>
                      <a:pt x="2044" y="3525"/>
                    </a:lnTo>
                    <a:lnTo>
                      <a:pt x="2538" y="3807"/>
                    </a:lnTo>
                    <a:lnTo>
                      <a:pt x="3101" y="4018"/>
                    </a:lnTo>
                    <a:lnTo>
                      <a:pt x="3665" y="4089"/>
                    </a:lnTo>
                    <a:lnTo>
                      <a:pt x="4229" y="4159"/>
                    </a:lnTo>
                    <a:lnTo>
                      <a:pt x="4723" y="4159"/>
                    </a:lnTo>
                    <a:lnTo>
                      <a:pt x="5146" y="4018"/>
                    </a:lnTo>
                    <a:lnTo>
                      <a:pt x="5498" y="3807"/>
                    </a:lnTo>
                    <a:lnTo>
                      <a:pt x="5709" y="3455"/>
                    </a:lnTo>
                    <a:lnTo>
                      <a:pt x="5850" y="3032"/>
                    </a:lnTo>
                    <a:lnTo>
                      <a:pt x="5850" y="2750"/>
                    </a:lnTo>
                    <a:lnTo>
                      <a:pt x="5780" y="2397"/>
                    </a:lnTo>
                    <a:lnTo>
                      <a:pt x="5568" y="2115"/>
                    </a:lnTo>
                    <a:lnTo>
                      <a:pt x="5286" y="1763"/>
                    </a:lnTo>
                    <a:lnTo>
                      <a:pt x="5005" y="1481"/>
                    </a:lnTo>
                    <a:lnTo>
                      <a:pt x="4582" y="1199"/>
                    </a:lnTo>
                    <a:lnTo>
                      <a:pt x="3736" y="635"/>
                    </a:lnTo>
                    <a:lnTo>
                      <a:pt x="2749" y="283"/>
                    </a:lnTo>
                    <a:lnTo>
                      <a:pt x="1762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Shape 440"/>
            <p:cNvGrpSpPr>
              <a:grpSpLocks/>
            </p:cNvGrpSpPr>
            <p:nvPr/>
          </p:nvGrpSpPr>
          <p:grpSpPr bwMode="auto">
            <a:xfrm>
              <a:off x="1922860" y="774014"/>
              <a:ext cx="291140" cy="360421"/>
              <a:chOff x="4216635" y="774014"/>
              <a:chExt cx="291140" cy="360421"/>
            </a:xfrm>
          </p:grpSpPr>
          <p:sp>
            <p:nvSpPr>
              <p:cNvPr id="30" name="Shape 441"/>
              <p:cNvSpPr>
                <a:spLocks/>
              </p:cNvSpPr>
              <p:nvPr/>
            </p:nvSpPr>
            <p:spPr bwMode="auto">
              <a:xfrm>
                <a:off x="4230876" y="774014"/>
                <a:ext cx="56962" cy="135948"/>
              </a:xfrm>
              <a:custGeom>
                <a:avLst/>
                <a:gdLst>
                  <a:gd name="T0" fmla="*/ 0 w 2256"/>
                  <a:gd name="T1" fmla="*/ 0 h 5428"/>
                  <a:gd name="T2" fmla="*/ 2256 w 2256"/>
                  <a:gd name="T3" fmla="*/ 5428 h 5428"/>
                </a:gdLst>
                <a:ahLst/>
                <a:cxnLst>
                  <a:cxn ang="0">
                    <a:pos x="423" y="1128"/>
                  </a:cxn>
                  <a:cxn ang="0">
                    <a:pos x="846" y="1762"/>
                  </a:cxn>
                  <a:cxn ang="0">
                    <a:pos x="1057" y="2397"/>
                  </a:cxn>
                  <a:cxn ang="0">
                    <a:pos x="1198" y="3102"/>
                  </a:cxn>
                  <a:cxn ang="0">
                    <a:pos x="1198" y="3806"/>
                  </a:cxn>
                  <a:cxn ang="0">
                    <a:pos x="987" y="3524"/>
                  </a:cxn>
                  <a:cxn ang="0">
                    <a:pos x="775" y="3243"/>
                  </a:cxn>
                  <a:cxn ang="0">
                    <a:pos x="634" y="2961"/>
                  </a:cxn>
                  <a:cxn ang="0">
                    <a:pos x="493" y="2608"/>
                  </a:cxn>
                  <a:cxn ang="0">
                    <a:pos x="423" y="1903"/>
                  </a:cxn>
                  <a:cxn ang="0">
                    <a:pos x="423" y="1128"/>
                  </a:cxn>
                  <a:cxn ang="0">
                    <a:pos x="0" y="0"/>
                  </a:cxn>
                  <a:cxn ang="0">
                    <a:pos x="0" y="776"/>
                  </a:cxn>
                  <a:cxn ang="0">
                    <a:pos x="71" y="2467"/>
                  </a:cxn>
                  <a:cxn ang="0">
                    <a:pos x="212" y="3454"/>
                  </a:cxn>
                  <a:cxn ang="0">
                    <a:pos x="353" y="4300"/>
                  </a:cxn>
                  <a:cxn ang="0">
                    <a:pos x="493" y="4652"/>
                  </a:cxn>
                  <a:cxn ang="0">
                    <a:pos x="705" y="5005"/>
                  </a:cxn>
                  <a:cxn ang="0">
                    <a:pos x="916" y="5216"/>
                  </a:cxn>
                  <a:cxn ang="0">
                    <a:pos x="1128" y="5357"/>
                  </a:cxn>
                  <a:cxn ang="0">
                    <a:pos x="1480" y="5428"/>
                  </a:cxn>
                  <a:cxn ang="0">
                    <a:pos x="1762" y="5357"/>
                  </a:cxn>
                  <a:cxn ang="0">
                    <a:pos x="1974" y="5216"/>
                  </a:cxn>
                  <a:cxn ang="0">
                    <a:pos x="2115" y="4934"/>
                  </a:cxn>
                  <a:cxn ang="0">
                    <a:pos x="2185" y="4582"/>
                  </a:cxn>
                  <a:cxn ang="0">
                    <a:pos x="2256" y="4229"/>
                  </a:cxn>
                  <a:cxn ang="0">
                    <a:pos x="2185" y="3736"/>
                  </a:cxn>
                  <a:cxn ang="0">
                    <a:pos x="2115" y="3243"/>
                  </a:cxn>
                  <a:cxn ang="0">
                    <a:pos x="1974" y="2749"/>
                  </a:cxn>
                  <a:cxn ang="0">
                    <a:pos x="1833" y="2185"/>
                  </a:cxn>
                  <a:cxn ang="0">
                    <a:pos x="1621" y="1692"/>
                  </a:cxn>
                  <a:cxn ang="0">
                    <a:pos x="1339" y="1269"/>
                  </a:cxn>
                  <a:cxn ang="0">
                    <a:pos x="1057" y="846"/>
                  </a:cxn>
                  <a:cxn ang="0">
                    <a:pos x="705" y="423"/>
                  </a:cxn>
                  <a:cxn ang="0">
                    <a:pos x="353" y="141"/>
                  </a:cxn>
                  <a:cxn ang="0">
                    <a:pos x="0" y="0"/>
                  </a:cxn>
                </a:cxnLst>
                <a:rect l="T0" t="T1" r="T2" b="T3"/>
                <a:pathLst>
                  <a:path w="2256" h="5428" extrusionOk="0">
                    <a:moveTo>
                      <a:pt x="423" y="1128"/>
                    </a:moveTo>
                    <a:lnTo>
                      <a:pt x="846" y="1762"/>
                    </a:lnTo>
                    <a:lnTo>
                      <a:pt x="1057" y="2397"/>
                    </a:lnTo>
                    <a:lnTo>
                      <a:pt x="1198" y="3102"/>
                    </a:lnTo>
                    <a:lnTo>
                      <a:pt x="1198" y="3806"/>
                    </a:lnTo>
                    <a:lnTo>
                      <a:pt x="987" y="3524"/>
                    </a:lnTo>
                    <a:lnTo>
                      <a:pt x="775" y="3243"/>
                    </a:lnTo>
                    <a:lnTo>
                      <a:pt x="634" y="2961"/>
                    </a:lnTo>
                    <a:lnTo>
                      <a:pt x="493" y="2608"/>
                    </a:lnTo>
                    <a:lnTo>
                      <a:pt x="423" y="1903"/>
                    </a:lnTo>
                    <a:lnTo>
                      <a:pt x="423" y="1128"/>
                    </a:lnTo>
                    <a:close/>
                    <a:moveTo>
                      <a:pt x="0" y="0"/>
                    </a:moveTo>
                    <a:lnTo>
                      <a:pt x="0" y="776"/>
                    </a:lnTo>
                    <a:lnTo>
                      <a:pt x="71" y="2467"/>
                    </a:lnTo>
                    <a:lnTo>
                      <a:pt x="212" y="3454"/>
                    </a:lnTo>
                    <a:lnTo>
                      <a:pt x="353" y="4300"/>
                    </a:lnTo>
                    <a:lnTo>
                      <a:pt x="493" y="4652"/>
                    </a:lnTo>
                    <a:lnTo>
                      <a:pt x="705" y="5005"/>
                    </a:lnTo>
                    <a:lnTo>
                      <a:pt x="916" y="5216"/>
                    </a:lnTo>
                    <a:lnTo>
                      <a:pt x="1128" y="5357"/>
                    </a:lnTo>
                    <a:lnTo>
                      <a:pt x="1480" y="5428"/>
                    </a:lnTo>
                    <a:lnTo>
                      <a:pt x="1762" y="5357"/>
                    </a:lnTo>
                    <a:lnTo>
                      <a:pt x="1974" y="5216"/>
                    </a:lnTo>
                    <a:lnTo>
                      <a:pt x="2115" y="4934"/>
                    </a:lnTo>
                    <a:lnTo>
                      <a:pt x="2185" y="4582"/>
                    </a:lnTo>
                    <a:lnTo>
                      <a:pt x="2256" y="4229"/>
                    </a:lnTo>
                    <a:lnTo>
                      <a:pt x="2185" y="3736"/>
                    </a:lnTo>
                    <a:lnTo>
                      <a:pt x="2115" y="3243"/>
                    </a:lnTo>
                    <a:lnTo>
                      <a:pt x="1974" y="2749"/>
                    </a:lnTo>
                    <a:lnTo>
                      <a:pt x="1833" y="2185"/>
                    </a:lnTo>
                    <a:lnTo>
                      <a:pt x="1621" y="1692"/>
                    </a:lnTo>
                    <a:lnTo>
                      <a:pt x="1339" y="1269"/>
                    </a:lnTo>
                    <a:lnTo>
                      <a:pt x="1057" y="846"/>
                    </a:lnTo>
                    <a:lnTo>
                      <a:pt x="705" y="423"/>
                    </a:lnTo>
                    <a:lnTo>
                      <a:pt x="353" y="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CC64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Shape 442"/>
              <p:cNvSpPr>
                <a:spLocks/>
              </p:cNvSpPr>
              <p:nvPr/>
            </p:nvSpPr>
            <p:spPr bwMode="auto">
              <a:xfrm>
                <a:off x="4291003" y="857797"/>
                <a:ext cx="216772" cy="109074"/>
              </a:xfrm>
              <a:custGeom>
                <a:avLst/>
                <a:gdLst>
                  <a:gd name="T0" fmla="*/ 0 w 8670"/>
                  <a:gd name="T1" fmla="*/ 0 h 4371"/>
                  <a:gd name="T2" fmla="*/ 8670 w 8670"/>
                  <a:gd name="T3" fmla="*/ 4371 h 4371"/>
                </a:gdLst>
                <a:ahLst/>
                <a:cxnLst>
                  <a:cxn ang="0">
                    <a:pos x="5851" y="1904"/>
                  </a:cxn>
                  <a:cxn ang="0">
                    <a:pos x="5075" y="2397"/>
                  </a:cxn>
                  <a:cxn ang="0">
                    <a:pos x="4300" y="2820"/>
                  </a:cxn>
                  <a:cxn ang="0">
                    <a:pos x="3525" y="3102"/>
                  </a:cxn>
                  <a:cxn ang="0">
                    <a:pos x="2749" y="3313"/>
                  </a:cxn>
                  <a:cxn ang="0">
                    <a:pos x="1199" y="3595"/>
                  </a:cxn>
                  <a:cxn ang="0">
                    <a:pos x="2326" y="3031"/>
                  </a:cxn>
                  <a:cxn ang="0">
                    <a:pos x="3454" y="2608"/>
                  </a:cxn>
                  <a:cxn ang="0">
                    <a:pos x="4652" y="2186"/>
                  </a:cxn>
                  <a:cxn ang="0">
                    <a:pos x="5851" y="1904"/>
                  </a:cxn>
                  <a:cxn ang="0">
                    <a:pos x="8388" y="0"/>
                  </a:cxn>
                  <a:cxn ang="0">
                    <a:pos x="8177" y="141"/>
                  </a:cxn>
                  <a:cxn ang="0">
                    <a:pos x="7472" y="423"/>
                  </a:cxn>
                  <a:cxn ang="0">
                    <a:pos x="6344" y="776"/>
                  </a:cxn>
                  <a:cxn ang="0">
                    <a:pos x="3454" y="1833"/>
                  </a:cxn>
                  <a:cxn ang="0">
                    <a:pos x="2045" y="2397"/>
                  </a:cxn>
                  <a:cxn ang="0">
                    <a:pos x="1410" y="2679"/>
                  </a:cxn>
                  <a:cxn ang="0">
                    <a:pos x="846" y="2961"/>
                  </a:cxn>
                  <a:cxn ang="0">
                    <a:pos x="423" y="3243"/>
                  </a:cxn>
                  <a:cxn ang="0">
                    <a:pos x="141" y="3595"/>
                  </a:cxn>
                  <a:cxn ang="0">
                    <a:pos x="1" y="3877"/>
                  </a:cxn>
                  <a:cxn ang="0">
                    <a:pos x="1" y="4018"/>
                  </a:cxn>
                  <a:cxn ang="0">
                    <a:pos x="1" y="4159"/>
                  </a:cxn>
                  <a:cxn ang="0">
                    <a:pos x="71" y="4230"/>
                  </a:cxn>
                  <a:cxn ang="0">
                    <a:pos x="282" y="4300"/>
                  </a:cxn>
                  <a:cxn ang="0">
                    <a:pos x="776" y="4371"/>
                  </a:cxn>
                  <a:cxn ang="0">
                    <a:pos x="1481" y="4300"/>
                  </a:cxn>
                  <a:cxn ang="0">
                    <a:pos x="2256" y="4230"/>
                  </a:cxn>
                  <a:cxn ang="0">
                    <a:pos x="3807" y="3877"/>
                  </a:cxn>
                  <a:cxn ang="0">
                    <a:pos x="4793" y="3525"/>
                  </a:cxn>
                  <a:cxn ang="0">
                    <a:pos x="5498" y="3313"/>
                  </a:cxn>
                  <a:cxn ang="0">
                    <a:pos x="6203" y="2961"/>
                  </a:cxn>
                  <a:cxn ang="0">
                    <a:pos x="6908" y="2608"/>
                  </a:cxn>
                  <a:cxn ang="0">
                    <a:pos x="7542" y="2186"/>
                  </a:cxn>
                  <a:cxn ang="0">
                    <a:pos x="7895" y="1692"/>
                  </a:cxn>
                  <a:cxn ang="0">
                    <a:pos x="8459" y="776"/>
                  </a:cxn>
                  <a:cxn ang="0">
                    <a:pos x="8600" y="423"/>
                  </a:cxn>
                  <a:cxn ang="0">
                    <a:pos x="8670" y="141"/>
                  </a:cxn>
                  <a:cxn ang="0">
                    <a:pos x="8600" y="0"/>
                  </a:cxn>
                </a:cxnLst>
                <a:rect l="T0" t="T1" r="T2" b="T3"/>
                <a:pathLst>
                  <a:path w="8670" h="4371" extrusionOk="0">
                    <a:moveTo>
                      <a:pt x="5851" y="1904"/>
                    </a:moveTo>
                    <a:lnTo>
                      <a:pt x="5075" y="2397"/>
                    </a:lnTo>
                    <a:lnTo>
                      <a:pt x="4300" y="2820"/>
                    </a:lnTo>
                    <a:lnTo>
                      <a:pt x="3525" y="3102"/>
                    </a:lnTo>
                    <a:lnTo>
                      <a:pt x="2749" y="3313"/>
                    </a:lnTo>
                    <a:lnTo>
                      <a:pt x="1199" y="3595"/>
                    </a:lnTo>
                    <a:lnTo>
                      <a:pt x="2326" y="3031"/>
                    </a:lnTo>
                    <a:lnTo>
                      <a:pt x="3454" y="2608"/>
                    </a:lnTo>
                    <a:lnTo>
                      <a:pt x="4652" y="2186"/>
                    </a:lnTo>
                    <a:lnTo>
                      <a:pt x="5851" y="1904"/>
                    </a:lnTo>
                    <a:close/>
                    <a:moveTo>
                      <a:pt x="8388" y="0"/>
                    </a:moveTo>
                    <a:lnTo>
                      <a:pt x="8177" y="141"/>
                    </a:lnTo>
                    <a:lnTo>
                      <a:pt x="7472" y="423"/>
                    </a:lnTo>
                    <a:lnTo>
                      <a:pt x="6344" y="776"/>
                    </a:lnTo>
                    <a:lnTo>
                      <a:pt x="3454" y="1833"/>
                    </a:lnTo>
                    <a:lnTo>
                      <a:pt x="2045" y="2397"/>
                    </a:lnTo>
                    <a:lnTo>
                      <a:pt x="1410" y="2679"/>
                    </a:lnTo>
                    <a:lnTo>
                      <a:pt x="846" y="2961"/>
                    </a:lnTo>
                    <a:lnTo>
                      <a:pt x="423" y="3243"/>
                    </a:lnTo>
                    <a:lnTo>
                      <a:pt x="141" y="3595"/>
                    </a:lnTo>
                    <a:lnTo>
                      <a:pt x="1" y="3877"/>
                    </a:lnTo>
                    <a:lnTo>
                      <a:pt x="1" y="4018"/>
                    </a:lnTo>
                    <a:lnTo>
                      <a:pt x="1" y="4159"/>
                    </a:lnTo>
                    <a:lnTo>
                      <a:pt x="71" y="4230"/>
                    </a:lnTo>
                    <a:lnTo>
                      <a:pt x="282" y="4300"/>
                    </a:lnTo>
                    <a:lnTo>
                      <a:pt x="776" y="4371"/>
                    </a:lnTo>
                    <a:lnTo>
                      <a:pt x="1481" y="4300"/>
                    </a:lnTo>
                    <a:lnTo>
                      <a:pt x="2256" y="4230"/>
                    </a:lnTo>
                    <a:lnTo>
                      <a:pt x="3807" y="3877"/>
                    </a:lnTo>
                    <a:lnTo>
                      <a:pt x="4793" y="3525"/>
                    </a:lnTo>
                    <a:lnTo>
                      <a:pt x="5498" y="3313"/>
                    </a:lnTo>
                    <a:lnTo>
                      <a:pt x="6203" y="2961"/>
                    </a:lnTo>
                    <a:lnTo>
                      <a:pt x="6908" y="2608"/>
                    </a:lnTo>
                    <a:lnTo>
                      <a:pt x="7542" y="2186"/>
                    </a:lnTo>
                    <a:lnTo>
                      <a:pt x="7895" y="1692"/>
                    </a:lnTo>
                    <a:lnTo>
                      <a:pt x="8459" y="776"/>
                    </a:lnTo>
                    <a:lnTo>
                      <a:pt x="8600" y="423"/>
                    </a:lnTo>
                    <a:lnTo>
                      <a:pt x="8670" y="141"/>
                    </a:lnTo>
                    <a:lnTo>
                      <a:pt x="8600" y="0"/>
                    </a:lnTo>
                    <a:close/>
                  </a:path>
                </a:pathLst>
              </a:custGeom>
              <a:solidFill>
                <a:srgbClr val="BDCC64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Shape 443"/>
              <p:cNvSpPr>
                <a:spLocks/>
              </p:cNvSpPr>
              <p:nvPr/>
            </p:nvSpPr>
            <p:spPr bwMode="auto">
              <a:xfrm>
                <a:off x="4216635" y="1004810"/>
                <a:ext cx="69620" cy="129625"/>
              </a:xfrm>
              <a:custGeom>
                <a:avLst/>
                <a:gdLst>
                  <a:gd name="T0" fmla="*/ 0 w 2750"/>
                  <a:gd name="T1" fmla="*/ 0 h 5217"/>
                  <a:gd name="T2" fmla="*/ 2750 w 2750"/>
                  <a:gd name="T3" fmla="*/ 5217 h 5217"/>
                </a:gdLst>
                <a:ahLst/>
                <a:cxnLst>
                  <a:cxn ang="0">
                    <a:pos x="1974" y="1"/>
                  </a:cxn>
                  <a:cxn ang="0">
                    <a:pos x="2115" y="142"/>
                  </a:cxn>
                  <a:cxn ang="0">
                    <a:pos x="2044" y="565"/>
                  </a:cxn>
                  <a:cxn ang="0">
                    <a:pos x="1833" y="1551"/>
                  </a:cxn>
                  <a:cxn ang="0">
                    <a:pos x="1480" y="2679"/>
                  </a:cxn>
                  <a:cxn ang="0">
                    <a:pos x="1269" y="3172"/>
                  </a:cxn>
                  <a:cxn ang="0">
                    <a:pos x="1057" y="3525"/>
                  </a:cxn>
                  <a:cxn ang="0">
                    <a:pos x="987" y="2891"/>
                  </a:cxn>
                  <a:cxn ang="0">
                    <a:pos x="1057" y="1833"/>
                  </a:cxn>
                  <a:cxn ang="0">
                    <a:pos x="1128" y="1340"/>
                  </a:cxn>
                  <a:cxn ang="0">
                    <a:pos x="1269" y="847"/>
                  </a:cxn>
                  <a:cxn ang="0">
                    <a:pos x="1410" y="494"/>
                  </a:cxn>
                  <a:cxn ang="0">
                    <a:pos x="1551" y="424"/>
                  </a:cxn>
                  <a:cxn ang="0">
                    <a:pos x="1621" y="353"/>
                  </a:cxn>
                  <a:cxn ang="0">
                    <a:pos x="1621" y="353"/>
                  </a:cxn>
                  <a:cxn ang="0">
                    <a:pos x="1410" y="424"/>
                  </a:cxn>
                  <a:cxn ang="0">
                    <a:pos x="1198" y="565"/>
                  </a:cxn>
                  <a:cxn ang="0">
                    <a:pos x="987" y="847"/>
                  </a:cxn>
                  <a:cxn ang="0">
                    <a:pos x="776" y="1128"/>
                  </a:cxn>
                  <a:cxn ang="0">
                    <a:pos x="423" y="1763"/>
                  </a:cxn>
                  <a:cxn ang="0">
                    <a:pos x="141" y="2538"/>
                  </a:cxn>
                  <a:cxn ang="0">
                    <a:pos x="0" y="3313"/>
                  </a:cxn>
                  <a:cxn ang="0">
                    <a:pos x="0" y="4018"/>
                  </a:cxn>
                  <a:cxn ang="0">
                    <a:pos x="0" y="4371"/>
                  </a:cxn>
                  <a:cxn ang="0">
                    <a:pos x="71" y="4653"/>
                  </a:cxn>
                  <a:cxn ang="0">
                    <a:pos x="212" y="4864"/>
                  </a:cxn>
                  <a:cxn ang="0">
                    <a:pos x="353" y="5005"/>
                  </a:cxn>
                  <a:cxn ang="0">
                    <a:pos x="705" y="5146"/>
                  </a:cxn>
                  <a:cxn ang="0">
                    <a:pos x="987" y="5217"/>
                  </a:cxn>
                  <a:cxn ang="0">
                    <a:pos x="1269" y="5076"/>
                  </a:cxn>
                  <a:cxn ang="0">
                    <a:pos x="1551" y="4935"/>
                  </a:cxn>
                  <a:cxn ang="0">
                    <a:pos x="1833" y="4653"/>
                  </a:cxn>
                  <a:cxn ang="0">
                    <a:pos x="2044" y="4300"/>
                  </a:cxn>
                  <a:cxn ang="0">
                    <a:pos x="2326" y="3877"/>
                  </a:cxn>
                  <a:cxn ang="0">
                    <a:pos x="2467" y="3454"/>
                  </a:cxn>
                  <a:cxn ang="0">
                    <a:pos x="2608" y="2961"/>
                  </a:cxn>
                  <a:cxn ang="0">
                    <a:pos x="2749" y="2468"/>
                  </a:cxn>
                  <a:cxn ang="0">
                    <a:pos x="2749" y="1974"/>
                  </a:cxn>
                  <a:cxn ang="0">
                    <a:pos x="2749" y="1481"/>
                  </a:cxn>
                  <a:cxn ang="0">
                    <a:pos x="2679" y="1058"/>
                  </a:cxn>
                  <a:cxn ang="0">
                    <a:pos x="2538" y="635"/>
                  </a:cxn>
                  <a:cxn ang="0">
                    <a:pos x="2326" y="283"/>
                  </a:cxn>
                  <a:cxn ang="0">
                    <a:pos x="1974" y="1"/>
                  </a:cxn>
                </a:cxnLst>
                <a:rect l="T0" t="T1" r="T2" b="T3"/>
                <a:pathLst>
                  <a:path w="2750" h="5217" extrusionOk="0">
                    <a:moveTo>
                      <a:pt x="1974" y="1"/>
                    </a:moveTo>
                    <a:lnTo>
                      <a:pt x="2115" y="142"/>
                    </a:lnTo>
                    <a:lnTo>
                      <a:pt x="2044" y="565"/>
                    </a:lnTo>
                    <a:lnTo>
                      <a:pt x="1833" y="1551"/>
                    </a:lnTo>
                    <a:lnTo>
                      <a:pt x="1480" y="2679"/>
                    </a:lnTo>
                    <a:lnTo>
                      <a:pt x="1269" y="3172"/>
                    </a:lnTo>
                    <a:lnTo>
                      <a:pt x="1057" y="3525"/>
                    </a:lnTo>
                    <a:lnTo>
                      <a:pt x="987" y="2891"/>
                    </a:lnTo>
                    <a:lnTo>
                      <a:pt x="1057" y="1833"/>
                    </a:lnTo>
                    <a:lnTo>
                      <a:pt x="1128" y="1340"/>
                    </a:lnTo>
                    <a:lnTo>
                      <a:pt x="1269" y="847"/>
                    </a:lnTo>
                    <a:lnTo>
                      <a:pt x="1410" y="494"/>
                    </a:lnTo>
                    <a:lnTo>
                      <a:pt x="1551" y="424"/>
                    </a:lnTo>
                    <a:lnTo>
                      <a:pt x="1621" y="353"/>
                    </a:lnTo>
                    <a:lnTo>
                      <a:pt x="1410" y="424"/>
                    </a:lnTo>
                    <a:lnTo>
                      <a:pt x="1198" y="565"/>
                    </a:lnTo>
                    <a:lnTo>
                      <a:pt x="987" y="847"/>
                    </a:lnTo>
                    <a:lnTo>
                      <a:pt x="776" y="1128"/>
                    </a:lnTo>
                    <a:lnTo>
                      <a:pt x="423" y="1763"/>
                    </a:lnTo>
                    <a:lnTo>
                      <a:pt x="141" y="2538"/>
                    </a:lnTo>
                    <a:lnTo>
                      <a:pt x="0" y="3313"/>
                    </a:lnTo>
                    <a:lnTo>
                      <a:pt x="0" y="4018"/>
                    </a:lnTo>
                    <a:lnTo>
                      <a:pt x="0" y="4371"/>
                    </a:lnTo>
                    <a:lnTo>
                      <a:pt x="71" y="4653"/>
                    </a:lnTo>
                    <a:lnTo>
                      <a:pt x="212" y="4864"/>
                    </a:lnTo>
                    <a:lnTo>
                      <a:pt x="353" y="5005"/>
                    </a:lnTo>
                    <a:lnTo>
                      <a:pt x="705" y="5146"/>
                    </a:lnTo>
                    <a:lnTo>
                      <a:pt x="987" y="5217"/>
                    </a:lnTo>
                    <a:lnTo>
                      <a:pt x="1269" y="5076"/>
                    </a:lnTo>
                    <a:lnTo>
                      <a:pt x="1551" y="4935"/>
                    </a:lnTo>
                    <a:lnTo>
                      <a:pt x="1833" y="4653"/>
                    </a:lnTo>
                    <a:lnTo>
                      <a:pt x="2044" y="4300"/>
                    </a:lnTo>
                    <a:lnTo>
                      <a:pt x="2326" y="3877"/>
                    </a:lnTo>
                    <a:lnTo>
                      <a:pt x="2467" y="3454"/>
                    </a:lnTo>
                    <a:lnTo>
                      <a:pt x="2608" y="2961"/>
                    </a:lnTo>
                    <a:lnTo>
                      <a:pt x="2749" y="2468"/>
                    </a:lnTo>
                    <a:lnTo>
                      <a:pt x="2749" y="1974"/>
                    </a:lnTo>
                    <a:lnTo>
                      <a:pt x="2749" y="1481"/>
                    </a:lnTo>
                    <a:lnTo>
                      <a:pt x="2679" y="1058"/>
                    </a:lnTo>
                    <a:lnTo>
                      <a:pt x="2538" y="635"/>
                    </a:lnTo>
                    <a:lnTo>
                      <a:pt x="2326" y="283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BDCC64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Shape 444"/>
            <p:cNvGrpSpPr>
              <a:grpSpLocks/>
            </p:cNvGrpSpPr>
            <p:nvPr/>
          </p:nvGrpSpPr>
          <p:grpSpPr bwMode="auto">
            <a:xfrm>
              <a:off x="959249" y="2321612"/>
              <a:ext cx="150317" cy="298769"/>
              <a:chOff x="3253024" y="2321612"/>
              <a:chExt cx="150317" cy="298769"/>
            </a:xfrm>
          </p:grpSpPr>
          <p:sp>
            <p:nvSpPr>
              <p:cNvPr id="28" name="Shape 445"/>
              <p:cNvSpPr>
                <a:spLocks/>
              </p:cNvSpPr>
              <p:nvPr/>
            </p:nvSpPr>
            <p:spPr bwMode="auto">
              <a:xfrm>
                <a:off x="3289416" y="2476530"/>
                <a:ext cx="113925" cy="143851"/>
              </a:xfrm>
              <a:custGeom>
                <a:avLst/>
                <a:gdLst>
                  <a:gd name="T0" fmla="*/ 0 w 4512"/>
                  <a:gd name="T1" fmla="*/ 0 h 5780"/>
                  <a:gd name="T2" fmla="*/ 4512 w 4512"/>
                  <a:gd name="T3" fmla="*/ 5780 h 5780"/>
                </a:gdLst>
                <a:ahLst/>
                <a:cxnLst>
                  <a:cxn ang="0">
                    <a:pos x="1622" y="2467"/>
                  </a:cxn>
                  <a:cxn ang="0">
                    <a:pos x="917" y="3665"/>
                  </a:cxn>
                  <a:cxn ang="0">
                    <a:pos x="1481" y="2397"/>
                  </a:cxn>
                  <a:cxn ang="0">
                    <a:pos x="2045" y="1762"/>
                  </a:cxn>
                  <a:cxn ang="0">
                    <a:pos x="3455" y="1762"/>
                  </a:cxn>
                  <a:cxn ang="0">
                    <a:pos x="3173" y="2608"/>
                  </a:cxn>
                  <a:cxn ang="0">
                    <a:pos x="2468" y="3806"/>
                  </a:cxn>
                  <a:cxn ang="0">
                    <a:pos x="1833" y="4511"/>
                  </a:cxn>
                  <a:cxn ang="0">
                    <a:pos x="1411" y="4793"/>
                  </a:cxn>
                  <a:cxn ang="0">
                    <a:pos x="1058" y="4652"/>
                  </a:cxn>
                  <a:cxn ang="0">
                    <a:pos x="1270" y="4229"/>
                  </a:cxn>
                  <a:cxn ang="0">
                    <a:pos x="1904" y="3524"/>
                  </a:cxn>
                  <a:cxn ang="0">
                    <a:pos x="3455" y="1762"/>
                  </a:cxn>
                  <a:cxn ang="0">
                    <a:pos x="2397" y="71"/>
                  </a:cxn>
                  <a:cxn ang="0">
                    <a:pos x="2045" y="423"/>
                  </a:cxn>
                  <a:cxn ang="0">
                    <a:pos x="1763" y="987"/>
                  </a:cxn>
                  <a:cxn ang="0">
                    <a:pos x="1833" y="1057"/>
                  </a:cxn>
                  <a:cxn ang="0">
                    <a:pos x="2256" y="1057"/>
                  </a:cxn>
                  <a:cxn ang="0">
                    <a:pos x="3032" y="846"/>
                  </a:cxn>
                  <a:cxn ang="0">
                    <a:pos x="2115" y="1410"/>
                  </a:cxn>
                  <a:cxn ang="0">
                    <a:pos x="847" y="2256"/>
                  </a:cxn>
                  <a:cxn ang="0">
                    <a:pos x="212" y="3101"/>
                  </a:cxn>
                  <a:cxn ang="0">
                    <a:pos x="1" y="4229"/>
                  </a:cxn>
                  <a:cxn ang="0">
                    <a:pos x="212" y="5145"/>
                  </a:cxn>
                  <a:cxn ang="0">
                    <a:pos x="847" y="5709"/>
                  </a:cxn>
                  <a:cxn ang="0">
                    <a:pos x="1833" y="5709"/>
                  </a:cxn>
                  <a:cxn ang="0">
                    <a:pos x="2891" y="5005"/>
                  </a:cxn>
                  <a:cxn ang="0">
                    <a:pos x="3877" y="3736"/>
                  </a:cxn>
                  <a:cxn ang="0">
                    <a:pos x="4371" y="2608"/>
                  </a:cxn>
                  <a:cxn ang="0">
                    <a:pos x="4512" y="1833"/>
                  </a:cxn>
                  <a:cxn ang="0">
                    <a:pos x="4371" y="1128"/>
                  </a:cxn>
                  <a:cxn ang="0">
                    <a:pos x="4018" y="494"/>
                  </a:cxn>
                  <a:cxn ang="0">
                    <a:pos x="3384" y="141"/>
                  </a:cxn>
                </a:cxnLst>
                <a:rect l="T0" t="T1" r="T2" b="T3"/>
                <a:pathLst>
                  <a:path w="4512" h="5780" extrusionOk="0">
                    <a:moveTo>
                      <a:pt x="2397" y="1480"/>
                    </a:moveTo>
                    <a:lnTo>
                      <a:pt x="1622" y="2467"/>
                    </a:lnTo>
                    <a:lnTo>
                      <a:pt x="1199" y="3101"/>
                    </a:lnTo>
                    <a:lnTo>
                      <a:pt x="917" y="3665"/>
                    </a:lnTo>
                    <a:lnTo>
                      <a:pt x="1270" y="2749"/>
                    </a:lnTo>
                    <a:lnTo>
                      <a:pt x="1481" y="2397"/>
                    </a:lnTo>
                    <a:lnTo>
                      <a:pt x="1763" y="2044"/>
                    </a:lnTo>
                    <a:lnTo>
                      <a:pt x="2045" y="1762"/>
                    </a:lnTo>
                    <a:lnTo>
                      <a:pt x="2397" y="1480"/>
                    </a:lnTo>
                    <a:close/>
                    <a:moveTo>
                      <a:pt x="3455" y="1762"/>
                    </a:moveTo>
                    <a:lnTo>
                      <a:pt x="3384" y="2115"/>
                    </a:lnTo>
                    <a:lnTo>
                      <a:pt x="3173" y="2608"/>
                    </a:lnTo>
                    <a:lnTo>
                      <a:pt x="2820" y="3172"/>
                    </a:lnTo>
                    <a:lnTo>
                      <a:pt x="2468" y="3806"/>
                    </a:lnTo>
                    <a:lnTo>
                      <a:pt x="2045" y="4370"/>
                    </a:lnTo>
                    <a:lnTo>
                      <a:pt x="1833" y="4511"/>
                    </a:lnTo>
                    <a:lnTo>
                      <a:pt x="1622" y="4723"/>
                    </a:lnTo>
                    <a:lnTo>
                      <a:pt x="1411" y="4793"/>
                    </a:lnTo>
                    <a:lnTo>
                      <a:pt x="1199" y="4793"/>
                    </a:lnTo>
                    <a:lnTo>
                      <a:pt x="1058" y="4652"/>
                    </a:lnTo>
                    <a:lnTo>
                      <a:pt x="917" y="4511"/>
                    </a:lnTo>
                    <a:lnTo>
                      <a:pt x="1270" y="4229"/>
                    </a:lnTo>
                    <a:lnTo>
                      <a:pt x="1622" y="3877"/>
                    </a:lnTo>
                    <a:lnTo>
                      <a:pt x="1904" y="3524"/>
                    </a:lnTo>
                    <a:lnTo>
                      <a:pt x="2186" y="3101"/>
                    </a:lnTo>
                    <a:lnTo>
                      <a:pt x="3455" y="1762"/>
                    </a:lnTo>
                    <a:close/>
                    <a:moveTo>
                      <a:pt x="2609" y="0"/>
                    </a:moveTo>
                    <a:lnTo>
                      <a:pt x="2397" y="71"/>
                    </a:lnTo>
                    <a:lnTo>
                      <a:pt x="2186" y="212"/>
                    </a:lnTo>
                    <a:lnTo>
                      <a:pt x="2045" y="423"/>
                    </a:lnTo>
                    <a:lnTo>
                      <a:pt x="1833" y="705"/>
                    </a:lnTo>
                    <a:lnTo>
                      <a:pt x="1763" y="987"/>
                    </a:lnTo>
                    <a:lnTo>
                      <a:pt x="1763" y="1057"/>
                    </a:lnTo>
                    <a:lnTo>
                      <a:pt x="1833" y="1057"/>
                    </a:lnTo>
                    <a:lnTo>
                      <a:pt x="2045" y="1128"/>
                    </a:lnTo>
                    <a:lnTo>
                      <a:pt x="2256" y="1057"/>
                    </a:lnTo>
                    <a:lnTo>
                      <a:pt x="2820" y="916"/>
                    </a:lnTo>
                    <a:lnTo>
                      <a:pt x="3032" y="846"/>
                    </a:lnTo>
                    <a:lnTo>
                      <a:pt x="2609" y="1198"/>
                    </a:lnTo>
                    <a:lnTo>
                      <a:pt x="2115" y="1410"/>
                    </a:lnTo>
                    <a:lnTo>
                      <a:pt x="1199" y="1974"/>
                    </a:lnTo>
                    <a:lnTo>
                      <a:pt x="847" y="2256"/>
                    </a:lnTo>
                    <a:lnTo>
                      <a:pt x="494" y="2608"/>
                    </a:lnTo>
                    <a:lnTo>
                      <a:pt x="212" y="3101"/>
                    </a:lnTo>
                    <a:lnTo>
                      <a:pt x="1" y="3665"/>
                    </a:lnTo>
                    <a:lnTo>
                      <a:pt x="1" y="4229"/>
                    </a:lnTo>
                    <a:lnTo>
                      <a:pt x="71" y="4723"/>
                    </a:lnTo>
                    <a:lnTo>
                      <a:pt x="212" y="5145"/>
                    </a:lnTo>
                    <a:lnTo>
                      <a:pt x="494" y="5498"/>
                    </a:lnTo>
                    <a:lnTo>
                      <a:pt x="847" y="5709"/>
                    </a:lnTo>
                    <a:lnTo>
                      <a:pt x="1340" y="5780"/>
                    </a:lnTo>
                    <a:lnTo>
                      <a:pt x="1833" y="5709"/>
                    </a:lnTo>
                    <a:lnTo>
                      <a:pt x="2397" y="5427"/>
                    </a:lnTo>
                    <a:lnTo>
                      <a:pt x="2891" y="5005"/>
                    </a:lnTo>
                    <a:lnTo>
                      <a:pt x="3455" y="4441"/>
                    </a:lnTo>
                    <a:lnTo>
                      <a:pt x="3877" y="3736"/>
                    </a:lnTo>
                    <a:lnTo>
                      <a:pt x="4230" y="2960"/>
                    </a:lnTo>
                    <a:lnTo>
                      <a:pt x="4371" y="2608"/>
                    </a:lnTo>
                    <a:lnTo>
                      <a:pt x="4441" y="2185"/>
                    </a:lnTo>
                    <a:lnTo>
                      <a:pt x="4512" y="1833"/>
                    </a:lnTo>
                    <a:lnTo>
                      <a:pt x="4441" y="1480"/>
                    </a:lnTo>
                    <a:lnTo>
                      <a:pt x="4371" y="1128"/>
                    </a:lnTo>
                    <a:lnTo>
                      <a:pt x="4230" y="775"/>
                    </a:lnTo>
                    <a:lnTo>
                      <a:pt x="4018" y="494"/>
                    </a:lnTo>
                    <a:lnTo>
                      <a:pt x="3666" y="282"/>
                    </a:lnTo>
                    <a:lnTo>
                      <a:pt x="3384" y="141"/>
                    </a:lnTo>
                    <a:lnTo>
                      <a:pt x="3102" y="0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Shape 446"/>
              <p:cNvSpPr>
                <a:spLocks/>
              </p:cNvSpPr>
              <p:nvPr/>
            </p:nvSpPr>
            <p:spPr bwMode="auto">
              <a:xfrm>
                <a:off x="3253024" y="2321612"/>
                <a:ext cx="101267" cy="129625"/>
              </a:xfrm>
              <a:custGeom>
                <a:avLst/>
                <a:gdLst>
                  <a:gd name="T0" fmla="*/ 0 w 4019"/>
                  <a:gd name="T1" fmla="*/ 0 h 5217"/>
                  <a:gd name="T2" fmla="*/ 4019 w 4019"/>
                  <a:gd name="T3" fmla="*/ 5217 h 5217"/>
                </a:gdLst>
                <a:ahLst/>
                <a:cxnLst>
                  <a:cxn ang="0">
                    <a:pos x="2045" y="1128"/>
                  </a:cxn>
                  <a:cxn ang="0">
                    <a:pos x="2186" y="1199"/>
                  </a:cxn>
                  <a:cxn ang="0">
                    <a:pos x="2397" y="1410"/>
                  </a:cxn>
                  <a:cxn ang="0">
                    <a:pos x="2609" y="1763"/>
                  </a:cxn>
                  <a:cxn ang="0">
                    <a:pos x="2750" y="2256"/>
                  </a:cxn>
                  <a:cxn ang="0">
                    <a:pos x="2820" y="2749"/>
                  </a:cxn>
                  <a:cxn ang="0">
                    <a:pos x="2750" y="3243"/>
                  </a:cxn>
                  <a:cxn ang="0">
                    <a:pos x="2679" y="3525"/>
                  </a:cxn>
                  <a:cxn ang="0">
                    <a:pos x="2609" y="3736"/>
                  </a:cxn>
                  <a:cxn ang="0">
                    <a:pos x="2256" y="3243"/>
                  </a:cxn>
                  <a:cxn ang="0">
                    <a:pos x="1904" y="2608"/>
                  </a:cxn>
                  <a:cxn ang="0">
                    <a:pos x="1763" y="2327"/>
                  </a:cxn>
                  <a:cxn ang="0">
                    <a:pos x="1622" y="1974"/>
                  </a:cxn>
                  <a:cxn ang="0">
                    <a:pos x="1622" y="1692"/>
                  </a:cxn>
                  <a:cxn ang="0">
                    <a:pos x="1692" y="1410"/>
                  </a:cxn>
                  <a:cxn ang="0">
                    <a:pos x="1833" y="1269"/>
                  </a:cxn>
                  <a:cxn ang="0">
                    <a:pos x="1904" y="1128"/>
                  </a:cxn>
                  <a:cxn ang="0">
                    <a:pos x="846" y="1481"/>
                  </a:cxn>
                  <a:cxn ang="0">
                    <a:pos x="987" y="1692"/>
                  </a:cxn>
                  <a:cxn ang="0">
                    <a:pos x="1128" y="2045"/>
                  </a:cxn>
                  <a:cxn ang="0">
                    <a:pos x="1199" y="2679"/>
                  </a:cxn>
                  <a:cxn ang="0">
                    <a:pos x="1340" y="3454"/>
                  </a:cxn>
                  <a:cxn ang="0">
                    <a:pos x="1481" y="3807"/>
                  </a:cxn>
                  <a:cxn ang="0">
                    <a:pos x="1622" y="4089"/>
                  </a:cxn>
                  <a:cxn ang="0">
                    <a:pos x="776" y="3454"/>
                  </a:cxn>
                  <a:cxn ang="0">
                    <a:pos x="706" y="3243"/>
                  </a:cxn>
                  <a:cxn ang="0">
                    <a:pos x="635" y="2961"/>
                  </a:cxn>
                  <a:cxn ang="0">
                    <a:pos x="635" y="2467"/>
                  </a:cxn>
                  <a:cxn ang="0">
                    <a:pos x="706" y="1974"/>
                  </a:cxn>
                  <a:cxn ang="0">
                    <a:pos x="846" y="1481"/>
                  </a:cxn>
                  <a:cxn ang="0">
                    <a:pos x="2397" y="1"/>
                  </a:cxn>
                  <a:cxn ang="0">
                    <a:pos x="1974" y="71"/>
                  </a:cxn>
                  <a:cxn ang="0">
                    <a:pos x="1481" y="141"/>
                  </a:cxn>
                  <a:cxn ang="0">
                    <a:pos x="1058" y="423"/>
                  </a:cxn>
                  <a:cxn ang="0">
                    <a:pos x="706" y="705"/>
                  </a:cxn>
                  <a:cxn ang="0">
                    <a:pos x="424" y="1128"/>
                  </a:cxn>
                  <a:cxn ang="0">
                    <a:pos x="212" y="1551"/>
                  </a:cxn>
                  <a:cxn ang="0">
                    <a:pos x="71" y="2045"/>
                  </a:cxn>
                  <a:cxn ang="0">
                    <a:pos x="1" y="2538"/>
                  </a:cxn>
                  <a:cxn ang="0">
                    <a:pos x="1" y="3102"/>
                  </a:cxn>
                  <a:cxn ang="0">
                    <a:pos x="71" y="3595"/>
                  </a:cxn>
                  <a:cxn ang="0">
                    <a:pos x="212" y="4018"/>
                  </a:cxn>
                  <a:cxn ang="0">
                    <a:pos x="424" y="4441"/>
                  </a:cxn>
                  <a:cxn ang="0">
                    <a:pos x="706" y="4793"/>
                  </a:cxn>
                  <a:cxn ang="0">
                    <a:pos x="1058" y="5005"/>
                  </a:cxn>
                  <a:cxn ang="0">
                    <a:pos x="1481" y="5146"/>
                  </a:cxn>
                  <a:cxn ang="0">
                    <a:pos x="1974" y="5216"/>
                  </a:cxn>
                  <a:cxn ang="0">
                    <a:pos x="2468" y="5075"/>
                  </a:cxn>
                  <a:cxn ang="0">
                    <a:pos x="2891" y="4934"/>
                  </a:cxn>
                  <a:cxn ang="0">
                    <a:pos x="3172" y="4652"/>
                  </a:cxn>
                  <a:cxn ang="0">
                    <a:pos x="3454" y="4300"/>
                  </a:cxn>
                  <a:cxn ang="0">
                    <a:pos x="3736" y="3948"/>
                  </a:cxn>
                  <a:cxn ang="0">
                    <a:pos x="3877" y="3525"/>
                  </a:cxn>
                  <a:cxn ang="0">
                    <a:pos x="4018" y="3102"/>
                  </a:cxn>
                  <a:cxn ang="0">
                    <a:pos x="4018" y="2608"/>
                  </a:cxn>
                  <a:cxn ang="0">
                    <a:pos x="4018" y="2186"/>
                  </a:cxn>
                  <a:cxn ang="0">
                    <a:pos x="4018" y="1692"/>
                  </a:cxn>
                  <a:cxn ang="0">
                    <a:pos x="3877" y="1269"/>
                  </a:cxn>
                  <a:cxn ang="0">
                    <a:pos x="3666" y="917"/>
                  </a:cxn>
                  <a:cxn ang="0">
                    <a:pos x="3454" y="564"/>
                  </a:cxn>
                  <a:cxn ang="0">
                    <a:pos x="3172" y="282"/>
                  </a:cxn>
                  <a:cxn ang="0">
                    <a:pos x="2820" y="141"/>
                  </a:cxn>
                  <a:cxn ang="0">
                    <a:pos x="2397" y="1"/>
                  </a:cxn>
                </a:cxnLst>
                <a:rect l="T0" t="T1" r="T2" b="T3"/>
                <a:pathLst>
                  <a:path w="4019" h="5217" extrusionOk="0">
                    <a:moveTo>
                      <a:pt x="2045" y="1128"/>
                    </a:moveTo>
                    <a:lnTo>
                      <a:pt x="2186" y="1199"/>
                    </a:lnTo>
                    <a:lnTo>
                      <a:pt x="2397" y="1410"/>
                    </a:lnTo>
                    <a:lnTo>
                      <a:pt x="2609" y="1763"/>
                    </a:lnTo>
                    <a:lnTo>
                      <a:pt x="2750" y="2256"/>
                    </a:lnTo>
                    <a:lnTo>
                      <a:pt x="2820" y="2749"/>
                    </a:lnTo>
                    <a:lnTo>
                      <a:pt x="2750" y="3243"/>
                    </a:lnTo>
                    <a:lnTo>
                      <a:pt x="2679" y="3525"/>
                    </a:lnTo>
                    <a:lnTo>
                      <a:pt x="2609" y="3736"/>
                    </a:lnTo>
                    <a:lnTo>
                      <a:pt x="2256" y="3243"/>
                    </a:lnTo>
                    <a:lnTo>
                      <a:pt x="1904" y="2608"/>
                    </a:lnTo>
                    <a:lnTo>
                      <a:pt x="1763" y="2327"/>
                    </a:lnTo>
                    <a:lnTo>
                      <a:pt x="1622" y="1974"/>
                    </a:lnTo>
                    <a:lnTo>
                      <a:pt x="1622" y="1692"/>
                    </a:lnTo>
                    <a:lnTo>
                      <a:pt x="1692" y="1410"/>
                    </a:lnTo>
                    <a:lnTo>
                      <a:pt x="1833" y="1269"/>
                    </a:lnTo>
                    <a:lnTo>
                      <a:pt x="1904" y="1128"/>
                    </a:lnTo>
                    <a:close/>
                    <a:moveTo>
                      <a:pt x="846" y="1481"/>
                    </a:moveTo>
                    <a:lnTo>
                      <a:pt x="987" y="1692"/>
                    </a:lnTo>
                    <a:lnTo>
                      <a:pt x="1128" y="2045"/>
                    </a:lnTo>
                    <a:lnTo>
                      <a:pt x="1199" y="2679"/>
                    </a:lnTo>
                    <a:lnTo>
                      <a:pt x="1340" y="3454"/>
                    </a:lnTo>
                    <a:lnTo>
                      <a:pt x="1481" y="3807"/>
                    </a:lnTo>
                    <a:lnTo>
                      <a:pt x="1622" y="4089"/>
                    </a:lnTo>
                    <a:lnTo>
                      <a:pt x="776" y="3454"/>
                    </a:lnTo>
                    <a:lnTo>
                      <a:pt x="706" y="3243"/>
                    </a:lnTo>
                    <a:lnTo>
                      <a:pt x="635" y="2961"/>
                    </a:lnTo>
                    <a:lnTo>
                      <a:pt x="635" y="2467"/>
                    </a:lnTo>
                    <a:lnTo>
                      <a:pt x="706" y="1974"/>
                    </a:lnTo>
                    <a:lnTo>
                      <a:pt x="846" y="1481"/>
                    </a:lnTo>
                    <a:close/>
                    <a:moveTo>
                      <a:pt x="2397" y="1"/>
                    </a:moveTo>
                    <a:lnTo>
                      <a:pt x="1974" y="71"/>
                    </a:lnTo>
                    <a:lnTo>
                      <a:pt x="1481" y="141"/>
                    </a:lnTo>
                    <a:lnTo>
                      <a:pt x="1058" y="423"/>
                    </a:lnTo>
                    <a:lnTo>
                      <a:pt x="706" y="705"/>
                    </a:lnTo>
                    <a:lnTo>
                      <a:pt x="424" y="1128"/>
                    </a:lnTo>
                    <a:lnTo>
                      <a:pt x="212" y="1551"/>
                    </a:lnTo>
                    <a:lnTo>
                      <a:pt x="71" y="2045"/>
                    </a:lnTo>
                    <a:lnTo>
                      <a:pt x="1" y="2538"/>
                    </a:lnTo>
                    <a:lnTo>
                      <a:pt x="1" y="3102"/>
                    </a:lnTo>
                    <a:lnTo>
                      <a:pt x="71" y="3595"/>
                    </a:lnTo>
                    <a:lnTo>
                      <a:pt x="212" y="4018"/>
                    </a:lnTo>
                    <a:lnTo>
                      <a:pt x="424" y="4441"/>
                    </a:lnTo>
                    <a:lnTo>
                      <a:pt x="706" y="4793"/>
                    </a:lnTo>
                    <a:lnTo>
                      <a:pt x="1058" y="5005"/>
                    </a:lnTo>
                    <a:lnTo>
                      <a:pt x="1481" y="5146"/>
                    </a:lnTo>
                    <a:lnTo>
                      <a:pt x="1974" y="5216"/>
                    </a:lnTo>
                    <a:lnTo>
                      <a:pt x="2468" y="5075"/>
                    </a:lnTo>
                    <a:lnTo>
                      <a:pt x="2891" y="4934"/>
                    </a:lnTo>
                    <a:lnTo>
                      <a:pt x="3172" y="4652"/>
                    </a:lnTo>
                    <a:lnTo>
                      <a:pt x="3454" y="4300"/>
                    </a:lnTo>
                    <a:lnTo>
                      <a:pt x="3736" y="3948"/>
                    </a:lnTo>
                    <a:lnTo>
                      <a:pt x="3877" y="3525"/>
                    </a:lnTo>
                    <a:lnTo>
                      <a:pt x="4018" y="3102"/>
                    </a:lnTo>
                    <a:lnTo>
                      <a:pt x="4018" y="2608"/>
                    </a:lnTo>
                    <a:lnTo>
                      <a:pt x="4018" y="2186"/>
                    </a:lnTo>
                    <a:lnTo>
                      <a:pt x="4018" y="1692"/>
                    </a:lnTo>
                    <a:lnTo>
                      <a:pt x="3877" y="1269"/>
                    </a:lnTo>
                    <a:lnTo>
                      <a:pt x="3666" y="917"/>
                    </a:lnTo>
                    <a:lnTo>
                      <a:pt x="3454" y="564"/>
                    </a:lnTo>
                    <a:lnTo>
                      <a:pt x="3172" y="282"/>
                    </a:lnTo>
                    <a:lnTo>
                      <a:pt x="2820" y="141"/>
                    </a:lnTo>
                    <a:lnTo>
                      <a:pt x="2397" y="1"/>
                    </a:lnTo>
                    <a:close/>
                  </a:path>
                </a:pathLst>
              </a:custGeom>
              <a:solidFill>
                <a:srgbClr val="F7B228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Shape 447"/>
            <p:cNvGrpSpPr>
              <a:grpSpLocks/>
            </p:cNvGrpSpPr>
            <p:nvPr/>
          </p:nvGrpSpPr>
          <p:grpSpPr bwMode="auto">
            <a:xfrm>
              <a:off x="1193427" y="3986186"/>
              <a:ext cx="767408" cy="1451168"/>
              <a:chOff x="3487202" y="3986186"/>
              <a:chExt cx="767408" cy="1451168"/>
            </a:xfrm>
          </p:grpSpPr>
          <p:sp>
            <p:nvSpPr>
              <p:cNvPr id="24" name="Shape 448"/>
              <p:cNvSpPr>
                <a:spLocks/>
              </p:cNvSpPr>
              <p:nvPr/>
            </p:nvSpPr>
            <p:spPr bwMode="auto">
              <a:xfrm>
                <a:off x="3506189" y="3986186"/>
                <a:ext cx="748421" cy="1451168"/>
              </a:xfrm>
              <a:custGeom>
                <a:avLst/>
                <a:gdLst>
                  <a:gd name="T0" fmla="*/ 0 w 29886"/>
                  <a:gd name="T1" fmla="*/ 0 h 58080"/>
                  <a:gd name="T2" fmla="*/ 29886 w 29886"/>
                  <a:gd name="T3" fmla="*/ 58080 h 58080"/>
                </a:gdLst>
                <a:ahLst/>
                <a:cxnLst>
                  <a:cxn ang="0">
                    <a:pos x="353" y="1198"/>
                  </a:cxn>
                  <a:cxn ang="0">
                    <a:pos x="7683" y="18115"/>
                  </a:cxn>
                  <a:cxn ang="0">
                    <a:pos x="8599" y="27912"/>
                  </a:cxn>
                  <a:cxn ang="0">
                    <a:pos x="6132" y="33762"/>
                  </a:cxn>
                  <a:cxn ang="0">
                    <a:pos x="7965" y="35242"/>
                  </a:cxn>
                  <a:cxn ang="0">
                    <a:pos x="9798" y="33551"/>
                  </a:cxn>
                  <a:cxn ang="0">
                    <a:pos x="10291" y="32494"/>
                  </a:cxn>
                  <a:cxn ang="0">
                    <a:pos x="9516" y="30590"/>
                  </a:cxn>
                  <a:cxn ang="0">
                    <a:pos x="12405" y="28476"/>
                  </a:cxn>
                  <a:cxn ang="0">
                    <a:pos x="11842" y="24388"/>
                  </a:cxn>
                  <a:cxn ang="0">
                    <a:pos x="10502" y="37780"/>
                  </a:cxn>
                  <a:cxn ang="0">
                    <a:pos x="10996" y="41163"/>
                  </a:cxn>
                  <a:cxn ang="0">
                    <a:pos x="12194" y="41375"/>
                  </a:cxn>
                  <a:cxn ang="0">
                    <a:pos x="12758" y="41375"/>
                  </a:cxn>
                  <a:cxn ang="0">
                    <a:pos x="13392" y="39824"/>
                  </a:cxn>
                  <a:cxn ang="0">
                    <a:pos x="16141" y="40670"/>
                  </a:cxn>
                  <a:cxn ang="0">
                    <a:pos x="15295" y="34608"/>
                  </a:cxn>
                  <a:cxn ang="0">
                    <a:pos x="16634" y="43419"/>
                  </a:cxn>
                  <a:cxn ang="0">
                    <a:pos x="12476" y="46238"/>
                  </a:cxn>
                  <a:cxn ang="0">
                    <a:pos x="11348" y="49128"/>
                  </a:cxn>
                  <a:cxn ang="0">
                    <a:pos x="13815" y="50608"/>
                  </a:cxn>
                  <a:cxn ang="0">
                    <a:pos x="16282" y="50749"/>
                  </a:cxn>
                  <a:cxn ang="0">
                    <a:pos x="16634" y="44123"/>
                  </a:cxn>
                  <a:cxn ang="0">
                    <a:pos x="19313" y="47295"/>
                  </a:cxn>
                  <a:cxn ang="0">
                    <a:pos x="18749" y="52018"/>
                  </a:cxn>
                  <a:cxn ang="0">
                    <a:pos x="17692" y="56317"/>
                  </a:cxn>
                  <a:cxn ang="0">
                    <a:pos x="19383" y="56529"/>
                  </a:cxn>
                  <a:cxn ang="0">
                    <a:pos x="21427" y="57304"/>
                  </a:cxn>
                  <a:cxn ang="0">
                    <a:pos x="22626" y="54837"/>
                  </a:cxn>
                  <a:cxn ang="0">
                    <a:pos x="20863" y="48564"/>
                  </a:cxn>
                  <a:cxn ang="0">
                    <a:pos x="22344" y="45886"/>
                  </a:cxn>
                  <a:cxn ang="0">
                    <a:pos x="23965" y="48493"/>
                  </a:cxn>
                  <a:cxn ang="0">
                    <a:pos x="25304" y="48916"/>
                  </a:cxn>
                  <a:cxn ang="0">
                    <a:pos x="27559" y="49903"/>
                  </a:cxn>
                  <a:cxn ang="0">
                    <a:pos x="26996" y="47295"/>
                  </a:cxn>
                  <a:cxn ang="0">
                    <a:pos x="26925" y="46308"/>
                  </a:cxn>
                  <a:cxn ang="0">
                    <a:pos x="27700" y="42925"/>
                  </a:cxn>
                  <a:cxn ang="0">
                    <a:pos x="18185" y="35172"/>
                  </a:cxn>
                  <a:cxn ang="0">
                    <a:pos x="24388" y="38555"/>
                  </a:cxn>
                  <a:cxn ang="0">
                    <a:pos x="27418" y="39401"/>
                  </a:cxn>
                  <a:cxn ang="0">
                    <a:pos x="26996" y="37286"/>
                  </a:cxn>
                  <a:cxn ang="0">
                    <a:pos x="27489" y="36441"/>
                  </a:cxn>
                  <a:cxn ang="0">
                    <a:pos x="27066" y="35101"/>
                  </a:cxn>
                  <a:cxn ang="0">
                    <a:pos x="26079" y="33551"/>
                  </a:cxn>
                  <a:cxn ang="0">
                    <a:pos x="17903" y="32634"/>
                  </a:cxn>
                  <a:cxn ang="0">
                    <a:pos x="15154" y="21850"/>
                  </a:cxn>
                  <a:cxn ang="0">
                    <a:pos x="18749" y="25938"/>
                  </a:cxn>
                  <a:cxn ang="0">
                    <a:pos x="19877" y="24599"/>
                  </a:cxn>
                  <a:cxn ang="0">
                    <a:pos x="20863" y="24670"/>
                  </a:cxn>
                  <a:cxn ang="0">
                    <a:pos x="21709" y="24811"/>
                  </a:cxn>
                  <a:cxn ang="0">
                    <a:pos x="22555" y="23965"/>
                  </a:cxn>
                  <a:cxn ang="0">
                    <a:pos x="22485" y="22344"/>
                  </a:cxn>
                  <a:cxn ang="0">
                    <a:pos x="20723" y="21498"/>
                  </a:cxn>
                  <a:cxn ang="0">
                    <a:pos x="13463" y="21075"/>
                  </a:cxn>
                  <a:cxn ang="0">
                    <a:pos x="7613" y="14238"/>
                  </a:cxn>
                  <a:cxn ang="0">
                    <a:pos x="15436" y="17339"/>
                  </a:cxn>
                  <a:cxn ang="0">
                    <a:pos x="16000" y="16353"/>
                  </a:cxn>
                  <a:cxn ang="0">
                    <a:pos x="15507" y="14802"/>
                  </a:cxn>
                  <a:cxn ang="0">
                    <a:pos x="17057" y="12899"/>
                  </a:cxn>
                  <a:cxn ang="0">
                    <a:pos x="12405" y="12969"/>
                  </a:cxn>
                  <a:cxn ang="0">
                    <a:pos x="9798" y="13463"/>
                  </a:cxn>
                  <a:cxn ang="0">
                    <a:pos x="1621" y="7542"/>
                  </a:cxn>
                </a:cxnLst>
                <a:rect l="T0" t="T1" r="T2" b="T3"/>
                <a:pathLst>
                  <a:path w="29886" h="58080" extrusionOk="0">
                    <a:moveTo>
                      <a:pt x="20441" y="33974"/>
                    </a:moveTo>
                    <a:lnTo>
                      <a:pt x="21568" y="34608"/>
                    </a:lnTo>
                    <a:lnTo>
                      <a:pt x="23189" y="35665"/>
                    </a:lnTo>
                    <a:lnTo>
                      <a:pt x="24035" y="36229"/>
                    </a:lnTo>
                    <a:lnTo>
                      <a:pt x="24670" y="36793"/>
                    </a:lnTo>
                    <a:lnTo>
                      <a:pt x="25092" y="37216"/>
                    </a:lnTo>
                    <a:lnTo>
                      <a:pt x="25233" y="37427"/>
                    </a:lnTo>
                    <a:lnTo>
                      <a:pt x="25233" y="37568"/>
                    </a:lnTo>
                    <a:lnTo>
                      <a:pt x="23048" y="35947"/>
                    </a:lnTo>
                    <a:lnTo>
                      <a:pt x="20441" y="33974"/>
                    </a:lnTo>
                    <a:close/>
                    <a:moveTo>
                      <a:pt x="917" y="0"/>
                    </a:moveTo>
                    <a:lnTo>
                      <a:pt x="776" y="141"/>
                    </a:lnTo>
                    <a:lnTo>
                      <a:pt x="635" y="282"/>
                    </a:lnTo>
                    <a:lnTo>
                      <a:pt x="564" y="564"/>
                    </a:lnTo>
                    <a:lnTo>
                      <a:pt x="353" y="1198"/>
                    </a:lnTo>
                    <a:lnTo>
                      <a:pt x="212" y="2044"/>
                    </a:lnTo>
                    <a:lnTo>
                      <a:pt x="0" y="3595"/>
                    </a:lnTo>
                    <a:lnTo>
                      <a:pt x="0" y="4511"/>
                    </a:lnTo>
                    <a:lnTo>
                      <a:pt x="71" y="5216"/>
                    </a:lnTo>
                    <a:lnTo>
                      <a:pt x="141" y="5921"/>
                    </a:lnTo>
                    <a:lnTo>
                      <a:pt x="494" y="7331"/>
                    </a:lnTo>
                    <a:lnTo>
                      <a:pt x="987" y="8740"/>
                    </a:lnTo>
                    <a:lnTo>
                      <a:pt x="1551" y="10009"/>
                    </a:lnTo>
                    <a:lnTo>
                      <a:pt x="2326" y="11419"/>
                    </a:lnTo>
                    <a:lnTo>
                      <a:pt x="3243" y="12758"/>
                    </a:lnTo>
                    <a:lnTo>
                      <a:pt x="4159" y="14097"/>
                    </a:lnTo>
                    <a:lnTo>
                      <a:pt x="5216" y="15366"/>
                    </a:lnTo>
                    <a:lnTo>
                      <a:pt x="5710" y="15930"/>
                    </a:lnTo>
                    <a:lnTo>
                      <a:pt x="6344" y="16635"/>
                    </a:lnTo>
                    <a:lnTo>
                      <a:pt x="7683" y="18115"/>
                    </a:lnTo>
                    <a:lnTo>
                      <a:pt x="8388" y="18890"/>
                    </a:lnTo>
                    <a:lnTo>
                      <a:pt x="8952" y="19665"/>
                    </a:lnTo>
                    <a:lnTo>
                      <a:pt x="9375" y="20370"/>
                    </a:lnTo>
                    <a:lnTo>
                      <a:pt x="9586" y="20723"/>
                    </a:lnTo>
                    <a:lnTo>
                      <a:pt x="9657" y="21146"/>
                    </a:lnTo>
                    <a:lnTo>
                      <a:pt x="9727" y="21568"/>
                    </a:lnTo>
                    <a:lnTo>
                      <a:pt x="9657" y="21991"/>
                    </a:lnTo>
                    <a:lnTo>
                      <a:pt x="9586" y="22485"/>
                    </a:lnTo>
                    <a:lnTo>
                      <a:pt x="9375" y="22978"/>
                    </a:lnTo>
                    <a:lnTo>
                      <a:pt x="9022" y="24035"/>
                    </a:lnTo>
                    <a:lnTo>
                      <a:pt x="8811" y="24599"/>
                    </a:lnTo>
                    <a:lnTo>
                      <a:pt x="8670" y="25163"/>
                    </a:lnTo>
                    <a:lnTo>
                      <a:pt x="8599" y="25798"/>
                    </a:lnTo>
                    <a:lnTo>
                      <a:pt x="8599" y="26432"/>
                    </a:lnTo>
                    <a:lnTo>
                      <a:pt x="8599" y="27912"/>
                    </a:lnTo>
                    <a:lnTo>
                      <a:pt x="8599" y="29251"/>
                    </a:lnTo>
                    <a:lnTo>
                      <a:pt x="8529" y="29886"/>
                    </a:lnTo>
                    <a:lnTo>
                      <a:pt x="8317" y="30449"/>
                    </a:lnTo>
                    <a:lnTo>
                      <a:pt x="8247" y="30590"/>
                    </a:lnTo>
                    <a:lnTo>
                      <a:pt x="8106" y="30802"/>
                    </a:lnTo>
                    <a:lnTo>
                      <a:pt x="7683" y="31084"/>
                    </a:lnTo>
                    <a:lnTo>
                      <a:pt x="6626" y="31859"/>
                    </a:lnTo>
                    <a:lnTo>
                      <a:pt x="6132" y="32212"/>
                    </a:lnTo>
                    <a:lnTo>
                      <a:pt x="5780" y="32634"/>
                    </a:lnTo>
                    <a:lnTo>
                      <a:pt x="5639" y="32846"/>
                    </a:lnTo>
                    <a:lnTo>
                      <a:pt x="5639" y="33128"/>
                    </a:lnTo>
                    <a:lnTo>
                      <a:pt x="5639" y="33339"/>
                    </a:lnTo>
                    <a:lnTo>
                      <a:pt x="5710" y="33621"/>
                    </a:lnTo>
                    <a:lnTo>
                      <a:pt x="5850" y="33762"/>
                    </a:lnTo>
                    <a:lnTo>
                      <a:pt x="6132" y="33762"/>
                    </a:lnTo>
                    <a:lnTo>
                      <a:pt x="6344" y="33692"/>
                    </a:lnTo>
                    <a:lnTo>
                      <a:pt x="6696" y="33480"/>
                    </a:lnTo>
                    <a:lnTo>
                      <a:pt x="7119" y="33057"/>
                    </a:lnTo>
                    <a:lnTo>
                      <a:pt x="7894" y="32141"/>
                    </a:lnTo>
                    <a:lnTo>
                      <a:pt x="8388" y="31507"/>
                    </a:lnTo>
                    <a:lnTo>
                      <a:pt x="8388" y="31859"/>
                    </a:lnTo>
                    <a:lnTo>
                      <a:pt x="8176" y="32353"/>
                    </a:lnTo>
                    <a:lnTo>
                      <a:pt x="7754" y="33480"/>
                    </a:lnTo>
                    <a:lnTo>
                      <a:pt x="7542" y="34115"/>
                    </a:lnTo>
                    <a:lnTo>
                      <a:pt x="7401" y="34608"/>
                    </a:lnTo>
                    <a:lnTo>
                      <a:pt x="7401" y="34820"/>
                    </a:lnTo>
                    <a:lnTo>
                      <a:pt x="7401" y="35031"/>
                    </a:lnTo>
                    <a:lnTo>
                      <a:pt x="7472" y="35172"/>
                    </a:lnTo>
                    <a:lnTo>
                      <a:pt x="7613" y="35242"/>
                    </a:lnTo>
                    <a:lnTo>
                      <a:pt x="7965" y="35242"/>
                    </a:lnTo>
                    <a:lnTo>
                      <a:pt x="8106" y="35172"/>
                    </a:lnTo>
                    <a:lnTo>
                      <a:pt x="8176" y="35031"/>
                    </a:lnTo>
                    <a:lnTo>
                      <a:pt x="8388" y="34749"/>
                    </a:lnTo>
                    <a:lnTo>
                      <a:pt x="8458" y="34326"/>
                    </a:lnTo>
                    <a:lnTo>
                      <a:pt x="8529" y="33410"/>
                    </a:lnTo>
                    <a:lnTo>
                      <a:pt x="8599" y="32705"/>
                    </a:lnTo>
                    <a:lnTo>
                      <a:pt x="8740" y="33410"/>
                    </a:lnTo>
                    <a:lnTo>
                      <a:pt x="8952" y="33903"/>
                    </a:lnTo>
                    <a:lnTo>
                      <a:pt x="9163" y="34256"/>
                    </a:lnTo>
                    <a:lnTo>
                      <a:pt x="9375" y="34397"/>
                    </a:lnTo>
                    <a:lnTo>
                      <a:pt x="9516" y="34397"/>
                    </a:lnTo>
                    <a:lnTo>
                      <a:pt x="9586" y="34326"/>
                    </a:lnTo>
                    <a:lnTo>
                      <a:pt x="9657" y="34256"/>
                    </a:lnTo>
                    <a:lnTo>
                      <a:pt x="9727" y="34044"/>
                    </a:lnTo>
                    <a:lnTo>
                      <a:pt x="9798" y="33551"/>
                    </a:lnTo>
                    <a:lnTo>
                      <a:pt x="9657" y="32775"/>
                    </a:lnTo>
                    <a:lnTo>
                      <a:pt x="10079" y="33410"/>
                    </a:lnTo>
                    <a:lnTo>
                      <a:pt x="10643" y="34256"/>
                    </a:lnTo>
                    <a:lnTo>
                      <a:pt x="10925" y="34608"/>
                    </a:lnTo>
                    <a:lnTo>
                      <a:pt x="11207" y="34890"/>
                    </a:lnTo>
                    <a:lnTo>
                      <a:pt x="11419" y="34960"/>
                    </a:lnTo>
                    <a:lnTo>
                      <a:pt x="11701" y="34960"/>
                    </a:lnTo>
                    <a:lnTo>
                      <a:pt x="11842" y="34890"/>
                    </a:lnTo>
                    <a:lnTo>
                      <a:pt x="11912" y="34749"/>
                    </a:lnTo>
                    <a:lnTo>
                      <a:pt x="11983" y="34538"/>
                    </a:lnTo>
                    <a:lnTo>
                      <a:pt x="11983" y="34397"/>
                    </a:lnTo>
                    <a:lnTo>
                      <a:pt x="11842" y="34185"/>
                    </a:lnTo>
                    <a:lnTo>
                      <a:pt x="11560" y="33762"/>
                    </a:lnTo>
                    <a:lnTo>
                      <a:pt x="11207" y="33269"/>
                    </a:lnTo>
                    <a:lnTo>
                      <a:pt x="10291" y="32494"/>
                    </a:lnTo>
                    <a:lnTo>
                      <a:pt x="9657" y="31930"/>
                    </a:lnTo>
                    <a:lnTo>
                      <a:pt x="10643" y="32494"/>
                    </a:lnTo>
                    <a:lnTo>
                      <a:pt x="11771" y="33198"/>
                    </a:lnTo>
                    <a:lnTo>
                      <a:pt x="12194" y="33339"/>
                    </a:lnTo>
                    <a:lnTo>
                      <a:pt x="12335" y="33339"/>
                    </a:lnTo>
                    <a:lnTo>
                      <a:pt x="12335" y="33269"/>
                    </a:lnTo>
                    <a:lnTo>
                      <a:pt x="12335" y="33128"/>
                    </a:lnTo>
                    <a:lnTo>
                      <a:pt x="12124" y="32916"/>
                    </a:lnTo>
                    <a:lnTo>
                      <a:pt x="11489" y="32141"/>
                    </a:lnTo>
                    <a:lnTo>
                      <a:pt x="11137" y="31789"/>
                    </a:lnTo>
                    <a:lnTo>
                      <a:pt x="10784" y="31577"/>
                    </a:lnTo>
                    <a:lnTo>
                      <a:pt x="10220" y="31295"/>
                    </a:lnTo>
                    <a:lnTo>
                      <a:pt x="10009" y="31154"/>
                    </a:lnTo>
                    <a:lnTo>
                      <a:pt x="9727" y="30943"/>
                    </a:lnTo>
                    <a:lnTo>
                      <a:pt x="9516" y="30590"/>
                    </a:lnTo>
                    <a:lnTo>
                      <a:pt x="9304" y="30027"/>
                    </a:lnTo>
                    <a:lnTo>
                      <a:pt x="9234" y="29604"/>
                    </a:lnTo>
                    <a:lnTo>
                      <a:pt x="9163" y="29181"/>
                    </a:lnTo>
                    <a:lnTo>
                      <a:pt x="9234" y="28123"/>
                    </a:lnTo>
                    <a:lnTo>
                      <a:pt x="9445" y="26291"/>
                    </a:lnTo>
                    <a:lnTo>
                      <a:pt x="10079" y="27348"/>
                    </a:lnTo>
                    <a:lnTo>
                      <a:pt x="10573" y="28123"/>
                    </a:lnTo>
                    <a:lnTo>
                      <a:pt x="11066" y="28899"/>
                    </a:lnTo>
                    <a:lnTo>
                      <a:pt x="11560" y="29392"/>
                    </a:lnTo>
                    <a:lnTo>
                      <a:pt x="11771" y="29533"/>
                    </a:lnTo>
                    <a:lnTo>
                      <a:pt x="11983" y="29604"/>
                    </a:lnTo>
                    <a:lnTo>
                      <a:pt x="12194" y="29533"/>
                    </a:lnTo>
                    <a:lnTo>
                      <a:pt x="12335" y="29322"/>
                    </a:lnTo>
                    <a:lnTo>
                      <a:pt x="12405" y="28969"/>
                    </a:lnTo>
                    <a:lnTo>
                      <a:pt x="12405" y="28476"/>
                    </a:lnTo>
                    <a:lnTo>
                      <a:pt x="12335" y="28194"/>
                    </a:lnTo>
                    <a:lnTo>
                      <a:pt x="12194" y="27842"/>
                    </a:lnTo>
                    <a:lnTo>
                      <a:pt x="11560" y="27066"/>
                    </a:lnTo>
                    <a:lnTo>
                      <a:pt x="10855" y="26361"/>
                    </a:lnTo>
                    <a:lnTo>
                      <a:pt x="10573" y="26009"/>
                    </a:lnTo>
                    <a:lnTo>
                      <a:pt x="10361" y="25798"/>
                    </a:lnTo>
                    <a:lnTo>
                      <a:pt x="9939" y="25586"/>
                    </a:lnTo>
                    <a:lnTo>
                      <a:pt x="9727" y="25516"/>
                    </a:lnTo>
                    <a:lnTo>
                      <a:pt x="9657" y="25375"/>
                    </a:lnTo>
                    <a:lnTo>
                      <a:pt x="9586" y="25234"/>
                    </a:lnTo>
                    <a:lnTo>
                      <a:pt x="9516" y="25022"/>
                    </a:lnTo>
                    <a:lnTo>
                      <a:pt x="9657" y="24670"/>
                    </a:lnTo>
                    <a:lnTo>
                      <a:pt x="9939" y="23260"/>
                    </a:lnTo>
                    <a:lnTo>
                      <a:pt x="10150" y="21850"/>
                    </a:lnTo>
                    <a:lnTo>
                      <a:pt x="11842" y="24388"/>
                    </a:lnTo>
                    <a:lnTo>
                      <a:pt x="12899" y="25938"/>
                    </a:lnTo>
                    <a:lnTo>
                      <a:pt x="13886" y="27630"/>
                    </a:lnTo>
                    <a:lnTo>
                      <a:pt x="14731" y="29322"/>
                    </a:lnTo>
                    <a:lnTo>
                      <a:pt x="15154" y="30168"/>
                    </a:lnTo>
                    <a:lnTo>
                      <a:pt x="15436" y="30943"/>
                    </a:lnTo>
                    <a:lnTo>
                      <a:pt x="15648" y="31718"/>
                    </a:lnTo>
                    <a:lnTo>
                      <a:pt x="15718" y="32353"/>
                    </a:lnTo>
                    <a:lnTo>
                      <a:pt x="15718" y="32987"/>
                    </a:lnTo>
                    <a:lnTo>
                      <a:pt x="15577" y="33551"/>
                    </a:lnTo>
                    <a:lnTo>
                      <a:pt x="15507" y="33762"/>
                    </a:lnTo>
                    <a:lnTo>
                      <a:pt x="15225" y="33974"/>
                    </a:lnTo>
                    <a:lnTo>
                      <a:pt x="14520" y="34679"/>
                    </a:lnTo>
                    <a:lnTo>
                      <a:pt x="12405" y="36229"/>
                    </a:lnTo>
                    <a:lnTo>
                      <a:pt x="11348" y="37075"/>
                    </a:lnTo>
                    <a:lnTo>
                      <a:pt x="10502" y="37780"/>
                    </a:lnTo>
                    <a:lnTo>
                      <a:pt x="10220" y="38132"/>
                    </a:lnTo>
                    <a:lnTo>
                      <a:pt x="9939" y="38414"/>
                    </a:lnTo>
                    <a:lnTo>
                      <a:pt x="9868" y="38626"/>
                    </a:lnTo>
                    <a:lnTo>
                      <a:pt x="9868" y="38767"/>
                    </a:lnTo>
                    <a:lnTo>
                      <a:pt x="9939" y="38837"/>
                    </a:lnTo>
                    <a:lnTo>
                      <a:pt x="10079" y="38908"/>
                    </a:lnTo>
                    <a:lnTo>
                      <a:pt x="10432" y="38837"/>
                    </a:lnTo>
                    <a:lnTo>
                      <a:pt x="10855" y="38696"/>
                    </a:lnTo>
                    <a:lnTo>
                      <a:pt x="11278" y="38485"/>
                    </a:lnTo>
                    <a:lnTo>
                      <a:pt x="12687" y="37709"/>
                    </a:lnTo>
                    <a:lnTo>
                      <a:pt x="12264" y="38767"/>
                    </a:lnTo>
                    <a:lnTo>
                      <a:pt x="11912" y="39542"/>
                    </a:lnTo>
                    <a:lnTo>
                      <a:pt x="11560" y="40247"/>
                    </a:lnTo>
                    <a:lnTo>
                      <a:pt x="10996" y="41163"/>
                    </a:lnTo>
                    <a:lnTo>
                      <a:pt x="10643" y="41586"/>
                    </a:lnTo>
                    <a:lnTo>
                      <a:pt x="10291" y="41938"/>
                    </a:lnTo>
                    <a:lnTo>
                      <a:pt x="10150" y="42150"/>
                    </a:lnTo>
                    <a:lnTo>
                      <a:pt x="10009" y="42361"/>
                    </a:lnTo>
                    <a:lnTo>
                      <a:pt x="10009" y="42573"/>
                    </a:lnTo>
                    <a:lnTo>
                      <a:pt x="10150" y="42855"/>
                    </a:lnTo>
                    <a:lnTo>
                      <a:pt x="10291" y="43066"/>
                    </a:lnTo>
                    <a:lnTo>
                      <a:pt x="10502" y="43137"/>
                    </a:lnTo>
                    <a:lnTo>
                      <a:pt x="10643" y="43207"/>
                    </a:lnTo>
                    <a:lnTo>
                      <a:pt x="10784" y="43137"/>
                    </a:lnTo>
                    <a:lnTo>
                      <a:pt x="11066" y="42925"/>
                    </a:lnTo>
                    <a:lnTo>
                      <a:pt x="11348" y="42502"/>
                    </a:lnTo>
                    <a:lnTo>
                      <a:pt x="11912" y="41656"/>
                    </a:lnTo>
                    <a:lnTo>
                      <a:pt x="12124" y="41445"/>
                    </a:lnTo>
                    <a:lnTo>
                      <a:pt x="12194" y="41375"/>
                    </a:lnTo>
                    <a:lnTo>
                      <a:pt x="12264" y="41375"/>
                    </a:lnTo>
                    <a:lnTo>
                      <a:pt x="12124" y="41656"/>
                    </a:lnTo>
                    <a:lnTo>
                      <a:pt x="12053" y="42079"/>
                    </a:lnTo>
                    <a:lnTo>
                      <a:pt x="12053" y="42432"/>
                    </a:lnTo>
                    <a:lnTo>
                      <a:pt x="12124" y="42855"/>
                    </a:lnTo>
                    <a:lnTo>
                      <a:pt x="12194" y="43137"/>
                    </a:lnTo>
                    <a:lnTo>
                      <a:pt x="12335" y="43348"/>
                    </a:lnTo>
                    <a:lnTo>
                      <a:pt x="12476" y="43419"/>
                    </a:lnTo>
                    <a:lnTo>
                      <a:pt x="12546" y="43348"/>
                    </a:lnTo>
                    <a:lnTo>
                      <a:pt x="12617" y="43137"/>
                    </a:lnTo>
                    <a:lnTo>
                      <a:pt x="12617" y="42855"/>
                    </a:lnTo>
                    <a:lnTo>
                      <a:pt x="12617" y="42220"/>
                    </a:lnTo>
                    <a:lnTo>
                      <a:pt x="12617" y="41656"/>
                    </a:lnTo>
                    <a:lnTo>
                      <a:pt x="12687" y="41445"/>
                    </a:lnTo>
                    <a:lnTo>
                      <a:pt x="12758" y="41375"/>
                    </a:lnTo>
                    <a:lnTo>
                      <a:pt x="12969" y="41938"/>
                    </a:lnTo>
                    <a:lnTo>
                      <a:pt x="13322" y="42573"/>
                    </a:lnTo>
                    <a:lnTo>
                      <a:pt x="13463" y="42855"/>
                    </a:lnTo>
                    <a:lnTo>
                      <a:pt x="13745" y="43066"/>
                    </a:lnTo>
                    <a:lnTo>
                      <a:pt x="14027" y="43137"/>
                    </a:lnTo>
                    <a:lnTo>
                      <a:pt x="14379" y="43066"/>
                    </a:lnTo>
                    <a:lnTo>
                      <a:pt x="14661" y="42855"/>
                    </a:lnTo>
                    <a:lnTo>
                      <a:pt x="14802" y="42714"/>
                    </a:lnTo>
                    <a:lnTo>
                      <a:pt x="14802" y="42502"/>
                    </a:lnTo>
                    <a:lnTo>
                      <a:pt x="14731" y="42361"/>
                    </a:lnTo>
                    <a:lnTo>
                      <a:pt x="14308" y="41938"/>
                    </a:lnTo>
                    <a:lnTo>
                      <a:pt x="14168" y="41797"/>
                    </a:lnTo>
                    <a:lnTo>
                      <a:pt x="14097" y="41656"/>
                    </a:lnTo>
                    <a:lnTo>
                      <a:pt x="13674" y="40529"/>
                    </a:lnTo>
                    <a:lnTo>
                      <a:pt x="13392" y="39824"/>
                    </a:lnTo>
                    <a:lnTo>
                      <a:pt x="13251" y="39119"/>
                    </a:lnTo>
                    <a:lnTo>
                      <a:pt x="13181" y="38837"/>
                    </a:lnTo>
                    <a:lnTo>
                      <a:pt x="13181" y="38485"/>
                    </a:lnTo>
                    <a:lnTo>
                      <a:pt x="13251" y="38203"/>
                    </a:lnTo>
                    <a:lnTo>
                      <a:pt x="13322" y="37921"/>
                    </a:lnTo>
                    <a:lnTo>
                      <a:pt x="13533" y="37639"/>
                    </a:lnTo>
                    <a:lnTo>
                      <a:pt x="13745" y="37427"/>
                    </a:lnTo>
                    <a:lnTo>
                      <a:pt x="14097" y="37216"/>
                    </a:lnTo>
                    <a:lnTo>
                      <a:pt x="14520" y="37075"/>
                    </a:lnTo>
                    <a:lnTo>
                      <a:pt x="14872" y="38273"/>
                    </a:lnTo>
                    <a:lnTo>
                      <a:pt x="15154" y="39049"/>
                    </a:lnTo>
                    <a:lnTo>
                      <a:pt x="15436" y="39824"/>
                    </a:lnTo>
                    <a:lnTo>
                      <a:pt x="15789" y="40458"/>
                    </a:lnTo>
                    <a:lnTo>
                      <a:pt x="16000" y="40599"/>
                    </a:lnTo>
                    <a:lnTo>
                      <a:pt x="16141" y="40670"/>
                    </a:lnTo>
                    <a:lnTo>
                      <a:pt x="16353" y="40599"/>
                    </a:lnTo>
                    <a:lnTo>
                      <a:pt x="16493" y="40458"/>
                    </a:lnTo>
                    <a:lnTo>
                      <a:pt x="16705" y="40106"/>
                    </a:lnTo>
                    <a:lnTo>
                      <a:pt x="16846" y="39612"/>
                    </a:lnTo>
                    <a:lnTo>
                      <a:pt x="16846" y="39260"/>
                    </a:lnTo>
                    <a:lnTo>
                      <a:pt x="16705" y="38908"/>
                    </a:lnTo>
                    <a:lnTo>
                      <a:pt x="16493" y="38414"/>
                    </a:lnTo>
                    <a:lnTo>
                      <a:pt x="16282" y="37991"/>
                    </a:lnTo>
                    <a:lnTo>
                      <a:pt x="15718" y="37075"/>
                    </a:lnTo>
                    <a:lnTo>
                      <a:pt x="15507" y="36723"/>
                    </a:lnTo>
                    <a:lnTo>
                      <a:pt x="15366" y="36370"/>
                    </a:lnTo>
                    <a:lnTo>
                      <a:pt x="15154" y="35454"/>
                    </a:lnTo>
                    <a:lnTo>
                      <a:pt x="15154" y="35172"/>
                    </a:lnTo>
                    <a:lnTo>
                      <a:pt x="15154" y="34890"/>
                    </a:lnTo>
                    <a:lnTo>
                      <a:pt x="15295" y="34608"/>
                    </a:lnTo>
                    <a:lnTo>
                      <a:pt x="15436" y="34256"/>
                    </a:lnTo>
                    <a:lnTo>
                      <a:pt x="16071" y="33269"/>
                    </a:lnTo>
                    <a:lnTo>
                      <a:pt x="16775" y="35031"/>
                    </a:lnTo>
                    <a:lnTo>
                      <a:pt x="17410" y="36793"/>
                    </a:lnTo>
                    <a:lnTo>
                      <a:pt x="17903" y="38626"/>
                    </a:lnTo>
                    <a:lnTo>
                      <a:pt x="18115" y="39542"/>
                    </a:lnTo>
                    <a:lnTo>
                      <a:pt x="18256" y="40458"/>
                    </a:lnTo>
                    <a:lnTo>
                      <a:pt x="18326" y="41445"/>
                    </a:lnTo>
                    <a:lnTo>
                      <a:pt x="18326" y="41656"/>
                    </a:lnTo>
                    <a:lnTo>
                      <a:pt x="18326" y="41868"/>
                    </a:lnTo>
                    <a:lnTo>
                      <a:pt x="18185" y="41938"/>
                    </a:lnTo>
                    <a:lnTo>
                      <a:pt x="18044" y="42079"/>
                    </a:lnTo>
                    <a:lnTo>
                      <a:pt x="17551" y="42643"/>
                    </a:lnTo>
                    <a:lnTo>
                      <a:pt x="17198" y="42996"/>
                    </a:lnTo>
                    <a:lnTo>
                      <a:pt x="16634" y="43419"/>
                    </a:lnTo>
                    <a:lnTo>
                      <a:pt x="16071" y="43842"/>
                    </a:lnTo>
                    <a:lnTo>
                      <a:pt x="15648" y="44123"/>
                    </a:lnTo>
                    <a:lnTo>
                      <a:pt x="15225" y="44194"/>
                    </a:lnTo>
                    <a:lnTo>
                      <a:pt x="14661" y="44335"/>
                    </a:lnTo>
                    <a:lnTo>
                      <a:pt x="13322" y="44687"/>
                    </a:lnTo>
                    <a:lnTo>
                      <a:pt x="12687" y="44899"/>
                    </a:lnTo>
                    <a:lnTo>
                      <a:pt x="12124" y="45181"/>
                    </a:lnTo>
                    <a:lnTo>
                      <a:pt x="11912" y="45392"/>
                    </a:lnTo>
                    <a:lnTo>
                      <a:pt x="11771" y="45604"/>
                    </a:lnTo>
                    <a:lnTo>
                      <a:pt x="11630" y="45815"/>
                    </a:lnTo>
                    <a:lnTo>
                      <a:pt x="11630" y="46097"/>
                    </a:lnTo>
                    <a:lnTo>
                      <a:pt x="11630" y="46238"/>
                    </a:lnTo>
                    <a:lnTo>
                      <a:pt x="11701" y="46308"/>
                    </a:lnTo>
                    <a:lnTo>
                      <a:pt x="12053" y="46308"/>
                    </a:lnTo>
                    <a:lnTo>
                      <a:pt x="12476" y="46238"/>
                    </a:lnTo>
                    <a:lnTo>
                      <a:pt x="12969" y="46097"/>
                    </a:lnTo>
                    <a:lnTo>
                      <a:pt x="14027" y="45745"/>
                    </a:lnTo>
                    <a:lnTo>
                      <a:pt x="14661" y="45533"/>
                    </a:lnTo>
                    <a:lnTo>
                      <a:pt x="14379" y="46097"/>
                    </a:lnTo>
                    <a:lnTo>
                      <a:pt x="14027" y="46802"/>
                    </a:lnTo>
                    <a:lnTo>
                      <a:pt x="13674" y="47436"/>
                    </a:lnTo>
                    <a:lnTo>
                      <a:pt x="13463" y="47718"/>
                    </a:lnTo>
                    <a:lnTo>
                      <a:pt x="13251" y="47930"/>
                    </a:lnTo>
                    <a:lnTo>
                      <a:pt x="13040" y="48141"/>
                    </a:lnTo>
                    <a:lnTo>
                      <a:pt x="12758" y="48212"/>
                    </a:lnTo>
                    <a:lnTo>
                      <a:pt x="12194" y="48353"/>
                    </a:lnTo>
                    <a:lnTo>
                      <a:pt x="11912" y="48493"/>
                    </a:lnTo>
                    <a:lnTo>
                      <a:pt x="11701" y="48634"/>
                    </a:lnTo>
                    <a:lnTo>
                      <a:pt x="11489" y="48846"/>
                    </a:lnTo>
                    <a:lnTo>
                      <a:pt x="11348" y="49128"/>
                    </a:lnTo>
                    <a:lnTo>
                      <a:pt x="11278" y="49692"/>
                    </a:lnTo>
                    <a:lnTo>
                      <a:pt x="11278" y="49903"/>
                    </a:lnTo>
                    <a:lnTo>
                      <a:pt x="11348" y="49974"/>
                    </a:lnTo>
                    <a:lnTo>
                      <a:pt x="11419" y="50044"/>
                    </a:lnTo>
                    <a:lnTo>
                      <a:pt x="11560" y="50044"/>
                    </a:lnTo>
                    <a:lnTo>
                      <a:pt x="11842" y="49974"/>
                    </a:lnTo>
                    <a:lnTo>
                      <a:pt x="12124" y="49762"/>
                    </a:lnTo>
                    <a:lnTo>
                      <a:pt x="12476" y="49480"/>
                    </a:lnTo>
                    <a:lnTo>
                      <a:pt x="12969" y="48916"/>
                    </a:lnTo>
                    <a:lnTo>
                      <a:pt x="12969" y="49551"/>
                    </a:lnTo>
                    <a:lnTo>
                      <a:pt x="13040" y="49903"/>
                    </a:lnTo>
                    <a:lnTo>
                      <a:pt x="13181" y="50185"/>
                    </a:lnTo>
                    <a:lnTo>
                      <a:pt x="13322" y="50467"/>
                    </a:lnTo>
                    <a:lnTo>
                      <a:pt x="13533" y="50608"/>
                    </a:lnTo>
                    <a:lnTo>
                      <a:pt x="13815" y="50608"/>
                    </a:lnTo>
                    <a:lnTo>
                      <a:pt x="14097" y="50397"/>
                    </a:lnTo>
                    <a:lnTo>
                      <a:pt x="14238" y="50256"/>
                    </a:lnTo>
                    <a:lnTo>
                      <a:pt x="14308" y="50044"/>
                    </a:lnTo>
                    <a:lnTo>
                      <a:pt x="14308" y="49480"/>
                    </a:lnTo>
                    <a:lnTo>
                      <a:pt x="14238" y="48916"/>
                    </a:lnTo>
                    <a:lnTo>
                      <a:pt x="14238" y="48634"/>
                    </a:lnTo>
                    <a:lnTo>
                      <a:pt x="14308" y="48423"/>
                    </a:lnTo>
                    <a:lnTo>
                      <a:pt x="14520" y="48987"/>
                    </a:lnTo>
                    <a:lnTo>
                      <a:pt x="14872" y="49833"/>
                    </a:lnTo>
                    <a:lnTo>
                      <a:pt x="15084" y="50256"/>
                    </a:lnTo>
                    <a:lnTo>
                      <a:pt x="15366" y="50608"/>
                    </a:lnTo>
                    <a:lnTo>
                      <a:pt x="15648" y="50890"/>
                    </a:lnTo>
                    <a:lnTo>
                      <a:pt x="15930" y="50890"/>
                    </a:lnTo>
                    <a:lnTo>
                      <a:pt x="16141" y="50819"/>
                    </a:lnTo>
                    <a:lnTo>
                      <a:pt x="16282" y="50749"/>
                    </a:lnTo>
                    <a:lnTo>
                      <a:pt x="16423" y="50608"/>
                    </a:lnTo>
                    <a:lnTo>
                      <a:pt x="16423" y="50467"/>
                    </a:lnTo>
                    <a:lnTo>
                      <a:pt x="16423" y="50115"/>
                    </a:lnTo>
                    <a:lnTo>
                      <a:pt x="16212" y="49762"/>
                    </a:lnTo>
                    <a:lnTo>
                      <a:pt x="15718" y="49128"/>
                    </a:lnTo>
                    <a:lnTo>
                      <a:pt x="15436" y="48705"/>
                    </a:lnTo>
                    <a:lnTo>
                      <a:pt x="15084" y="47789"/>
                    </a:lnTo>
                    <a:lnTo>
                      <a:pt x="15013" y="47436"/>
                    </a:lnTo>
                    <a:lnTo>
                      <a:pt x="14943" y="47084"/>
                    </a:lnTo>
                    <a:lnTo>
                      <a:pt x="14943" y="46731"/>
                    </a:lnTo>
                    <a:lnTo>
                      <a:pt x="15084" y="46379"/>
                    </a:lnTo>
                    <a:lnTo>
                      <a:pt x="15295" y="45956"/>
                    </a:lnTo>
                    <a:lnTo>
                      <a:pt x="15648" y="45392"/>
                    </a:lnTo>
                    <a:lnTo>
                      <a:pt x="16071" y="44758"/>
                    </a:lnTo>
                    <a:lnTo>
                      <a:pt x="16634" y="44123"/>
                    </a:lnTo>
                    <a:lnTo>
                      <a:pt x="16282" y="45745"/>
                    </a:lnTo>
                    <a:lnTo>
                      <a:pt x="16212" y="46520"/>
                    </a:lnTo>
                    <a:lnTo>
                      <a:pt x="16141" y="47366"/>
                    </a:lnTo>
                    <a:lnTo>
                      <a:pt x="16212" y="46943"/>
                    </a:lnTo>
                    <a:lnTo>
                      <a:pt x="16423" y="46379"/>
                    </a:lnTo>
                    <a:lnTo>
                      <a:pt x="17128" y="44899"/>
                    </a:lnTo>
                    <a:lnTo>
                      <a:pt x="17551" y="44123"/>
                    </a:lnTo>
                    <a:lnTo>
                      <a:pt x="17974" y="43419"/>
                    </a:lnTo>
                    <a:lnTo>
                      <a:pt x="18326" y="42925"/>
                    </a:lnTo>
                    <a:lnTo>
                      <a:pt x="18678" y="42643"/>
                    </a:lnTo>
                    <a:lnTo>
                      <a:pt x="18960" y="44123"/>
                    </a:lnTo>
                    <a:lnTo>
                      <a:pt x="19172" y="45745"/>
                    </a:lnTo>
                    <a:lnTo>
                      <a:pt x="19313" y="46520"/>
                    </a:lnTo>
                    <a:lnTo>
                      <a:pt x="19313" y="47295"/>
                    </a:lnTo>
                    <a:lnTo>
                      <a:pt x="19242" y="48000"/>
                    </a:lnTo>
                    <a:lnTo>
                      <a:pt x="19031" y="48634"/>
                    </a:lnTo>
                    <a:lnTo>
                      <a:pt x="18256" y="50185"/>
                    </a:lnTo>
                    <a:lnTo>
                      <a:pt x="17762" y="51101"/>
                    </a:lnTo>
                    <a:lnTo>
                      <a:pt x="17621" y="51383"/>
                    </a:lnTo>
                    <a:lnTo>
                      <a:pt x="17621" y="51454"/>
                    </a:lnTo>
                    <a:lnTo>
                      <a:pt x="18044" y="51031"/>
                    </a:lnTo>
                    <a:lnTo>
                      <a:pt x="18538" y="50538"/>
                    </a:lnTo>
                    <a:lnTo>
                      <a:pt x="18960" y="50115"/>
                    </a:lnTo>
                    <a:lnTo>
                      <a:pt x="19383" y="49621"/>
                    </a:lnTo>
                    <a:lnTo>
                      <a:pt x="19383" y="50890"/>
                    </a:lnTo>
                    <a:lnTo>
                      <a:pt x="19313" y="51313"/>
                    </a:lnTo>
                    <a:lnTo>
                      <a:pt x="19172" y="51524"/>
                    </a:lnTo>
                    <a:lnTo>
                      <a:pt x="19031" y="51736"/>
                    </a:lnTo>
                    <a:lnTo>
                      <a:pt x="18749" y="52018"/>
                    </a:lnTo>
                    <a:lnTo>
                      <a:pt x="18397" y="52300"/>
                    </a:lnTo>
                    <a:lnTo>
                      <a:pt x="17974" y="52793"/>
                    </a:lnTo>
                    <a:lnTo>
                      <a:pt x="17480" y="53286"/>
                    </a:lnTo>
                    <a:lnTo>
                      <a:pt x="16846" y="53780"/>
                    </a:lnTo>
                    <a:lnTo>
                      <a:pt x="16564" y="54062"/>
                    </a:lnTo>
                    <a:lnTo>
                      <a:pt x="16423" y="54344"/>
                    </a:lnTo>
                    <a:lnTo>
                      <a:pt x="16282" y="54696"/>
                    </a:lnTo>
                    <a:lnTo>
                      <a:pt x="16282" y="55119"/>
                    </a:lnTo>
                    <a:lnTo>
                      <a:pt x="16705" y="54837"/>
                    </a:lnTo>
                    <a:lnTo>
                      <a:pt x="17692" y="54273"/>
                    </a:lnTo>
                    <a:lnTo>
                      <a:pt x="19172" y="53498"/>
                    </a:lnTo>
                    <a:lnTo>
                      <a:pt x="18678" y="54203"/>
                    </a:lnTo>
                    <a:lnTo>
                      <a:pt x="18044" y="55260"/>
                    </a:lnTo>
                    <a:lnTo>
                      <a:pt x="17762" y="55824"/>
                    </a:lnTo>
                    <a:lnTo>
                      <a:pt x="17692" y="56317"/>
                    </a:lnTo>
                    <a:lnTo>
                      <a:pt x="17621" y="56529"/>
                    </a:lnTo>
                    <a:lnTo>
                      <a:pt x="17692" y="56670"/>
                    </a:lnTo>
                    <a:lnTo>
                      <a:pt x="17762" y="56881"/>
                    </a:lnTo>
                    <a:lnTo>
                      <a:pt x="17903" y="56952"/>
                    </a:lnTo>
                    <a:lnTo>
                      <a:pt x="18044" y="57022"/>
                    </a:lnTo>
                    <a:lnTo>
                      <a:pt x="18185" y="56952"/>
                    </a:lnTo>
                    <a:lnTo>
                      <a:pt x="18397" y="56670"/>
                    </a:lnTo>
                    <a:lnTo>
                      <a:pt x="18608" y="56247"/>
                    </a:lnTo>
                    <a:lnTo>
                      <a:pt x="18819" y="55683"/>
                    </a:lnTo>
                    <a:lnTo>
                      <a:pt x="19172" y="54485"/>
                    </a:lnTo>
                    <a:lnTo>
                      <a:pt x="19313" y="53991"/>
                    </a:lnTo>
                    <a:lnTo>
                      <a:pt x="19454" y="53709"/>
                    </a:lnTo>
                    <a:lnTo>
                      <a:pt x="19383" y="54696"/>
                    </a:lnTo>
                    <a:lnTo>
                      <a:pt x="19313" y="55965"/>
                    </a:lnTo>
                    <a:lnTo>
                      <a:pt x="19383" y="56529"/>
                    </a:lnTo>
                    <a:lnTo>
                      <a:pt x="19524" y="57022"/>
                    </a:lnTo>
                    <a:lnTo>
                      <a:pt x="19665" y="57234"/>
                    </a:lnTo>
                    <a:lnTo>
                      <a:pt x="19806" y="57375"/>
                    </a:lnTo>
                    <a:lnTo>
                      <a:pt x="20018" y="57445"/>
                    </a:lnTo>
                    <a:lnTo>
                      <a:pt x="20229" y="57515"/>
                    </a:lnTo>
                    <a:lnTo>
                      <a:pt x="20441" y="57515"/>
                    </a:lnTo>
                    <a:lnTo>
                      <a:pt x="20582" y="57445"/>
                    </a:lnTo>
                    <a:lnTo>
                      <a:pt x="20723" y="57304"/>
                    </a:lnTo>
                    <a:lnTo>
                      <a:pt x="20793" y="57093"/>
                    </a:lnTo>
                    <a:lnTo>
                      <a:pt x="20863" y="56670"/>
                    </a:lnTo>
                    <a:lnTo>
                      <a:pt x="20793" y="56106"/>
                    </a:lnTo>
                    <a:lnTo>
                      <a:pt x="20652" y="55542"/>
                    </a:lnTo>
                    <a:lnTo>
                      <a:pt x="20793" y="55965"/>
                    </a:lnTo>
                    <a:lnTo>
                      <a:pt x="21075" y="56670"/>
                    </a:lnTo>
                    <a:lnTo>
                      <a:pt x="21427" y="57304"/>
                    </a:lnTo>
                    <a:lnTo>
                      <a:pt x="21780" y="57797"/>
                    </a:lnTo>
                    <a:lnTo>
                      <a:pt x="21921" y="57938"/>
                    </a:lnTo>
                    <a:lnTo>
                      <a:pt x="22132" y="58009"/>
                    </a:lnTo>
                    <a:lnTo>
                      <a:pt x="22344" y="58079"/>
                    </a:lnTo>
                    <a:lnTo>
                      <a:pt x="22626" y="58009"/>
                    </a:lnTo>
                    <a:lnTo>
                      <a:pt x="22767" y="57868"/>
                    </a:lnTo>
                    <a:lnTo>
                      <a:pt x="22907" y="57727"/>
                    </a:lnTo>
                    <a:lnTo>
                      <a:pt x="22978" y="57515"/>
                    </a:lnTo>
                    <a:lnTo>
                      <a:pt x="22978" y="57304"/>
                    </a:lnTo>
                    <a:lnTo>
                      <a:pt x="22907" y="56811"/>
                    </a:lnTo>
                    <a:lnTo>
                      <a:pt x="22696" y="56247"/>
                    </a:lnTo>
                    <a:lnTo>
                      <a:pt x="22414" y="55683"/>
                    </a:lnTo>
                    <a:lnTo>
                      <a:pt x="22062" y="55189"/>
                    </a:lnTo>
                    <a:lnTo>
                      <a:pt x="21568" y="54344"/>
                    </a:lnTo>
                    <a:lnTo>
                      <a:pt x="22626" y="54837"/>
                    </a:lnTo>
                    <a:lnTo>
                      <a:pt x="23330" y="55049"/>
                    </a:lnTo>
                    <a:lnTo>
                      <a:pt x="23894" y="55049"/>
                    </a:lnTo>
                    <a:lnTo>
                      <a:pt x="23894" y="54908"/>
                    </a:lnTo>
                    <a:lnTo>
                      <a:pt x="23894" y="54767"/>
                    </a:lnTo>
                    <a:lnTo>
                      <a:pt x="23824" y="54626"/>
                    </a:lnTo>
                    <a:lnTo>
                      <a:pt x="23471" y="54132"/>
                    </a:lnTo>
                    <a:lnTo>
                      <a:pt x="22907" y="53568"/>
                    </a:lnTo>
                    <a:lnTo>
                      <a:pt x="22132" y="52864"/>
                    </a:lnTo>
                    <a:lnTo>
                      <a:pt x="21639" y="52370"/>
                    </a:lnTo>
                    <a:lnTo>
                      <a:pt x="21286" y="51947"/>
                    </a:lnTo>
                    <a:lnTo>
                      <a:pt x="21075" y="51454"/>
                    </a:lnTo>
                    <a:lnTo>
                      <a:pt x="20934" y="51031"/>
                    </a:lnTo>
                    <a:lnTo>
                      <a:pt x="20934" y="50538"/>
                    </a:lnTo>
                    <a:lnTo>
                      <a:pt x="20863" y="49974"/>
                    </a:lnTo>
                    <a:lnTo>
                      <a:pt x="20863" y="48564"/>
                    </a:lnTo>
                    <a:lnTo>
                      <a:pt x="20793" y="47013"/>
                    </a:lnTo>
                    <a:lnTo>
                      <a:pt x="20652" y="45463"/>
                    </a:lnTo>
                    <a:lnTo>
                      <a:pt x="20441" y="43912"/>
                    </a:lnTo>
                    <a:lnTo>
                      <a:pt x="20159" y="42361"/>
                    </a:lnTo>
                    <a:lnTo>
                      <a:pt x="20652" y="42502"/>
                    </a:lnTo>
                    <a:lnTo>
                      <a:pt x="21004" y="42714"/>
                    </a:lnTo>
                    <a:lnTo>
                      <a:pt x="21216" y="42925"/>
                    </a:lnTo>
                    <a:lnTo>
                      <a:pt x="21357" y="43137"/>
                    </a:lnTo>
                    <a:lnTo>
                      <a:pt x="21568" y="43348"/>
                    </a:lnTo>
                    <a:lnTo>
                      <a:pt x="21780" y="43489"/>
                    </a:lnTo>
                    <a:lnTo>
                      <a:pt x="22132" y="43630"/>
                    </a:lnTo>
                    <a:lnTo>
                      <a:pt x="22626" y="43701"/>
                    </a:lnTo>
                    <a:lnTo>
                      <a:pt x="22414" y="45181"/>
                    </a:lnTo>
                    <a:lnTo>
                      <a:pt x="22344" y="45886"/>
                    </a:lnTo>
                    <a:lnTo>
                      <a:pt x="22344" y="46308"/>
                    </a:lnTo>
                    <a:lnTo>
                      <a:pt x="22414" y="46661"/>
                    </a:lnTo>
                    <a:lnTo>
                      <a:pt x="23048" y="45604"/>
                    </a:lnTo>
                    <a:lnTo>
                      <a:pt x="23683" y="44335"/>
                    </a:lnTo>
                    <a:lnTo>
                      <a:pt x="24176" y="44828"/>
                    </a:lnTo>
                    <a:lnTo>
                      <a:pt x="24599" y="45392"/>
                    </a:lnTo>
                    <a:lnTo>
                      <a:pt x="25022" y="45956"/>
                    </a:lnTo>
                    <a:lnTo>
                      <a:pt x="25445" y="46520"/>
                    </a:lnTo>
                    <a:lnTo>
                      <a:pt x="25092" y="46520"/>
                    </a:lnTo>
                    <a:lnTo>
                      <a:pt x="24881" y="46590"/>
                    </a:lnTo>
                    <a:lnTo>
                      <a:pt x="24740" y="46731"/>
                    </a:lnTo>
                    <a:lnTo>
                      <a:pt x="24458" y="47084"/>
                    </a:lnTo>
                    <a:lnTo>
                      <a:pt x="24176" y="47577"/>
                    </a:lnTo>
                    <a:lnTo>
                      <a:pt x="23965" y="48071"/>
                    </a:lnTo>
                    <a:lnTo>
                      <a:pt x="23965" y="48493"/>
                    </a:lnTo>
                    <a:lnTo>
                      <a:pt x="23965" y="48634"/>
                    </a:lnTo>
                    <a:lnTo>
                      <a:pt x="24035" y="48705"/>
                    </a:lnTo>
                    <a:lnTo>
                      <a:pt x="24106" y="48775"/>
                    </a:lnTo>
                    <a:lnTo>
                      <a:pt x="24247" y="48775"/>
                    </a:lnTo>
                    <a:lnTo>
                      <a:pt x="24458" y="48705"/>
                    </a:lnTo>
                    <a:lnTo>
                      <a:pt x="24599" y="48493"/>
                    </a:lnTo>
                    <a:lnTo>
                      <a:pt x="25022" y="47930"/>
                    </a:lnTo>
                    <a:lnTo>
                      <a:pt x="25374" y="47295"/>
                    </a:lnTo>
                    <a:lnTo>
                      <a:pt x="25515" y="46802"/>
                    </a:lnTo>
                    <a:lnTo>
                      <a:pt x="25656" y="47013"/>
                    </a:lnTo>
                    <a:lnTo>
                      <a:pt x="25656" y="47225"/>
                    </a:lnTo>
                    <a:lnTo>
                      <a:pt x="25656" y="47648"/>
                    </a:lnTo>
                    <a:lnTo>
                      <a:pt x="25586" y="48071"/>
                    </a:lnTo>
                    <a:lnTo>
                      <a:pt x="25374" y="48493"/>
                    </a:lnTo>
                    <a:lnTo>
                      <a:pt x="25304" y="48916"/>
                    </a:lnTo>
                    <a:lnTo>
                      <a:pt x="25233" y="49269"/>
                    </a:lnTo>
                    <a:lnTo>
                      <a:pt x="25233" y="49621"/>
                    </a:lnTo>
                    <a:lnTo>
                      <a:pt x="25374" y="49833"/>
                    </a:lnTo>
                    <a:lnTo>
                      <a:pt x="25515" y="49974"/>
                    </a:lnTo>
                    <a:lnTo>
                      <a:pt x="25656" y="50044"/>
                    </a:lnTo>
                    <a:lnTo>
                      <a:pt x="25868" y="50115"/>
                    </a:lnTo>
                    <a:lnTo>
                      <a:pt x="25938" y="50115"/>
                    </a:lnTo>
                    <a:lnTo>
                      <a:pt x="26079" y="50044"/>
                    </a:lnTo>
                    <a:lnTo>
                      <a:pt x="26291" y="49833"/>
                    </a:lnTo>
                    <a:lnTo>
                      <a:pt x="26432" y="49410"/>
                    </a:lnTo>
                    <a:lnTo>
                      <a:pt x="26643" y="48564"/>
                    </a:lnTo>
                    <a:lnTo>
                      <a:pt x="26784" y="48212"/>
                    </a:lnTo>
                    <a:lnTo>
                      <a:pt x="26925" y="48071"/>
                    </a:lnTo>
                    <a:lnTo>
                      <a:pt x="27137" y="48775"/>
                    </a:lnTo>
                    <a:lnTo>
                      <a:pt x="27559" y="49903"/>
                    </a:lnTo>
                    <a:lnTo>
                      <a:pt x="27771" y="50326"/>
                    </a:lnTo>
                    <a:lnTo>
                      <a:pt x="27912" y="50467"/>
                    </a:lnTo>
                    <a:lnTo>
                      <a:pt x="28053" y="50608"/>
                    </a:lnTo>
                    <a:lnTo>
                      <a:pt x="28123" y="50608"/>
                    </a:lnTo>
                    <a:lnTo>
                      <a:pt x="28264" y="50538"/>
                    </a:lnTo>
                    <a:lnTo>
                      <a:pt x="28335" y="50326"/>
                    </a:lnTo>
                    <a:lnTo>
                      <a:pt x="28476" y="50044"/>
                    </a:lnTo>
                    <a:lnTo>
                      <a:pt x="28476" y="49692"/>
                    </a:lnTo>
                    <a:lnTo>
                      <a:pt x="28335" y="49410"/>
                    </a:lnTo>
                    <a:lnTo>
                      <a:pt x="28123" y="48987"/>
                    </a:lnTo>
                    <a:lnTo>
                      <a:pt x="27912" y="48634"/>
                    </a:lnTo>
                    <a:lnTo>
                      <a:pt x="27348" y="47930"/>
                    </a:lnTo>
                    <a:lnTo>
                      <a:pt x="27137" y="47577"/>
                    </a:lnTo>
                    <a:lnTo>
                      <a:pt x="26996" y="47295"/>
                    </a:lnTo>
                    <a:lnTo>
                      <a:pt x="27841" y="48071"/>
                    </a:lnTo>
                    <a:lnTo>
                      <a:pt x="28335" y="48493"/>
                    </a:lnTo>
                    <a:lnTo>
                      <a:pt x="28828" y="48916"/>
                    </a:lnTo>
                    <a:lnTo>
                      <a:pt x="29251" y="49198"/>
                    </a:lnTo>
                    <a:lnTo>
                      <a:pt x="29533" y="49198"/>
                    </a:lnTo>
                    <a:lnTo>
                      <a:pt x="29533" y="48987"/>
                    </a:lnTo>
                    <a:lnTo>
                      <a:pt x="29533" y="48775"/>
                    </a:lnTo>
                    <a:lnTo>
                      <a:pt x="29251" y="47859"/>
                    </a:lnTo>
                    <a:lnTo>
                      <a:pt x="29040" y="47507"/>
                    </a:lnTo>
                    <a:lnTo>
                      <a:pt x="28828" y="47295"/>
                    </a:lnTo>
                    <a:lnTo>
                      <a:pt x="28546" y="47084"/>
                    </a:lnTo>
                    <a:lnTo>
                      <a:pt x="28194" y="46872"/>
                    </a:lnTo>
                    <a:lnTo>
                      <a:pt x="27559" y="46590"/>
                    </a:lnTo>
                    <a:lnTo>
                      <a:pt x="27207" y="46449"/>
                    </a:lnTo>
                    <a:lnTo>
                      <a:pt x="26925" y="46308"/>
                    </a:lnTo>
                    <a:lnTo>
                      <a:pt x="26361" y="45745"/>
                    </a:lnTo>
                    <a:lnTo>
                      <a:pt x="25797" y="45040"/>
                    </a:lnTo>
                    <a:lnTo>
                      <a:pt x="25233" y="44335"/>
                    </a:lnTo>
                    <a:lnTo>
                      <a:pt x="24599" y="43701"/>
                    </a:lnTo>
                    <a:lnTo>
                      <a:pt x="25586" y="43842"/>
                    </a:lnTo>
                    <a:lnTo>
                      <a:pt x="26996" y="44053"/>
                    </a:lnTo>
                    <a:lnTo>
                      <a:pt x="28264" y="44053"/>
                    </a:lnTo>
                    <a:lnTo>
                      <a:pt x="28687" y="43982"/>
                    </a:lnTo>
                    <a:lnTo>
                      <a:pt x="28828" y="43912"/>
                    </a:lnTo>
                    <a:lnTo>
                      <a:pt x="28899" y="43771"/>
                    </a:lnTo>
                    <a:lnTo>
                      <a:pt x="28899" y="43630"/>
                    </a:lnTo>
                    <a:lnTo>
                      <a:pt x="28828" y="43489"/>
                    </a:lnTo>
                    <a:lnTo>
                      <a:pt x="28617" y="43278"/>
                    </a:lnTo>
                    <a:lnTo>
                      <a:pt x="28405" y="43137"/>
                    </a:lnTo>
                    <a:lnTo>
                      <a:pt x="27700" y="42925"/>
                    </a:lnTo>
                    <a:lnTo>
                      <a:pt x="26996" y="42714"/>
                    </a:lnTo>
                    <a:lnTo>
                      <a:pt x="25374" y="42432"/>
                    </a:lnTo>
                    <a:lnTo>
                      <a:pt x="24388" y="42361"/>
                    </a:lnTo>
                    <a:lnTo>
                      <a:pt x="23048" y="42220"/>
                    </a:lnTo>
                    <a:lnTo>
                      <a:pt x="22414" y="42150"/>
                    </a:lnTo>
                    <a:lnTo>
                      <a:pt x="21850" y="42079"/>
                    </a:lnTo>
                    <a:lnTo>
                      <a:pt x="21216" y="41938"/>
                    </a:lnTo>
                    <a:lnTo>
                      <a:pt x="20723" y="41727"/>
                    </a:lnTo>
                    <a:lnTo>
                      <a:pt x="20300" y="41375"/>
                    </a:lnTo>
                    <a:lnTo>
                      <a:pt x="19877" y="40952"/>
                    </a:lnTo>
                    <a:lnTo>
                      <a:pt x="19524" y="40176"/>
                    </a:lnTo>
                    <a:lnTo>
                      <a:pt x="19172" y="39260"/>
                    </a:lnTo>
                    <a:lnTo>
                      <a:pt x="18890" y="38273"/>
                    </a:lnTo>
                    <a:lnTo>
                      <a:pt x="18678" y="37216"/>
                    </a:lnTo>
                    <a:lnTo>
                      <a:pt x="18185" y="35172"/>
                    </a:lnTo>
                    <a:lnTo>
                      <a:pt x="17974" y="34185"/>
                    </a:lnTo>
                    <a:lnTo>
                      <a:pt x="17692" y="33339"/>
                    </a:lnTo>
                    <a:lnTo>
                      <a:pt x="18185" y="33410"/>
                    </a:lnTo>
                    <a:lnTo>
                      <a:pt x="18678" y="33621"/>
                    </a:lnTo>
                    <a:lnTo>
                      <a:pt x="19101" y="33903"/>
                    </a:lnTo>
                    <a:lnTo>
                      <a:pt x="19454" y="34256"/>
                    </a:lnTo>
                    <a:lnTo>
                      <a:pt x="20229" y="35101"/>
                    </a:lnTo>
                    <a:lnTo>
                      <a:pt x="20582" y="35524"/>
                    </a:lnTo>
                    <a:lnTo>
                      <a:pt x="21004" y="35947"/>
                    </a:lnTo>
                    <a:lnTo>
                      <a:pt x="21780" y="36723"/>
                    </a:lnTo>
                    <a:lnTo>
                      <a:pt x="22344" y="37286"/>
                    </a:lnTo>
                    <a:lnTo>
                      <a:pt x="22978" y="37780"/>
                    </a:lnTo>
                    <a:lnTo>
                      <a:pt x="23542" y="38203"/>
                    </a:lnTo>
                    <a:lnTo>
                      <a:pt x="24176" y="38485"/>
                    </a:lnTo>
                    <a:lnTo>
                      <a:pt x="24388" y="38555"/>
                    </a:lnTo>
                    <a:lnTo>
                      <a:pt x="24670" y="38555"/>
                    </a:lnTo>
                    <a:lnTo>
                      <a:pt x="24881" y="38485"/>
                    </a:lnTo>
                    <a:lnTo>
                      <a:pt x="25092" y="38344"/>
                    </a:lnTo>
                    <a:lnTo>
                      <a:pt x="25022" y="38767"/>
                    </a:lnTo>
                    <a:lnTo>
                      <a:pt x="25092" y="39119"/>
                    </a:lnTo>
                    <a:lnTo>
                      <a:pt x="25304" y="39260"/>
                    </a:lnTo>
                    <a:lnTo>
                      <a:pt x="25515" y="39331"/>
                    </a:lnTo>
                    <a:lnTo>
                      <a:pt x="25727" y="39260"/>
                    </a:lnTo>
                    <a:lnTo>
                      <a:pt x="25868" y="38978"/>
                    </a:lnTo>
                    <a:lnTo>
                      <a:pt x="26009" y="38555"/>
                    </a:lnTo>
                    <a:lnTo>
                      <a:pt x="26009" y="37921"/>
                    </a:lnTo>
                    <a:lnTo>
                      <a:pt x="26291" y="38344"/>
                    </a:lnTo>
                    <a:lnTo>
                      <a:pt x="26855" y="38978"/>
                    </a:lnTo>
                    <a:lnTo>
                      <a:pt x="27137" y="39260"/>
                    </a:lnTo>
                    <a:lnTo>
                      <a:pt x="27418" y="39401"/>
                    </a:lnTo>
                    <a:lnTo>
                      <a:pt x="27559" y="39401"/>
                    </a:lnTo>
                    <a:lnTo>
                      <a:pt x="27630" y="39331"/>
                    </a:lnTo>
                    <a:lnTo>
                      <a:pt x="27700" y="39260"/>
                    </a:lnTo>
                    <a:lnTo>
                      <a:pt x="27771" y="39049"/>
                    </a:lnTo>
                    <a:lnTo>
                      <a:pt x="27771" y="38837"/>
                    </a:lnTo>
                    <a:lnTo>
                      <a:pt x="27771" y="38696"/>
                    </a:lnTo>
                    <a:lnTo>
                      <a:pt x="27630" y="38414"/>
                    </a:lnTo>
                    <a:lnTo>
                      <a:pt x="27348" y="38132"/>
                    </a:lnTo>
                    <a:lnTo>
                      <a:pt x="27066" y="37921"/>
                    </a:lnTo>
                    <a:lnTo>
                      <a:pt x="26784" y="37709"/>
                    </a:lnTo>
                    <a:lnTo>
                      <a:pt x="26502" y="37498"/>
                    </a:lnTo>
                    <a:lnTo>
                      <a:pt x="26432" y="37216"/>
                    </a:lnTo>
                    <a:lnTo>
                      <a:pt x="26361" y="37075"/>
                    </a:lnTo>
                    <a:lnTo>
                      <a:pt x="26432" y="36864"/>
                    </a:lnTo>
                    <a:lnTo>
                      <a:pt x="26996" y="37286"/>
                    </a:lnTo>
                    <a:lnTo>
                      <a:pt x="27489" y="37568"/>
                    </a:lnTo>
                    <a:lnTo>
                      <a:pt x="27982" y="37780"/>
                    </a:lnTo>
                    <a:lnTo>
                      <a:pt x="28476" y="37921"/>
                    </a:lnTo>
                    <a:lnTo>
                      <a:pt x="28899" y="37991"/>
                    </a:lnTo>
                    <a:lnTo>
                      <a:pt x="29110" y="37991"/>
                    </a:lnTo>
                    <a:lnTo>
                      <a:pt x="29322" y="37921"/>
                    </a:lnTo>
                    <a:lnTo>
                      <a:pt x="29462" y="37850"/>
                    </a:lnTo>
                    <a:lnTo>
                      <a:pt x="29603" y="37709"/>
                    </a:lnTo>
                    <a:lnTo>
                      <a:pt x="29674" y="37498"/>
                    </a:lnTo>
                    <a:lnTo>
                      <a:pt x="29674" y="37357"/>
                    </a:lnTo>
                    <a:lnTo>
                      <a:pt x="29603" y="37216"/>
                    </a:lnTo>
                    <a:lnTo>
                      <a:pt x="29462" y="37075"/>
                    </a:lnTo>
                    <a:lnTo>
                      <a:pt x="29110" y="36793"/>
                    </a:lnTo>
                    <a:lnTo>
                      <a:pt x="28617" y="36652"/>
                    </a:lnTo>
                    <a:lnTo>
                      <a:pt x="27489" y="36441"/>
                    </a:lnTo>
                    <a:lnTo>
                      <a:pt x="26714" y="36229"/>
                    </a:lnTo>
                    <a:lnTo>
                      <a:pt x="27277" y="36229"/>
                    </a:lnTo>
                    <a:lnTo>
                      <a:pt x="28194" y="36159"/>
                    </a:lnTo>
                    <a:lnTo>
                      <a:pt x="29040" y="36018"/>
                    </a:lnTo>
                    <a:lnTo>
                      <a:pt x="29322" y="35877"/>
                    </a:lnTo>
                    <a:lnTo>
                      <a:pt x="29533" y="35736"/>
                    </a:lnTo>
                    <a:lnTo>
                      <a:pt x="29744" y="35313"/>
                    </a:lnTo>
                    <a:lnTo>
                      <a:pt x="29815" y="35031"/>
                    </a:lnTo>
                    <a:lnTo>
                      <a:pt x="29885" y="34820"/>
                    </a:lnTo>
                    <a:lnTo>
                      <a:pt x="29815" y="34608"/>
                    </a:lnTo>
                    <a:lnTo>
                      <a:pt x="29744" y="34467"/>
                    </a:lnTo>
                    <a:lnTo>
                      <a:pt x="29462" y="34397"/>
                    </a:lnTo>
                    <a:lnTo>
                      <a:pt x="29110" y="34397"/>
                    </a:lnTo>
                    <a:lnTo>
                      <a:pt x="28335" y="34679"/>
                    </a:lnTo>
                    <a:lnTo>
                      <a:pt x="27066" y="35101"/>
                    </a:lnTo>
                    <a:lnTo>
                      <a:pt x="26432" y="35383"/>
                    </a:lnTo>
                    <a:lnTo>
                      <a:pt x="26009" y="35665"/>
                    </a:lnTo>
                    <a:lnTo>
                      <a:pt x="25868" y="35806"/>
                    </a:lnTo>
                    <a:lnTo>
                      <a:pt x="25797" y="35877"/>
                    </a:lnTo>
                    <a:lnTo>
                      <a:pt x="25797" y="36008"/>
                    </a:lnTo>
                    <a:lnTo>
                      <a:pt x="24952" y="35524"/>
                    </a:lnTo>
                    <a:lnTo>
                      <a:pt x="23965" y="34890"/>
                    </a:lnTo>
                    <a:lnTo>
                      <a:pt x="22978" y="34185"/>
                    </a:lnTo>
                    <a:lnTo>
                      <a:pt x="21991" y="33621"/>
                    </a:lnTo>
                    <a:lnTo>
                      <a:pt x="23260" y="33621"/>
                    </a:lnTo>
                    <a:lnTo>
                      <a:pt x="24106" y="33692"/>
                    </a:lnTo>
                    <a:lnTo>
                      <a:pt x="24952" y="33692"/>
                    </a:lnTo>
                    <a:lnTo>
                      <a:pt x="25727" y="33621"/>
                    </a:lnTo>
                    <a:lnTo>
                      <a:pt x="26079" y="33551"/>
                    </a:lnTo>
                    <a:lnTo>
                      <a:pt x="26432" y="33480"/>
                    </a:lnTo>
                    <a:lnTo>
                      <a:pt x="26643" y="33339"/>
                    </a:lnTo>
                    <a:lnTo>
                      <a:pt x="26855" y="33198"/>
                    </a:lnTo>
                    <a:lnTo>
                      <a:pt x="26996" y="32916"/>
                    </a:lnTo>
                    <a:lnTo>
                      <a:pt x="26996" y="32705"/>
                    </a:lnTo>
                    <a:lnTo>
                      <a:pt x="26925" y="32423"/>
                    </a:lnTo>
                    <a:lnTo>
                      <a:pt x="26784" y="32282"/>
                    </a:lnTo>
                    <a:lnTo>
                      <a:pt x="26502" y="32141"/>
                    </a:lnTo>
                    <a:lnTo>
                      <a:pt x="25233" y="32141"/>
                    </a:lnTo>
                    <a:lnTo>
                      <a:pt x="24247" y="32353"/>
                    </a:lnTo>
                    <a:lnTo>
                      <a:pt x="22203" y="32775"/>
                    </a:lnTo>
                    <a:lnTo>
                      <a:pt x="21427" y="32987"/>
                    </a:lnTo>
                    <a:lnTo>
                      <a:pt x="20934" y="33057"/>
                    </a:lnTo>
                    <a:lnTo>
                      <a:pt x="19172" y="32775"/>
                    </a:lnTo>
                    <a:lnTo>
                      <a:pt x="17903" y="32634"/>
                    </a:lnTo>
                    <a:lnTo>
                      <a:pt x="17480" y="32564"/>
                    </a:lnTo>
                    <a:lnTo>
                      <a:pt x="17410" y="32564"/>
                    </a:lnTo>
                    <a:lnTo>
                      <a:pt x="17410" y="32634"/>
                    </a:lnTo>
                    <a:lnTo>
                      <a:pt x="17269" y="32423"/>
                    </a:lnTo>
                    <a:lnTo>
                      <a:pt x="17057" y="32141"/>
                    </a:lnTo>
                    <a:lnTo>
                      <a:pt x="16775" y="31295"/>
                    </a:lnTo>
                    <a:lnTo>
                      <a:pt x="16493" y="30449"/>
                    </a:lnTo>
                    <a:lnTo>
                      <a:pt x="16212" y="29745"/>
                    </a:lnTo>
                    <a:lnTo>
                      <a:pt x="15225" y="27630"/>
                    </a:lnTo>
                    <a:lnTo>
                      <a:pt x="14097" y="25586"/>
                    </a:lnTo>
                    <a:lnTo>
                      <a:pt x="12899" y="23542"/>
                    </a:lnTo>
                    <a:lnTo>
                      <a:pt x="11630" y="21568"/>
                    </a:lnTo>
                    <a:lnTo>
                      <a:pt x="14379" y="21568"/>
                    </a:lnTo>
                    <a:lnTo>
                      <a:pt x="14802" y="21639"/>
                    </a:lnTo>
                    <a:lnTo>
                      <a:pt x="15154" y="21850"/>
                    </a:lnTo>
                    <a:lnTo>
                      <a:pt x="15366" y="21991"/>
                    </a:lnTo>
                    <a:lnTo>
                      <a:pt x="15577" y="22203"/>
                    </a:lnTo>
                    <a:lnTo>
                      <a:pt x="15930" y="22767"/>
                    </a:lnTo>
                    <a:lnTo>
                      <a:pt x="16282" y="23472"/>
                    </a:lnTo>
                    <a:lnTo>
                      <a:pt x="16564" y="24176"/>
                    </a:lnTo>
                    <a:lnTo>
                      <a:pt x="16846" y="24952"/>
                    </a:lnTo>
                    <a:lnTo>
                      <a:pt x="17198" y="25586"/>
                    </a:lnTo>
                    <a:lnTo>
                      <a:pt x="17551" y="26079"/>
                    </a:lnTo>
                    <a:lnTo>
                      <a:pt x="17762" y="26291"/>
                    </a:lnTo>
                    <a:lnTo>
                      <a:pt x="17974" y="26432"/>
                    </a:lnTo>
                    <a:lnTo>
                      <a:pt x="18397" y="26502"/>
                    </a:lnTo>
                    <a:lnTo>
                      <a:pt x="18608" y="26502"/>
                    </a:lnTo>
                    <a:lnTo>
                      <a:pt x="18749" y="26432"/>
                    </a:lnTo>
                    <a:lnTo>
                      <a:pt x="18819" y="26220"/>
                    </a:lnTo>
                    <a:lnTo>
                      <a:pt x="18749" y="25938"/>
                    </a:lnTo>
                    <a:lnTo>
                      <a:pt x="18608" y="25586"/>
                    </a:lnTo>
                    <a:lnTo>
                      <a:pt x="18115" y="24740"/>
                    </a:lnTo>
                    <a:lnTo>
                      <a:pt x="17480" y="23894"/>
                    </a:lnTo>
                    <a:lnTo>
                      <a:pt x="16775" y="23049"/>
                    </a:lnTo>
                    <a:lnTo>
                      <a:pt x="16141" y="22344"/>
                    </a:lnTo>
                    <a:lnTo>
                      <a:pt x="15789" y="21991"/>
                    </a:lnTo>
                    <a:lnTo>
                      <a:pt x="16634" y="22203"/>
                    </a:lnTo>
                    <a:lnTo>
                      <a:pt x="17551" y="22485"/>
                    </a:lnTo>
                    <a:lnTo>
                      <a:pt x="18467" y="22908"/>
                    </a:lnTo>
                    <a:lnTo>
                      <a:pt x="18819" y="23190"/>
                    </a:lnTo>
                    <a:lnTo>
                      <a:pt x="19172" y="23401"/>
                    </a:lnTo>
                    <a:lnTo>
                      <a:pt x="19665" y="23965"/>
                    </a:lnTo>
                    <a:lnTo>
                      <a:pt x="19806" y="24176"/>
                    </a:lnTo>
                    <a:lnTo>
                      <a:pt x="19806" y="24388"/>
                    </a:lnTo>
                    <a:lnTo>
                      <a:pt x="19877" y="24599"/>
                    </a:lnTo>
                    <a:lnTo>
                      <a:pt x="20018" y="24881"/>
                    </a:lnTo>
                    <a:lnTo>
                      <a:pt x="20088" y="25375"/>
                    </a:lnTo>
                    <a:lnTo>
                      <a:pt x="20229" y="25938"/>
                    </a:lnTo>
                    <a:lnTo>
                      <a:pt x="20300" y="26220"/>
                    </a:lnTo>
                    <a:lnTo>
                      <a:pt x="20370" y="26502"/>
                    </a:lnTo>
                    <a:lnTo>
                      <a:pt x="20582" y="26643"/>
                    </a:lnTo>
                    <a:lnTo>
                      <a:pt x="20863" y="26784"/>
                    </a:lnTo>
                    <a:lnTo>
                      <a:pt x="21004" y="26714"/>
                    </a:lnTo>
                    <a:lnTo>
                      <a:pt x="21145" y="26714"/>
                    </a:lnTo>
                    <a:lnTo>
                      <a:pt x="21286" y="26573"/>
                    </a:lnTo>
                    <a:lnTo>
                      <a:pt x="21357" y="26502"/>
                    </a:lnTo>
                    <a:lnTo>
                      <a:pt x="21357" y="26220"/>
                    </a:lnTo>
                    <a:lnTo>
                      <a:pt x="21357" y="25868"/>
                    </a:lnTo>
                    <a:lnTo>
                      <a:pt x="21075" y="25163"/>
                    </a:lnTo>
                    <a:lnTo>
                      <a:pt x="20863" y="24670"/>
                    </a:lnTo>
                    <a:lnTo>
                      <a:pt x="21004" y="24811"/>
                    </a:lnTo>
                    <a:lnTo>
                      <a:pt x="21216" y="25022"/>
                    </a:lnTo>
                    <a:lnTo>
                      <a:pt x="21568" y="25657"/>
                    </a:lnTo>
                    <a:lnTo>
                      <a:pt x="21850" y="25938"/>
                    </a:lnTo>
                    <a:lnTo>
                      <a:pt x="22062" y="26079"/>
                    </a:lnTo>
                    <a:lnTo>
                      <a:pt x="22344" y="26220"/>
                    </a:lnTo>
                    <a:lnTo>
                      <a:pt x="22485" y="26150"/>
                    </a:lnTo>
                    <a:lnTo>
                      <a:pt x="22555" y="26079"/>
                    </a:lnTo>
                    <a:lnTo>
                      <a:pt x="22696" y="25938"/>
                    </a:lnTo>
                    <a:lnTo>
                      <a:pt x="22767" y="25868"/>
                    </a:lnTo>
                    <a:lnTo>
                      <a:pt x="22767" y="25727"/>
                    </a:lnTo>
                    <a:lnTo>
                      <a:pt x="22696" y="25657"/>
                    </a:lnTo>
                    <a:lnTo>
                      <a:pt x="22555" y="25445"/>
                    </a:lnTo>
                    <a:lnTo>
                      <a:pt x="22273" y="25234"/>
                    </a:lnTo>
                    <a:lnTo>
                      <a:pt x="21709" y="24811"/>
                    </a:lnTo>
                    <a:lnTo>
                      <a:pt x="21568" y="24599"/>
                    </a:lnTo>
                    <a:lnTo>
                      <a:pt x="21568" y="24529"/>
                    </a:lnTo>
                    <a:lnTo>
                      <a:pt x="21568" y="24388"/>
                    </a:lnTo>
                    <a:lnTo>
                      <a:pt x="21991" y="24670"/>
                    </a:lnTo>
                    <a:lnTo>
                      <a:pt x="22837" y="25093"/>
                    </a:lnTo>
                    <a:lnTo>
                      <a:pt x="23189" y="25234"/>
                    </a:lnTo>
                    <a:lnTo>
                      <a:pt x="23542" y="25234"/>
                    </a:lnTo>
                    <a:lnTo>
                      <a:pt x="23612" y="25163"/>
                    </a:lnTo>
                    <a:lnTo>
                      <a:pt x="23683" y="25093"/>
                    </a:lnTo>
                    <a:lnTo>
                      <a:pt x="23683" y="24881"/>
                    </a:lnTo>
                    <a:lnTo>
                      <a:pt x="23683" y="24670"/>
                    </a:lnTo>
                    <a:lnTo>
                      <a:pt x="23471" y="24317"/>
                    </a:lnTo>
                    <a:lnTo>
                      <a:pt x="23260" y="24106"/>
                    </a:lnTo>
                    <a:lnTo>
                      <a:pt x="22907" y="24035"/>
                    </a:lnTo>
                    <a:lnTo>
                      <a:pt x="22555" y="23965"/>
                    </a:lnTo>
                    <a:lnTo>
                      <a:pt x="21780" y="23965"/>
                    </a:lnTo>
                    <a:lnTo>
                      <a:pt x="21498" y="23894"/>
                    </a:lnTo>
                    <a:lnTo>
                      <a:pt x="21216" y="23753"/>
                    </a:lnTo>
                    <a:lnTo>
                      <a:pt x="22203" y="23472"/>
                    </a:lnTo>
                    <a:lnTo>
                      <a:pt x="22907" y="23260"/>
                    </a:lnTo>
                    <a:lnTo>
                      <a:pt x="23542" y="23049"/>
                    </a:lnTo>
                    <a:lnTo>
                      <a:pt x="24035" y="22767"/>
                    </a:lnTo>
                    <a:lnTo>
                      <a:pt x="24176" y="22626"/>
                    </a:lnTo>
                    <a:lnTo>
                      <a:pt x="24247" y="22555"/>
                    </a:lnTo>
                    <a:lnTo>
                      <a:pt x="24176" y="22414"/>
                    </a:lnTo>
                    <a:lnTo>
                      <a:pt x="23965" y="22344"/>
                    </a:lnTo>
                    <a:lnTo>
                      <a:pt x="23612" y="22273"/>
                    </a:lnTo>
                    <a:lnTo>
                      <a:pt x="23119" y="22203"/>
                    </a:lnTo>
                    <a:lnTo>
                      <a:pt x="22837" y="22203"/>
                    </a:lnTo>
                    <a:lnTo>
                      <a:pt x="22485" y="22344"/>
                    </a:lnTo>
                    <a:lnTo>
                      <a:pt x="22132" y="22555"/>
                    </a:lnTo>
                    <a:lnTo>
                      <a:pt x="21850" y="22767"/>
                    </a:lnTo>
                    <a:lnTo>
                      <a:pt x="21286" y="23190"/>
                    </a:lnTo>
                    <a:lnTo>
                      <a:pt x="21004" y="23331"/>
                    </a:lnTo>
                    <a:lnTo>
                      <a:pt x="20723" y="23331"/>
                    </a:lnTo>
                    <a:lnTo>
                      <a:pt x="20300" y="23260"/>
                    </a:lnTo>
                    <a:lnTo>
                      <a:pt x="19806" y="23049"/>
                    </a:lnTo>
                    <a:lnTo>
                      <a:pt x="18749" y="22485"/>
                    </a:lnTo>
                    <a:lnTo>
                      <a:pt x="17692" y="21921"/>
                    </a:lnTo>
                    <a:lnTo>
                      <a:pt x="17198" y="21639"/>
                    </a:lnTo>
                    <a:lnTo>
                      <a:pt x="16775" y="21498"/>
                    </a:lnTo>
                    <a:lnTo>
                      <a:pt x="17833" y="21568"/>
                    </a:lnTo>
                    <a:lnTo>
                      <a:pt x="19313" y="21639"/>
                    </a:lnTo>
                    <a:lnTo>
                      <a:pt x="20088" y="21568"/>
                    </a:lnTo>
                    <a:lnTo>
                      <a:pt x="20723" y="21498"/>
                    </a:lnTo>
                    <a:lnTo>
                      <a:pt x="20934" y="21357"/>
                    </a:lnTo>
                    <a:lnTo>
                      <a:pt x="21145" y="21216"/>
                    </a:lnTo>
                    <a:lnTo>
                      <a:pt x="21216" y="21075"/>
                    </a:lnTo>
                    <a:lnTo>
                      <a:pt x="21286" y="20864"/>
                    </a:lnTo>
                    <a:lnTo>
                      <a:pt x="21216" y="20582"/>
                    </a:lnTo>
                    <a:lnTo>
                      <a:pt x="21075" y="20441"/>
                    </a:lnTo>
                    <a:lnTo>
                      <a:pt x="20863" y="20300"/>
                    </a:lnTo>
                    <a:lnTo>
                      <a:pt x="20582" y="20159"/>
                    </a:lnTo>
                    <a:lnTo>
                      <a:pt x="19806" y="20088"/>
                    </a:lnTo>
                    <a:lnTo>
                      <a:pt x="18890" y="20159"/>
                    </a:lnTo>
                    <a:lnTo>
                      <a:pt x="17974" y="20229"/>
                    </a:lnTo>
                    <a:lnTo>
                      <a:pt x="17128" y="20370"/>
                    </a:lnTo>
                    <a:lnTo>
                      <a:pt x="16000" y="20582"/>
                    </a:lnTo>
                    <a:lnTo>
                      <a:pt x="14731" y="20864"/>
                    </a:lnTo>
                    <a:lnTo>
                      <a:pt x="13463" y="21075"/>
                    </a:lnTo>
                    <a:lnTo>
                      <a:pt x="12758" y="21146"/>
                    </a:lnTo>
                    <a:lnTo>
                      <a:pt x="12194" y="21146"/>
                    </a:lnTo>
                    <a:lnTo>
                      <a:pt x="11630" y="21005"/>
                    </a:lnTo>
                    <a:lnTo>
                      <a:pt x="11066" y="20723"/>
                    </a:lnTo>
                    <a:lnTo>
                      <a:pt x="10361" y="20159"/>
                    </a:lnTo>
                    <a:lnTo>
                      <a:pt x="9657" y="19383"/>
                    </a:lnTo>
                    <a:lnTo>
                      <a:pt x="8952" y="18538"/>
                    </a:lnTo>
                    <a:lnTo>
                      <a:pt x="8317" y="17621"/>
                    </a:lnTo>
                    <a:lnTo>
                      <a:pt x="6978" y="15718"/>
                    </a:lnTo>
                    <a:lnTo>
                      <a:pt x="6344" y="14872"/>
                    </a:lnTo>
                    <a:lnTo>
                      <a:pt x="5780" y="14097"/>
                    </a:lnTo>
                    <a:lnTo>
                      <a:pt x="6203" y="14168"/>
                    </a:lnTo>
                    <a:lnTo>
                      <a:pt x="6696" y="14238"/>
                    </a:lnTo>
                    <a:lnTo>
                      <a:pt x="7613" y="14238"/>
                    </a:lnTo>
                    <a:lnTo>
                      <a:pt x="8529" y="14309"/>
                    </a:lnTo>
                    <a:lnTo>
                      <a:pt x="8952" y="14379"/>
                    </a:lnTo>
                    <a:lnTo>
                      <a:pt x="9375" y="14450"/>
                    </a:lnTo>
                    <a:lnTo>
                      <a:pt x="9798" y="14731"/>
                    </a:lnTo>
                    <a:lnTo>
                      <a:pt x="10291" y="14943"/>
                    </a:lnTo>
                    <a:lnTo>
                      <a:pt x="11207" y="15648"/>
                    </a:lnTo>
                    <a:lnTo>
                      <a:pt x="12053" y="16282"/>
                    </a:lnTo>
                    <a:lnTo>
                      <a:pt x="12546" y="16564"/>
                    </a:lnTo>
                    <a:lnTo>
                      <a:pt x="13040" y="16846"/>
                    </a:lnTo>
                    <a:lnTo>
                      <a:pt x="13745" y="17128"/>
                    </a:lnTo>
                    <a:lnTo>
                      <a:pt x="14238" y="17339"/>
                    </a:lnTo>
                    <a:lnTo>
                      <a:pt x="14731" y="17410"/>
                    </a:lnTo>
                    <a:lnTo>
                      <a:pt x="15154" y="17480"/>
                    </a:lnTo>
                    <a:lnTo>
                      <a:pt x="15295" y="17410"/>
                    </a:lnTo>
                    <a:lnTo>
                      <a:pt x="15436" y="17339"/>
                    </a:lnTo>
                    <a:lnTo>
                      <a:pt x="15507" y="17198"/>
                    </a:lnTo>
                    <a:lnTo>
                      <a:pt x="15507" y="17057"/>
                    </a:lnTo>
                    <a:lnTo>
                      <a:pt x="15507" y="16846"/>
                    </a:lnTo>
                    <a:lnTo>
                      <a:pt x="15436" y="16564"/>
                    </a:lnTo>
                    <a:lnTo>
                      <a:pt x="15295" y="16353"/>
                    </a:lnTo>
                    <a:lnTo>
                      <a:pt x="15154" y="16212"/>
                    </a:lnTo>
                    <a:lnTo>
                      <a:pt x="14731" y="15930"/>
                    </a:lnTo>
                    <a:lnTo>
                      <a:pt x="14238" y="15648"/>
                    </a:lnTo>
                    <a:lnTo>
                      <a:pt x="13604" y="15436"/>
                    </a:lnTo>
                    <a:lnTo>
                      <a:pt x="12335" y="14943"/>
                    </a:lnTo>
                    <a:lnTo>
                      <a:pt x="11419" y="14591"/>
                    </a:lnTo>
                    <a:lnTo>
                      <a:pt x="14238" y="14802"/>
                    </a:lnTo>
                    <a:lnTo>
                      <a:pt x="14661" y="15577"/>
                    </a:lnTo>
                    <a:lnTo>
                      <a:pt x="15295" y="15930"/>
                    </a:lnTo>
                    <a:lnTo>
                      <a:pt x="16000" y="16353"/>
                    </a:lnTo>
                    <a:lnTo>
                      <a:pt x="16423" y="16494"/>
                    </a:lnTo>
                    <a:lnTo>
                      <a:pt x="16775" y="16635"/>
                    </a:lnTo>
                    <a:lnTo>
                      <a:pt x="17198" y="16635"/>
                    </a:lnTo>
                    <a:lnTo>
                      <a:pt x="17551" y="16564"/>
                    </a:lnTo>
                    <a:lnTo>
                      <a:pt x="18044" y="16423"/>
                    </a:lnTo>
                    <a:lnTo>
                      <a:pt x="18326" y="16212"/>
                    </a:lnTo>
                    <a:lnTo>
                      <a:pt x="18538" y="16071"/>
                    </a:lnTo>
                    <a:lnTo>
                      <a:pt x="18538" y="15930"/>
                    </a:lnTo>
                    <a:lnTo>
                      <a:pt x="18467" y="15859"/>
                    </a:lnTo>
                    <a:lnTo>
                      <a:pt x="18326" y="15718"/>
                    </a:lnTo>
                    <a:lnTo>
                      <a:pt x="17833" y="15577"/>
                    </a:lnTo>
                    <a:lnTo>
                      <a:pt x="16423" y="15225"/>
                    </a:lnTo>
                    <a:lnTo>
                      <a:pt x="15859" y="15013"/>
                    </a:lnTo>
                    <a:lnTo>
                      <a:pt x="15648" y="14943"/>
                    </a:lnTo>
                    <a:lnTo>
                      <a:pt x="15507" y="14802"/>
                    </a:lnTo>
                    <a:lnTo>
                      <a:pt x="16212" y="14802"/>
                    </a:lnTo>
                    <a:lnTo>
                      <a:pt x="16775" y="14731"/>
                    </a:lnTo>
                    <a:lnTo>
                      <a:pt x="17057" y="14591"/>
                    </a:lnTo>
                    <a:lnTo>
                      <a:pt x="17128" y="14520"/>
                    </a:lnTo>
                    <a:lnTo>
                      <a:pt x="17198" y="14379"/>
                    </a:lnTo>
                    <a:lnTo>
                      <a:pt x="17128" y="14309"/>
                    </a:lnTo>
                    <a:lnTo>
                      <a:pt x="17057" y="14168"/>
                    </a:lnTo>
                    <a:lnTo>
                      <a:pt x="16705" y="14027"/>
                    </a:lnTo>
                    <a:lnTo>
                      <a:pt x="16141" y="13886"/>
                    </a:lnTo>
                    <a:lnTo>
                      <a:pt x="15366" y="13815"/>
                    </a:lnTo>
                    <a:lnTo>
                      <a:pt x="15507" y="13674"/>
                    </a:lnTo>
                    <a:lnTo>
                      <a:pt x="15718" y="13533"/>
                    </a:lnTo>
                    <a:lnTo>
                      <a:pt x="16282" y="13181"/>
                    </a:lnTo>
                    <a:lnTo>
                      <a:pt x="16846" y="12969"/>
                    </a:lnTo>
                    <a:lnTo>
                      <a:pt x="17057" y="12899"/>
                    </a:lnTo>
                    <a:lnTo>
                      <a:pt x="17198" y="12899"/>
                    </a:lnTo>
                    <a:lnTo>
                      <a:pt x="16634" y="12617"/>
                    </a:lnTo>
                    <a:lnTo>
                      <a:pt x="16212" y="12546"/>
                    </a:lnTo>
                    <a:lnTo>
                      <a:pt x="15789" y="12687"/>
                    </a:lnTo>
                    <a:lnTo>
                      <a:pt x="15507" y="12828"/>
                    </a:lnTo>
                    <a:lnTo>
                      <a:pt x="14943" y="13392"/>
                    </a:lnTo>
                    <a:lnTo>
                      <a:pt x="14661" y="13604"/>
                    </a:lnTo>
                    <a:lnTo>
                      <a:pt x="14308" y="13745"/>
                    </a:lnTo>
                    <a:lnTo>
                      <a:pt x="13886" y="13815"/>
                    </a:lnTo>
                    <a:lnTo>
                      <a:pt x="13463" y="13886"/>
                    </a:lnTo>
                    <a:lnTo>
                      <a:pt x="12476" y="13815"/>
                    </a:lnTo>
                    <a:lnTo>
                      <a:pt x="11560" y="13745"/>
                    </a:lnTo>
                    <a:lnTo>
                      <a:pt x="10643" y="13674"/>
                    </a:lnTo>
                    <a:lnTo>
                      <a:pt x="11701" y="13251"/>
                    </a:lnTo>
                    <a:lnTo>
                      <a:pt x="12405" y="12969"/>
                    </a:lnTo>
                    <a:lnTo>
                      <a:pt x="13040" y="12687"/>
                    </a:lnTo>
                    <a:lnTo>
                      <a:pt x="13533" y="12335"/>
                    </a:lnTo>
                    <a:lnTo>
                      <a:pt x="13674" y="12124"/>
                    </a:lnTo>
                    <a:lnTo>
                      <a:pt x="13745" y="11983"/>
                    </a:lnTo>
                    <a:lnTo>
                      <a:pt x="13745" y="11771"/>
                    </a:lnTo>
                    <a:lnTo>
                      <a:pt x="13674" y="11560"/>
                    </a:lnTo>
                    <a:lnTo>
                      <a:pt x="13392" y="11348"/>
                    </a:lnTo>
                    <a:lnTo>
                      <a:pt x="13040" y="11207"/>
                    </a:lnTo>
                    <a:lnTo>
                      <a:pt x="12899" y="11137"/>
                    </a:lnTo>
                    <a:lnTo>
                      <a:pt x="12687" y="11137"/>
                    </a:lnTo>
                    <a:lnTo>
                      <a:pt x="12264" y="11348"/>
                    </a:lnTo>
                    <a:lnTo>
                      <a:pt x="11771" y="11701"/>
                    </a:lnTo>
                    <a:lnTo>
                      <a:pt x="11207" y="12194"/>
                    </a:lnTo>
                    <a:lnTo>
                      <a:pt x="10220" y="13110"/>
                    </a:lnTo>
                    <a:lnTo>
                      <a:pt x="9798" y="13463"/>
                    </a:lnTo>
                    <a:lnTo>
                      <a:pt x="9445" y="13604"/>
                    </a:lnTo>
                    <a:lnTo>
                      <a:pt x="8881" y="13745"/>
                    </a:lnTo>
                    <a:lnTo>
                      <a:pt x="7190" y="13745"/>
                    </a:lnTo>
                    <a:lnTo>
                      <a:pt x="6626" y="13674"/>
                    </a:lnTo>
                    <a:lnTo>
                      <a:pt x="6203" y="13533"/>
                    </a:lnTo>
                    <a:lnTo>
                      <a:pt x="5780" y="13392"/>
                    </a:lnTo>
                    <a:lnTo>
                      <a:pt x="5357" y="13181"/>
                    </a:lnTo>
                    <a:lnTo>
                      <a:pt x="5005" y="12969"/>
                    </a:lnTo>
                    <a:lnTo>
                      <a:pt x="4300" y="12335"/>
                    </a:lnTo>
                    <a:lnTo>
                      <a:pt x="3665" y="11630"/>
                    </a:lnTo>
                    <a:lnTo>
                      <a:pt x="3102" y="10784"/>
                    </a:lnTo>
                    <a:lnTo>
                      <a:pt x="2608" y="9868"/>
                    </a:lnTo>
                    <a:lnTo>
                      <a:pt x="2115" y="8952"/>
                    </a:lnTo>
                    <a:lnTo>
                      <a:pt x="1762" y="8035"/>
                    </a:lnTo>
                    <a:lnTo>
                      <a:pt x="1621" y="7542"/>
                    </a:lnTo>
                    <a:lnTo>
                      <a:pt x="1410" y="6485"/>
                    </a:lnTo>
                    <a:lnTo>
                      <a:pt x="987" y="3665"/>
                    </a:lnTo>
                    <a:lnTo>
                      <a:pt x="846" y="2256"/>
                    </a:lnTo>
                    <a:lnTo>
                      <a:pt x="776" y="1058"/>
                    </a:lnTo>
                    <a:lnTo>
                      <a:pt x="776" y="564"/>
                    </a:lnTo>
                    <a:lnTo>
                      <a:pt x="846" y="282"/>
                    </a:lnTo>
                    <a:lnTo>
                      <a:pt x="917" y="71"/>
                    </a:lnTo>
                    <a:lnTo>
                      <a:pt x="987" y="0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Shape 449"/>
              <p:cNvSpPr>
                <a:spLocks/>
              </p:cNvSpPr>
              <p:nvPr/>
            </p:nvSpPr>
            <p:spPr bwMode="auto">
              <a:xfrm>
                <a:off x="3501442" y="4357673"/>
                <a:ext cx="151899" cy="297189"/>
              </a:xfrm>
              <a:custGeom>
                <a:avLst/>
                <a:gdLst>
                  <a:gd name="T0" fmla="*/ 0 w 6063"/>
                  <a:gd name="T1" fmla="*/ 0 h 11913"/>
                  <a:gd name="T2" fmla="*/ 6063 w 6063"/>
                  <a:gd name="T3" fmla="*/ 11913 h 11913"/>
                </a:gdLst>
                <a:ahLst/>
                <a:cxnLst>
                  <a:cxn ang="0">
                    <a:pos x="3737" y="1410"/>
                  </a:cxn>
                  <a:cxn ang="0">
                    <a:pos x="2891" y="3243"/>
                  </a:cxn>
                  <a:cxn ang="0">
                    <a:pos x="2397" y="5216"/>
                  </a:cxn>
                  <a:cxn ang="0">
                    <a:pos x="1270" y="8459"/>
                  </a:cxn>
                  <a:cxn ang="0">
                    <a:pos x="142" y="10855"/>
                  </a:cxn>
                  <a:cxn ang="0">
                    <a:pos x="71" y="11348"/>
                  </a:cxn>
                  <a:cxn ang="0">
                    <a:pos x="635" y="11348"/>
                  </a:cxn>
                  <a:cxn ang="0">
                    <a:pos x="988" y="10785"/>
                  </a:cxn>
                  <a:cxn ang="0">
                    <a:pos x="917" y="11348"/>
                  </a:cxn>
                  <a:cxn ang="0">
                    <a:pos x="1058" y="11489"/>
                  </a:cxn>
                  <a:cxn ang="0">
                    <a:pos x="1411" y="11348"/>
                  </a:cxn>
                  <a:cxn ang="0">
                    <a:pos x="2045" y="10855"/>
                  </a:cxn>
                  <a:cxn ang="0">
                    <a:pos x="2468" y="10503"/>
                  </a:cxn>
                  <a:cxn ang="0">
                    <a:pos x="2750" y="10573"/>
                  </a:cxn>
                  <a:cxn ang="0">
                    <a:pos x="2961" y="10785"/>
                  </a:cxn>
                  <a:cxn ang="0">
                    <a:pos x="3314" y="11630"/>
                  </a:cxn>
                  <a:cxn ang="0">
                    <a:pos x="3807" y="11912"/>
                  </a:cxn>
                  <a:cxn ang="0">
                    <a:pos x="4159" y="11630"/>
                  </a:cxn>
                  <a:cxn ang="0">
                    <a:pos x="3525" y="10503"/>
                  </a:cxn>
                  <a:cxn ang="0">
                    <a:pos x="2891" y="9234"/>
                  </a:cxn>
                  <a:cxn ang="0">
                    <a:pos x="3032" y="8952"/>
                  </a:cxn>
                  <a:cxn ang="0">
                    <a:pos x="3525" y="9304"/>
                  </a:cxn>
                  <a:cxn ang="0">
                    <a:pos x="4018" y="10150"/>
                  </a:cxn>
                  <a:cxn ang="0">
                    <a:pos x="4512" y="10996"/>
                  </a:cxn>
                  <a:cxn ang="0">
                    <a:pos x="4935" y="11278"/>
                  </a:cxn>
                  <a:cxn ang="0">
                    <a:pos x="5499" y="11137"/>
                  </a:cxn>
                  <a:cxn ang="0">
                    <a:pos x="5851" y="10714"/>
                  </a:cxn>
                  <a:cxn ang="0">
                    <a:pos x="5781" y="10080"/>
                  </a:cxn>
                  <a:cxn ang="0">
                    <a:pos x="5358" y="9163"/>
                  </a:cxn>
                  <a:cxn ang="0">
                    <a:pos x="4794" y="8600"/>
                  </a:cxn>
                  <a:cxn ang="0">
                    <a:pos x="3314" y="7754"/>
                  </a:cxn>
                  <a:cxn ang="0">
                    <a:pos x="2961" y="7472"/>
                  </a:cxn>
                  <a:cxn ang="0">
                    <a:pos x="2891" y="6485"/>
                  </a:cxn>
                  <a:cxn ang="0">
                    <a:pos x="3173" y="5146"/>
                  </a:cxn>
                  <a:cxn ang="0">
                    <a:pos x="4018" y="2820"/>
                  </a:cxn>
                  <a:cxn ang="0">
                    <a:pos x="4512" y="4793"/>
                  </a:cxn>
                  <a:cxn ang="0">
                    <a:pos x="5146" y="6203"/>
                  </a:cxn>
                  <a:cxn ang="0">
                    <a:pos x="5428" y="6485"/>
                  </a:cxn>
                  <a:cxn ang="0">
                    <a:pos x="5781" y="6344"/>
                  </a:cxn>
                  <a:cxn ang="0">
                    <a:pos x="6062" y="5639"/>
                  </a:cxn>
                  <a:cxn ang="0">
                    <a:pos x="5922" y="5075"/>
                  </a:cxn>
                  <a:cxn ang="0">
                    <a:pos x="5146" y="3313"/>
                  </a:cxn>
                  <a:cxn ang="0">
                    <a:pos x="4794" y="1974"/>
                  </a:cxn>
                  <a:cxn ang="0">
                    <a:pos x="4794" y="776"/>
                  </a:cxn>
                </a:cxnLst>
                <a:rect l="T0" t="T1" r="T2" b="T3"/>
                <a:pathLst>
                  <a:path w="6063" h="11913" extrusionOk="0">
                    <a:moveTo>
                      <a:pt x="4935" y="0"/>
                    </a:moveTo>
                    <a:lnTo>
                      <a:pt x="3737" y="1410"/>
                    </a:lnTo>
                    <a:lnTo>
                      <a:pt x="3314" y="2326"/>
                    </a:lnTo>
                    <a:lnTo>
                      <a:pt x="2891" y="3243"/>
                    </a:lnTo>
                    <a:lnTo>
                      <a:pt x="2609" y="4230"/>
                    </a:lnTo>
                    <a:lnTo>
                      <a:pt x="2397" y="5216"/>
                    </a:lnTo>
                    <a:lnTo>
                      <a:pt x="1833" y="6908"/>
                    </a:lnTo>
                    <a:lnTo>
                      <a:pt x="1270" y="8459"/>
                    </a:lnTo>
                    <a:lnTo>
                      <a:pt x="494" y="9939"/>
                    </a:lnTo>
                    <a:lnTo>
                      <a:pt x="142" y="10855"/>
                    </a:lnTo>
                    <a:lnTo>
                      <a:pt x="1" y="11137"/>
                    </a:lnTo>
                    <a:lnTo>
                      <a:pt x="71" y="11348"/>
                    </a:lnTo>
                    <a:lnTo>
                      <a:pt x="353" y="11419"/>
                    </a:lnTo>
                    <a:lnTo>
                      <a:pt x="635" y="11348"/>
                    </a:lnTo>
                    <a:lnTo>
                      <a:pt x="847" y="11137"/>
                    </a:lnTo>
                    <a:lnTo>
                      <a:pt x="988" y="10785"/>
                    </a:lnTo>
                    <a:lnTo>
                      <a:pt x="917" y="11207"/>
                    </a:lnTo>
                    <a:lnTo>
                      <a:pt x="917" y="11348"/>
                    </a:lnTo>
                    <a:lnTo>
                      <a:pt x="988" y="11419"/>
                    </a:lnTo>
                    <a:lnTo>
                      <a:pt x="1058" y="11489"/>
                    </a:lnTo>
                    <a:lnTo>
                      <a:pt x="1129" y="11489"/>
                    </a:lnTo>
                    <a:lnTo>
                      <a:pt x="1411" y="11348"/>
                    </a:lnTo>
                    <a:lnTo>
                      <a:pt x="1904" y="10996"/>
                    </a:lnTo>
                    <a:lnTo>
                      <a:pt x="2045" y="10855"/>
                    </a:lnTo>
                    <a:lnTo>
                      <a:pt x="2045" y="10714"/>
                    </a:lnTo>
                    <a:lnTo>
                      <a:pt x="2468" y="10503"/>
                    </a:lnTo>
                    <a:lnTo>
                      <a:pt x="2609" y="10503"/>
                    </a:lnTo>
                    <a:lnTo>
                      <a:pt x="2750" y="10573"/>
                    </a:lnTo>
                    <a:lnTo>
                      <a:pt x="2891" y="10644"/>
                    </a:lnTo>
                    <a:lnTo>
                      <a:pt x="2961" y="10785"/>
                    </a:lnTo>
                    <a:lnTo>
                      <a:pt x="3102" y="11278"/>
                    </a:lnTo>
                    <a:lnTo>
                      <a:pt x="3314" y="11630"/>
                    </a:lnTo>
                    <a:lnTo>
                      <a:pt x="3596" y="11842"/>
                    </a:lnTo>
                    <a:lnTo>
                      <a:pt x="3807" y="11912"/>
                    </a:lnTo>
                    <a:lnTo>
                      <a:pt x="4159" y="11771"/>
                    </a:lnTo>
                    <a:lnTo>
                      <a:pt x="4159" y="11630"/>
                    </a:lnTo>
                    <a:lnTo>
                      <a:pt x="4018" y="11278"/>
                    </a:lnTo>
                    <a:lnTo>
                      <a:pt x="3525" y="10503"/>
                    </a:lnTo>
                    <a:lnTo>
                      <a:pt x="3032" y="9586"/>
                    </a:lnTo>
                    <a:lnTo>
                      <a:pt x="2891" y="9234"/>
                    </a:lnTo>
                    <a:lnTo>
                      <a:pt x="2820" y="8881"/>
                    </a:lnTo>
                    <a:lnTo>
                      <a:pt x="3032" y="8952"/>
                    </a:lnTo>
                    <a:lnTo>
                      <a:pt x="3173" y="9022"/>
                    </a:lnTo>
                    <a:lnTo>
                      <a:pt x="3525" y="9304"/>
                    </a:lnTo>
                    <a:lnTo>
                      <a:pt x="3807" y="9727"/>
                    </a:lnTo>
                    <a:lnTo>
                      <a:pt x="4018" y="10150"/>
                    </a:lnTo>
                    <a:lnTo>
                      <a:pt x="4300" y="10644"/>
                    </a:lnTo>
                    <a:lnTo>
                      <a:pt x="4512" y="10996"/>
                    </a:lnTo>
                    <a:lnTo>
                      <a:pt x="4794" y="11207"/>
                    </a:lnTo>
                    <a:lnTo>
                      <a:pt x="4935" y="11278"/>
                    </a:lnTo>
                    <a:lnTo>
                      <a:pt x="5146" y="11278"/>
                    </a:lnTo>
                    <a:lnTo>
                      <a:pt x="5499" y="11137"/>
                    </a:lnTo>
                    <a:lnTo>
                      <a:pt x="5781" y="10926"/>
                    </a:lnTo>
                    <a:lnTo>
                      <a:pt x="5851" y="10714"/>
                    </a:lnTo>
                    <a:lnTo>
                      <a:pt x="5851" y="10362"/>
                    </a:lnTo>
                    <a:lnTo>
                      <a:pt x="5781" y="10080"/>
                    </a:lnTo>
                    <a:lnTo>
                      <a:pt x="5640" y="9727"/>
                    </a:lnTo>
                    <a:lnTo>
                      <a:pt x="5358" y="9163"/>
                    </a:lnTo>
                    <a:lnTo>
                      <a:pt x="5146" y="8881"/>
                    </a:lnTo>
                    <a:lnTo>
                      <a:pt x="4794" y="8600"/>
                    </a:lnTo>
                    <a:lnTo>
                      <a:pt x="4018" y="8106"/>
                    </a:lnTo>
                    <a:lnTo>
                      <a:pt x="3314" y="7754"/>
                    </a:lnTo>
                    <a:lnTo>
                      <a:pt x="3032" y="7613"/>
                    </a:lnTo>
                    <a:lnTo>
                      <a:pt x="2961" y="7472"/>
                    </a:lnTo>
                    <a:lnTo>
                      <a:pt x="2820" y="7049"/>
                    </a:lnTo>
                    <a:lnTo>
                      <a:pt x="2891" y="6485"/>
                    </a:lnTo>
                    <a:lnTo>
                      <a:pt x="3032" y="5851"/>
                    </a:lnTo>
                    <a:lnTo>
                      <a:pt x="3173" y="5146"/>
                    </a:lnTo>
                    <a:lnTo>
                      <a:pt x="3666" y="3807"/>
                    </a:lnTo>
                    <a:lnTo>
                      <a:pt x="4018" y="2820"/>
                    </a:lnTo>
                    <a:lnTo>
                      <a:pt x="4300" y="4018"/>
                    </a:lnTo>
                    <a:lnTo>
                      <a:pt x="4512" y="4793"/>
                    </a:lnTo>
                    <a:lnTo>
                      <a:pt x="4794" y="5569"/>
                    </a:lnTo>
                    <a:lnTo>
                      <a:pt x="5146" y="6203"/>
                    </a:lnTo>
                    <a:lnTo>
                      <a:pt x="5287" y="6344"/>
                    </a:lnTo>
                    <a:lnTo>
                      <a:pt x="5428" y="6485"/>
                    </a:lnTo>
                    <a:lnTo>
                      <a:pt x="5569" y="6485"/>
                    </a:lnTo>
                    <a:lnTo>
                      <a:pt x="5781" y="6344"/>
                    </a:lnTo>
                    <a:lnTo>
                      <a:pt x="5922" y="6062"/>
                    </a:lnTo>
                    <a:lnTo>
                      <a:pt x="6062" y="5639"/>
                    </a:lnTo>
                    <a:lnTo>
                      <a:pt x="6062" y="5428"/>
                    </a:lnTo>
                    <a:lnTo>
                      <a:pt x="5922" y="5075"/>
                    </a:lnTo>
                    <a:lnTo>
                      <a:pt x="5569" y="4159"/>
                    </a:lnTo>
                    <a:lnTo>
                      <a:pt x="5146" y="3313"/>
                    </a:lnTo>
                    <a:lnTo>
                      <a:pt x="4935" y="2679"/>
                    </a:lnTo>
                    <a:lnTo>
                      <a:pt x="4794" y="1974"/>
                    </a:lnTo>
                    <a:lnTo>
                      <a:pt x="4723" y="1340"/>
                    </a:lnTo>
                    <a:lnTo>
                      <a:pt x="4794" y="776"/>
                    </a:lnTo>
                    <a:lnTo>
                      <a:pt x="4935" y="0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Shape 450"/>
              <p:cNvSpPr>
                <a:spLocks/>
              </p:cNvSpPr>
              <p:nvPr/>
            </p:nvSpPr>
            <p:spPr bwMode="auto">
              <a:xfrm>
                <a:off x="3487202" y="4420905"/>
                <a:ext cx="82279" cy="112236"/>
              </a:xfrm>
              <a:custGeom>
                <a:avLst/>
                <a:gdLst>
                  <a:gd name="T0" fmla="*/ 0 w 3313"/>
                  <a:gd name="T1" fmla="*/ 0 h 4512"/>
                  <a:gd name="T2" fmla="*/ 3313 w 3313"/>
                  <a:gd name="T3" fmla="*/ 4512 h 4512"/>
                </a:gdLst>
                <a:ahLst/>
                <a:cxnLst>
                  <a:cxn ang="0">
                    <a:pos x="3031" y="1"/>
                  </a:cxn>
                  <a:cxn ang="0">
                    <a:pos x="2749" y="71"/>
                  </a:cxn>
                  <a:cxn ang="0">
                    <a:pos x="2326" y="353"/>
                  </a:cxn>
                  <a:cxn ang="0">
                    <a:pos x="1762" y="776"/>
                  </a:cxn>
                  <a:cxn ang="0">
                    <a:pos x="1269" y="1199"/>
                  </a:cxn>
                  <a:cxn ang="0">
                    <a:pos x="705" y="1833"/>
                  </a:cxn>
                  <a:cxn ang="0">
                    <a:pos x="282" y="2468"/>
                  </a:cxn>
                  <a:cxn ang="0">
                    <a:pos x="70" y="2750"/>
                  </a:cxn>
                  <a:cxn ang="0">
                    <a:pos x="0" y="3032"/>
                  </a:cxn>
                  <a:cxn ang="0">
                    <a:pos x="0" y="3596"/>
                  </a:cxn>
                  <a:cxn ang="0">
                    <a:pos x="70" y="3878"/>
                  </a:cxn>
                  <a:cxn ang="0">
                    <a:pos x="211" y="4230"/>
                  </a:cxn>
                  <a:cxn ang="0">
                    <a:pos x="352" y="4441"/>
                  </a:cxn>
                  <a:cxn ang="0">
                    <a:pos x="423" y="4512"/>
                  </a:cxn>
                  <a:cxn ang="0">
                    <a:pos x="634" y="4512"/>
                  </a:cxn>
                  <a:cxn ang="0">
                    <a:pos x="775" y="4371"/>
                  </a:cxn>
                  <a:cxn ang="0">
                    <a:pos x="987" y="4018"/>
                  </a:cxn>
                  <a:cxn ang="0">
                    <a:pos x="1903" y="2609"/>
                  </a:cxn>
                  <a:cxn ang="0">
                    <a:pos x="2467" y="1693"/>
                  </a:cxn>
                  <a:cxn ang="0">
                    <a:pos x="2960" y="917"/>
                  </a:cxn>
                  <a:cxn ang="0">
                    <a:pos x="3242" y="283"/>
                  </a:cxn>
                  <a:cxn ang="0">
                    <a:pos x="3313" y="71"/>
                  </a:cxn>
                  <a:cxn ang="0">
                    <a:pos x="3242" y="1"/>
                  </a:cxn>
                </a:cxnLst>
                <a:rect l="T0" t="T1" r="T2" b="T3"/>
                <a:pathLst>
                  <a:path w="3313" h="4512" extrusionOk="0">
                    <a:moveTo>
                      <a:pt x="3031" y="1"/>
                    </a:moveTo>
                    <a:lnTo>
                      <a:pt x="2749" y="71"/>
                    </a:lnTo>
                    <a:lnTo>
                      <a:pt x="2326" y="353"/>
                    </a:lnTo>
                    <a:lnTo>
                      <a:pt x="1762" y="776"/>
                    </a:lnTo>
                    <a:lnTo>
                      <a:pt x="1269" y="1199"/>
                    </a:lnTo>
                    <a:lnTo>
                      <a:pt x="705" y="1833"/>
                    </a:lnTo>
                    <a:lnTo>
                      <a:pt x="282" y="2468"/>
                    </a:lnTo>
                    <a:lnTo>
                      <a:pt x="70" y="2750"/>
                    </a:lnTo>
                    <a:lnTo>
                      <a:pt x="0" y="3032"/>
                    </a:lnTo>
                    <a:lnTo>
                      <a:pt x="0" y="3596"/>
                    </a:lnTo>
                    <a:lnTo>
                      <a:pt x="70" y="3878"/>
                    </a:lnTo>
                    <a:lnTo>
                      <a:pt x="211" y="4230"/>
                    </a:lnTo>
                    <a:lnTo>
                      <a:pt x="352" y="4441"/>
                    </a:lnTo>
                    <a:lnTo>
                      <a:pt x="423" y="4512"/>
                    </a:lnTo>
                    <a:lnTo>
                      <a:pt x="634" y="4512"/>
                    </a:lnTo>
                    <a:lnTo>
                      <a:pt x="775" y="4371"/>
                    </a:lnTo>
                    <a:lnTo>
                      <a:pt x="987" y="4018"/>
                    </a:lnTo>
                    <a:lnTo>
                      <a:pt x="1903" y="2609"/>
                    </a:lnTo>
                    <a:lnTo>
                      <a:pt x="2467" y="1693"/>
                    </a:lnTo>
                    <a:lnTo>
                      <a:pt x="2960" y="917"/>
                    </a:lnTo>
                    <a:lnTo>
                      <a:pt x="3242" y="283"/>
                    </a:lnTo>
                    <a:lnTo>
                      <a:pt x="3313" y="71"/>
                    </a:lnTo>
                    <a:lnTo>
                      <a:pt x="3242" y="1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Shape 451"/>
              <p:cNvSpPr>
                <a:spLocks/>
              </p:cNvSpPr>
              <p:nvPr/>
            </p:nvSpPr>
            <p:spPr bwMode="auto">
              <a:xfrm>
                <a:off x="3621696" y="4656442"/>
                <a:ext cx="90191" cy="85363"/>
              </a:xfrm>
              <a:custGeom>
                <a:avLst/>
                <a:gdLst>
                  <a:gd name="T0" fmla="*/ 0 w 3596"/>
                  <a:gd name="T1" fmla="*/ 0 h 3385"/>
                  <a:gd name="T2" fmla="*/ 3596 w 3596"/>
                  <a:gd name="T3" fmla="*/ 3385 h 3385"/>
                </a:gdLst>
                <a:ahLst/>
                <a:cxnLst>
                  <a:cxn ang="0">
                    <a:pos x="3595" y="1"/>
                  </a:cxn>
                  <a:cxn ang="0">
                    <a:pos x="3102" y="71"/>
                  </a:cxn>
                  <a:cxn ang="0">
                    <a:pos x="2538" y="283"/>
                  </a:cxn>
                  <a:cxn ang="0">
                    <a:pos x="2045" y="565"/>
                  </a:cxn>
                  <a:cxn ang="0">
                    <a:pos x="1551" y="917"/>
                  </a:cxn>
                  <a:cxn ang="0">
                    <a:pos x="1058" y="1340"/>
                  </a:cxn>
                  <a:cxn ang="0">
                    <a:pos x="635" y="1763"/>
                  </a:cxn>
                  <a:cxn ang="0">
                    <a:pos x="353" y="2256"/>
                  </a:cxn>
                  <a:cxn ang="0">
                    <a:pos x="142" y="2679"/>
                  </a:cxn>
                  <a:cxn ang="0">
                    <a:pos x="1" y="2961"/>
                  </a:cxn>
                  <a:cxn ang="0">
                    <a:pos x="1" y="3173"/>
                  </a:cxn>
                  <a:cxn ang="0">
                    <a:pos x="1" y="3314"/>
                  </a:cxn>
                  <a:cxn ang="0">
                    <a:pos x="71" y="3384"/>
                  </a:cxn>
                  <a:cxn ang="0">
                    <a:pos x="353" y="3384"/>
                  </a:cxn>
                  <a:cxn ang="0">
                    <a:pos x="706" y="3173"/>
                  </a:cxn>
                  <a:cxn ang="0">
                    <a:pos x="1410" y="2609"/>
                  </a:cxn>
                  <a:cxn ang="0">
                    <a:pos x="1692" y="2397"/>
                  </a:cxn>
                  <a:cxn ang="0">
                    <a:pos x="2115" y="1904"/>
                  </a:cxn>
                  <a:cxn ang="0">
                    <a:pos x="2609" y="1058"/>
                  </a:cxn>
                  <a:cxn ang="0">
                    <a:pos x="3173" y="353"/>
                  </a:cxn>
                  <a:cxn ang="0">
                    <a:pos x="3384" y="142"/>
                  </a:cxn>
                  <a:cxn ang="0">
                    <a:pos x="3595" y="1"/>
                  </a:cxn>
                </a:cxnLst>
                <a:rect l="T0" t="T1" r="T2" b="T3"/>
                <a:pathLst>
                  <a:path w="3596" h="3385" extrusionOk="0">
                    <a:moveTo>
                      <a:pt x="3595" y="1"/>
                    </a:moveTo>
                    <a:lnTo>
                      <a:pt x="3102" y="71"/>
                    </a:lnTo>
                    <a:lnTo>
                      <a:pt x="2538" y="283"/>
                    </a:lnTo>
                    <a:lnTo>
                      <a:pt x="2045" y="565"/>
                    </a:lnTo>
                    <a:lnTo>
                      <a:pt x="1551" y="917"/>
                    </a:lnTo>
                    <a:lnTo>
                      <a:pt x="1058" y="1340"/>
                    </a:lnTo>
                    <a:lnTo>
                      <a:pt x="635" y="1763"/>
                    </a:lnTo>
                    <a:lnTo>
                      <a:pt x="353" y="2256"/>
                    </a:lnTo>
                    <a:lnTo>
                      <a:pt x="142" y="2679"/>
                    </a:lnTo>
                    <a:lnTo>
                      <a:pt x="1" y="2961"/>
                    </a:lnTo>
                    <a:lnTo>
                      <a:pt x="1" y="3173"/>
                    </a:lnTo>
                    <a:lnTo>
                      <a:pt x="1" y="3314"/>
                    </a:lnTo>
                    <a:lnTo>
                      <a:pt x="71" y="3384"/>
                    </a:lnTo>
                    <a:lnTo>
                      <a:pt x="353" y="3384"/>
                    </a:lnTo>
                    <a:lnTo>
                      <a:pt x="706" y="3173"/>
                    </a:lnTo>
                    <a:lnTo>
                      <a:pt x="1410" y="2609"/>
                    </a:lnTo>
                    <a:lnTo>
                      <a:pt x="1692" y="2397"/>
                    </a:lnTo>
                    <a:lnTo>
                      <a:pt x="2115" y="1904"/>
                    </a:lnTo>
                    <a:lnTo>
                      <a:pt x="2609" y="1058"/>
                    </a:lnTo>
                    <a:lnTo>
                      <a:pt x="3173" y="353"/>
                    </a:lnTo>
                    <a:lnTo>
                      <a:pt x="3384" y="142"/>
                    </a:lnTo>
                    <a:lnTo>
                      <a:pt x="3595" y="1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6" name="Shape 452"/>
            <p:cNvSpPr>
              <a:spLocks/>
            </p:cNvSpPr>
            <p:nvPr/>
          </p:nvSpPr>
          <p:spPr bwMode="auto">
            <a:xfrm>
              <a:off x="1660200" y="3957732"/>
              <a:ext cx="245255" cy="246604"/>
            </a:xfrm>
            <a:custGeom>
              <a:avLst/>
              <a:gdLst>
                <a:gd name="T0" fmla="*/ 0 w 9798"/>
                <a:gd name="T1" fmla="*/ 0 h 9869"/>
                <a:gd name="T2" fmla="*/ 9798 w 9798"/>
                <a:gd name="T3" fmla="*/ 9869 h 9869"/>
              </a:gdLst>
              <a:ahLst/>
              <a:cxnLst>
                <a:cxn ang="0">
                  <a:pos x="5357" y="1058"/>
                </a:cxn>
                <a:cxn ang="0">
                  <a:pos x="5568" y="2045"/>
                </a:cxn>
                <a:cxn ang="0">
                  <a:pos x="4652" y="4441"/>
                </a:cxn>
                <a:cxn ang="0">
                  <a:pos x="2679" y="3031"/>
                </a:cxn>
                <a:cxn ang="0">
                  <a:pos x="2538" y="2045"/>
                </a:cxn>
                <a:cxn ang="0">
                  <a:pos x="3806" y="705"/>
                </a:cxn>
                <a:cxn ang="0">
                  <a:pos x="8388" y="2961"/>
                </a:cxn>
                <a:cxn ang="0">
                  <a:pos x="8952" y="3807"/>
                </a:cxn>
                <a:cxn ang="0">
                  <a:pos x="8811" y="4864"/>
                </a:cxn>
                <a:cxn ang="0">
                  <a:pos x="8106" y="5639"/>
                </a:cxn>
                <a:cxn ang="0">
                  <a:pos x="6696" y="5428"/>
                </a:cxn>
                <a:cxn ang="0">
                  <a:pos x="5991" y="4582"/>
                </a:cxn>
                <a:cxn ang="0">
                  <a:pos x="6273" y="3595"/>
                </a:cxn>
                <a:cxn ang="0">
                  <a:pos x="7189" y="2890"/>
                </a:cxn>
                <a:cxn ang="0">
                  <a:pos x="7260" y="6415"/>
                </a:cxn>
                <a:cxn ang="0">
                  <a:pos x="8317" y="7401"/>
                </a:cxn>
                <a:cxn ang="0">
                  <a:pos x="7683" y="8318"/>
                </a:cxn>
                <a:cxn ang="0">
                  <a:pos x="5991" y="8741"/>
                </a:cxn>
                <a:cxn ang="0">
                  <a:pos x="4652" y="8177"/>
                </a:cxn>
                <a:cxn ang="0">
                  <a:pos x="4300" y="7119"/>
                </a:cxn>
                <a:cxn ang="0">
                  <a:pos x="5145" y="5992"/>
                </a:cxn>
                <a:cxn ang="0">
                  <a:pos x="3031" y="8459"/>
                </a:cxn>
                <a:cxn ang="0">
                  <a:pos x="1551" y="8600"/>
                </a:cxn>
                <a:cxn ang="0">
                  <a:pos x="916" y="6978"/>
                </a:cxn>
                <a:cxn ang="0">
                  <a:pos x="1339" y="5992"/>
                </a:cxn>
                <a:cxn ang="0">
                  <a:pos x="4652" y="0"/>
                </a:cxn>
                <a:cxn ang="0">
                  <a:pos x="2185" y="1269"/>
                </a:cxn>
                <a:cxn ang="0">
                  <a:pos x="1551" y="2679"/>
                </a:cxn>
                <a:cxn ang="0">
                  <a:pos x="2044" y="3877"/>
                </a:cxn>
                <a:cxn ang="0">
                  <a:pos x="3947" y="4793"/>
                </a:cxn>
                <a:cxn ang="0">
                  <a:pos x="3736" y="5146"/>
                </a:cxn>
                <a:cxn ang="0">
                  <a:pos x="1128" y="5005"/>
                </a:cxn>
                <a:cxn ang="0">
                  <a:pos x="141" y="6203"/>
                </a:cxn>
                <a:cxn ang="0">
                  <a:pos x="141" y="8106"/>
                </a:cxn>
                <a:cxn ang="0">
                  <a:pos x="987" y="9375"/>
                </a:cxn>
                <a:cxn ang="0">
                  <a:pos x="2326" y="9868"/>
                </a:cxn>
                <a:cxn ang="0">
                  <a:pos x="3736" y="9163"/>
                </a:cxn>
                <a:cxn ang="0">
                  <a:pos x="4229" y="9375"/>
                </a:cxn>
                <a:cxn ang="0">
                  <a:pos x="5709" y="9798"/>
                </a:cxn>
                <a:cxn ang="0">
                  <a:pos x="7965" y="9093"/>
                </a:cxn>
                <a:cxn ang="0">
                  <a:pos x="9234" y="7542"/>
                </a:cxn>
                <a:cxn ang="0">
                  <a:pos x="8952" y="6767"/>
                </a:cxn>
                <a:cxn ang="0">
                  <a:pos x="9093" y="5992"/>
                </a:cxn>
                <a:cxn ang="0">
                  <a:pos x="9727" y="4652"/>
                </a:cxn>
                <a:cxn ang="0">
                  <a:pos x="9656" y="3172"/>
                </a:cxn>
                <a:cxn ang="0">
                  <a:pos x="8952" y="2256"/>
                </a:cxn>
                <a:cxn ang="0">
                  <a:pos x="7401" y="2115"/>
                </a:cxn>
                <a:cxn ang="0">
                  <a:pos x="6344" y="1692"/>
                </a:cxn>
                <a:cxn ang="0">
                  <a:pos x="5780" y="353"/>
                </a:cxn>
                <a:cxn ang="0">
                  <a:pos x="4652" y="0"/>
                </a:cxn>
              </a:cxnLst>
              <a:rect l="T0" t="T1" r="T2" b="T3"/>
              <a:pathLst>
                <a:path w="9798" h="9869" extrusionOk="0">
                  <a:moveTo>
                    <a:pt x="4582" y="635"/>
                  </a:moveTo>
                  <a:lnTo>
                    <a:pt x="4864" y="705"/>
                  </a:lnTo>
                  <a:lnTo>
                    <a:pt x="5145" y="846"/>
                  </a:lnTo>
                  <a:lnTo>
                    <a:pt x="5357" y="1058"/>
                  </a:lnTo>
                  <a:lnTo>
                    <a:pt x="5498" y="1269"/>
                  </a:lnTo>
                  <a:lnTo>
                    <a:pt x="5568" y="1481"/>
                  </a:lnTo>
                  <a:lnTo>
                    <a:pt x="5568" y="1763"/>
                  </a:lnTo>
                  <a:lnTo>
                    <a:pt x="5568" y="2045"/>
                  </a:lnTo>
                  <a:lnTo>
                    <a:pt x="5357" y="2679"/>
                  </a:lnTo>
                  <a:lnTo>
                    <a:pt x="4864" y="3807"/>
                  </a:lnTo>
                  <a:lnTo>
                    <a:pt x="4723" y="4230"/>
                  </a:lnTo>
                  <a:lnTo>
                    <a:pt x="4652" y="4441"/>
                  </a:lnTo>
                  <a:lnTo>
                    <a:pt x="4723" y="4582"/>
                  </a:lnTo>
                  <a:lnTo>
                    <a:pt x="3736" y="3948"/>
                  </a:lnTo>
                  <a:lnTo>
                    <a:pt x="2890" y="3243"/>
                  </a:lnTo>
                  <a:lnTo>
                    <a:pt x="2679" y="3031"/>
                  </a:lnTo>
                  <a:lnTo>
                    <a:pt x="2538" y="2820"/>
                  </a:lnTo>
                  <a:lnTo>
                    <a:pt x="2467" y="2538"/>
                  </a:lnTo>
                  <a:lnTo>
                    <a:pt x="2467" y="2326"/>
                  </a:lnTo>
                  <a:lnTo>
                    <a:pt x="2538" y="2045"/>
                  </a:lnTo>
                  <a:lnTo>
                    <a:pt x="2608" y="1833"/>
                  </a:lnTo>
                  <a:lnTo>
                    <a:pt x="2890" y="1340"/>
                  </a:lnTo>
                  <a:lnTo>
                    <a:pt x="3313" y="987"/>
                  </a:lnTo>
                  <a:lnTo>
                    <a:pt x="3806" y="705"/>
                  </a:lnTo>
                  <a:lnTo>
                    <a:pt x="4370" y="635"/>
                  </a:lnTo>
                  <a:close/>
                  <a:moveTo>
                    <a:pt x="7753" y="2820"/>
                  </a:moveTo>
                  <a:lnTo>
                    <a:pt x="8106" y="2890"/>
                  </a:lnTo>
                  <a:lnTo>
                    <a:pt x="8388" y="2961"/>
                  </a:lnTo>
                  <a:lnTo>
                    <a:pt x="8599" y="3102"/>
                  </a:lnTo>
                  <a:lnTo>
                    <a:pt x="8740" y="3313"/>
                  </a:lnTo>
                  <a:lnTo>
                    <a:pt x="8881" y="3525"/>
                  </a:lnTo>
                  <a:lnTo>
                    <a:pt x="8952" y="3807"/>
                  </a:lnTo>
                  <a:lnTo>
                    <a:pt x="8952" y="4089"/>
                  </a:lnTo>
                  <a:lnTo>
                    <a:pt x="8952" y="4371"/>
                  </a:lnTo>
                  <a:lnTo>
                    <a:pt x="8952" y="4652"/>
                  </a:lnTo>
                  <a:lnTo>
                    <a:pt x="8811" y="4864"/>
                  </a:lnTo>
                  <a:lnTo>
                    <a:pt x="8740" y="5146"/>
                  </a:lnTo>
                  <a:lnTo>
                    <a:pt x="8529" y="5357"/>
                  </a:lnTo>
                  <a:lnTo>
                    <a:pt x="8317" y="5498"/>
                  </a:lnTo>
                  <a:lnTo>
                    <a:pt x="8106" y="5639"/>
                  </a:lnTo>
                  <a:lnTo>
                    <a:pt x="7824" y="5710"/>
                  </a:lnTo>
                  <a:lnTo>
                    <a:pt x="7471" y="5639"/>
                  </a:lnTo>
                  <a:lnTo>
                    <a:pt x="7049" y="5569"/>
                  </a:lnTo>
                  <a:lnTo>
                    <a:pt x="6696" y="5428"/>
                  </a:lnTo>
                  <a:lnTo>
                    <a:pt x="6414" y="5287"/>
                  </a:lnTo>
                  <a:lnTo>
                    <a:pt x="6203" y="5075"/>
                  </a:lnTo>
                  <a:lnTo>
                    <a:pt x="6132" y="4864"/>
                  </a:lnTo>
                  <a:lnTo>
                    <a:pt x="5991" y="4582"/>
                  </a:lnTo>
                  <a:lnTo>
                    <a:pt x="5991" y="4371"/>
                  </a:lnTo>
                  <a:lnTo>
                    <a:pt x="6062" y="4089"/>
                  </a:lnTo>
                  <a:lnTo>
                    <a:pt x="6132" y="3807"/>
                  </a:lnTo>
                  <a:lnTo>
                    <a:pt x="6273" y="3595"/>
                  </a:lnTo>
                  <a:lnTo>
                    <a:pt x="6414" y="3384"/>
                  </a:lnTo>
                  <a:lnTo>
                    <a:pt x="6626" y="3172"/>
                  </a:lnTo>
                  <a:lnTo>
                    <a:pt x="6908" y="3031"/>
                  </a:lnTo>
                  <a:lnTo>
                    <a:pt x="7189" y="2890"/>
                  </a:lnTo>
                  <a:lnTo>
                    <a:pt x="7471" y="2820"/>
                  </a:lnTo>
                  <a:close/>
                  <a:moveTo>
                    <a:pt x="5921" y="5992"/>
                  </a:moveTo>
                  <a:lnTo>
                    <a:pt x="6555" y="6133"/>
                  </a:lnTo>
                  <a:lnTo>
                    <a:pt x="7260" y="6415"/>
                  </a:lnTo>
                  <a:lnTo>
                    <a:pt x="7824" y="6767"/>
                  </a:lnTo>
                  <a:lnTo>
                    <a:pt x="8035" y="6978"/>
                  </a:lnTo>
                  <a:lnTo>
                    <a:pt x="8176" y="7190"/>
                  </a:lnTo>
                  <a:lnTo>
                    <a:pt x="8317" y="7401"/>
                  </a:lnTo>
                  <a:lnTo>
                    <a:pt x="8317" y="7613"/>
                  </a:lnTo>
                  <a:lnTo>
                    <a:pt x="8247" y="7824"/>
                  </a:lnTo>
                  <a:lnTo>
                    <a:pt x="8035" y="8036"/>
                  </a:lnTo>
                  <a:lnTo>
                    <a:pt x="7683" y="8318"/>
                  </a:lnTo>
                  <a:lnTo>
                    <a:pt x="7260" y="8529"/>
                  </a:lnTo>
                  <a:lnTo>
                    <a:pt x="6837" y="8670"/>
                  </a:lnTo>
                  <a:lnTo>
                    <a:pt x="6414" y="8741"/>
                  </a:lnTo>
                  <a:lnTo>
                    <a:pt x="5991" y="8741"/>
                  </a:lnTo>
                  <a:lnTo>
                    <a:pt x="5639" y="8670"/>
                  </a:lnTo>
                  <a:lnTo>
                    <a:pt x="5286" y="8529"/>
                  </a:lnTo>
                  <a:lnTo>
                    <a:pt x="4934" y="8388"/>
                  </a:lnTo>
                  <a:lnTo>
                    <a:pt x="4652" y="8177"/>
                  </a:lnTo>
                  <a:lnTo>
                    <a:pt x="4441" y="7965"/>
                  </a:lnTo>
                  <a:lnTo>
                    <a:pt x="4300" y="7683"/>
                  </a:lnTo>
                  <a:lnTo>
                    <a:pt x="4229" y="7401"/>
                  </a:lnTo>
                  <a:lnTo>
                    <a:pt x="4300" y="7119"/>
                  </a:lnTo>
                  <a:lnTo>
                    <a:pt x="4370" y="6767"/>
                  </a:lnTo>
                  <a:lnTo>
                    <a:pt x="4652" y="6415"/>
                  </a:lnTo>
                  <a:lnTo>
                    <a:pt x="5004" y="6062"/>
                  </a:lnTo>
                  <a:lnTo>
                    <a:pt x="5145" y="5992"/>
                  </a:lnTo>
                  <a:close/>
                  <a:moveTo>
                    <a:pt x="4229" y="5498"/>
                  </a:moveTo>
                  <a:lnTo>
                    <a:pt x="3877" y="6767"/>
                  </a:lnTo>
                  <a:lnTo>
                    <a:pt x="3313" y="7965"/>
                  </a:lnTo>
                  <a:lnTo>
                    <a:pt x="3031" y="8459"/>
                  </a:lnTo>
                  <a:lnTo>
                    <a:pt x="2608" y="8670"/>
                  </a:lnTo>
                  <a:lnTo>
                    <a:pt x="2256" y="8811"/>
                  </a:lnTo>
                  <a:lnTo>
                    <a:pt x="1903" y="8811"/>
                  </a:lnTo>
                  <a:lnTo>
                    <a:pt x="1551" y="8600"/>
                  </a:lnTo>
                  <a:lnTo>
                    <a:pt x="1269" y="8318"/>
                  </a:lnTo>
                  <a:lnTo>
                    <a:pt x="1057" y="7895"/>
                  </a:lnTo>
                  <a:lnTo>
                    <a:pt x="916" y="7401"/>
                  </a:lnTo>
                  <a:lnTo>
                    <a:pt x="916" y="6978"/>
                  </a:lnTo>
                  <a:lnTo>
                    <a:pt x="987" y="6697"/>
                  </a:lnTo>
                  <a:lnTo>
                    <a:pt x="1057" y="6415"/>
                  </a:lnTo>
                  <a:lnTo>
                    <a:pt x="1128" y="6203"/>
                  </a:lnTo>
                  <a:lnTo>
                    <a:pt x="1339" y="5992"/>
                  </a:lnTo>
                  <a:lnTo>
                    <a:pt x="1480" y="5851"/>
                  </a:lnTo>
                  <a:lnTo>
                    <a:pt x="1974" y="5639"/>
                  </a:lnTo>
                  <a:lnTo>
                    <a:pt x="2538" y="5498"/>
                  </a:lnTo>
                  <a:close/>
                  <a:moveTo>
                    <a:pt x="4652" y="0"/>
                  </a:moveTo>
                  <a:lnTo>
                    <a:pt x="4018" y="141"/>
                  </a:lnTo>
                  <a:lnTo>
                    <a:pt x="3383" y="423"/>
                  </a:lnTo>
                  <a:lnTo>
                    <a:pt x="2749" y="776"/>
                  </a:lnTo>
                  <a:lnTo>
                    <a:pt x="2185" y="1269"/>
                  </a:lnTo>
                  <a:lnTo>
                    <a:pt x="1833" y="1833"/>
                  </a:lnTo>
                  <a:lnTo>
                    <a:pt x="1692" y="2115"/>
                  </a:lnTo>
                  <a:lnTo>
                    <a:pt x="1551" y="2397"/>
                  </a:lnTo>
                  <a:lnTo>
                    <a:pt x="1551" y="2679"/>
                  </a:lnTo>
                  <a:lnTo>
                    <a:pt x="1551" y="3031"/>
                  </a:lnTo>
                  <a:lnTo>
                    <a:pt x="1692" y="3313"/>
                  </a:lnTo>
                  <a:lnTo>
                    <a:pt x="1833" y="3595"/>
                  </a:lnTo>
                  <a:lnTo>
                    <a:pt x="2044" y="3877"/>
                  </a:lnTo>
                  <a:lnTo>
                    <a:pt x="2397" y="4089"/>
                  </a:lnTo>
                  <a:lnTo>
                    <a:pt x="2820" y="4371"/>
                  </a:lnTo>
                  <a:lnTo>
                    <a:pt x="3313" y="4582"/>
                  </a:lnTo>
                  <a:lnTo>
                    <a:pt x="3947" y="4793"/>
                  </a:lnTo>
                  <a:lnTo>
                    <a:pt x="4652" y="4934"/>
                  </a:lnTo>
                  <a:lnTo>
                    <a:pt x="4511" y="5075"/>
                  </a:lnTo>
                  <a:lnTo>
                    <a:pt x="4300" y="5146"/>
                  </a:lnTo>
                  <a:lnTo>
                    <a:pt x="3736" y="5146"/>
                  </a:lnTo>
                  <a:lnTo>
                    <a:pt x="3031" y="5005"/>
                  </a:lnTo>
                  <a:lnTo>
                    <a:pt x="2256" y="4864"/>
                  </a:lnTo>
                  <a:lnTo>
                    <a:pt x="1480" y="4864"/>
                  </a:lnTo>
                  <a:lnTo>
                    <a:pt x="1128" y="5005"/>
                  </a:lnTo>
                  <a:lnTo>
                    <a:pt x="846" y="5146"/>
                  </a:lnTo>
                  <a:lnTo>
                    <a:pt x="564" y="5357"/>
                  </a:lnTo>
                  <a:lnTo>
                    <a:pt x="282" y="5710"/>
                  </a:lnTo>
                  <a:lnTo>
                    <a:pt x="141" y="6203"/>
                  </a:lnTo>
                  <a:lnTo>
                    <a:pt x="0" y="6767"/>
                  </a:lnTo>
                  <a:lnTo>
                    <a:pt x="0" y="7260"/>
                  </a:lnTo>
                  <a:lnTo>
                    <a:pt x="71" y="7683"/>
                  </a:lnTo>
                  <a:lnTo>
                    <a:pt x="141" y="8106"/>
                  </a:lnTo>
                  <a:lnTo>
                    <a:pt x="282" y="8459"/>
                  </a:lnTo>
                  <a:lnTo>
                    <a:pt x="494" y="8811"/>
                  </a:lnTo>
                  <a:lnTo>
                    <a:pt x="705" y="9093"/>
                  </a:lnTo>
                  <a:lnTo>
                    <a:pt x="987" y="9375"/>
                  </a:lnTo>
                  <a:lnTo>
                    <a:pt x="1269" y="9586"/>
                  </a:lnTo>
                  <a:lnTo>
                    <a:pt x="1621" y="9727"/>
                  </a:lnTo>
                  <a:lnTo>
                    <a:pt x="1974" y="9798"/>
                  </a:lnTo>
                  <a:lnTo>
                    <a:pt x="2326" y="9868"/>
                  </a:lnTo>
                  <a:lnTo>
                    <a:pt x="2679" y="9798"/>
                  </a:lnTo>
                  <a:lnTo>
                    <a:pt x="3031" y="9657"/>
                  </a:lnTo>
                  <a:lnTo>
                    <a:pt x="3383" y="9445"/>
                  </a:lnTo>
                  <a:lnTo>
                    <a:pt x="3736" y="9163"/>
                  </a:lnTo>
                  <a:lnTo>
                    <a:pt x="4018" y="8741"/>
                  </a:lnTo>
                  <a:lnTo>
                    <a:pt x="4018" y="8952"/>
                  </a:lnTo>
                  <a:lnTo>
                    <a:pt x="4088" y="9163"/>
                  </a:lnTo>
                  <a:lnTo>
                    <a:pt x="4229" y="9375"/>
                  </a:lnTo>
                  <a:lnTo>
                    <a:pt x="4300" y="9516"/>
                  </a:lnTo>
                  <a:lnTo>
                    <a:pt x="4723" y="9727"/>
                  </a:lnTo>
                  <a:lnTo>
                    <a:pt x="5145" y="9798"/>
                  </a:lnTo>
                  <a:lnTo>
                    <a:pt x="5709" y="9798"/>
                  </a:lnTo>
                  <a:lnTo>
                    <a:pt x="6273" y="9727"/>
                  </a:lnTo>
                  <a:lnTo>
                    <a:pt x="6837" y="9586"/>
                  </a:lnTo>
                  <a:lnTo>
                    <a:pt x="7401" y="9375"/>
                  </a:lnTo>
                  <a:lnTo>
                    <a:pt x="7965" y="9093"/>
                  </a:lnTo>
                  <a:lnTo>
                    <a:pt x="8458" y="8741"/>
                  </a:lnTo>
                  <a:lnTo>
                    <a:pt x="8811" y="8388"/>
                  </a:lnTo>
                  <a:lnTo>
                    <a:pt x="9093" y="7965"/>
                  </a:lnTo>
                  <a:lnTo>
                    <a:pt x="9234" y="7542"/>
                  </a:lnTo>
                  <a:lnTo>
                    <a:pt x="9234" y="7331"/>
                  </a:lnTo>
                  <a:lnTo>
                    <a:pt x="9163" y="7190"/>
                  </a:lnTo>
                  <a:lnTo>
                    <a:pt x="9093" y="6978"/>
                  </a:lnTo>
                  <a:lnTo>
                    <a:pt x="8952" y="6767"/>
                  </a:lnTo>
                  <a:lnTo>
                    <a:pt x="8740" y="6556"/>
                  </a:lnTo>
                  <a:lnTo>
                    <a:pt x="8458" y="6344"/>
                  </a:lnTo>
                  <a:lnTo>
                    <a:pt x="8811" y="6203"/>
                  </a:lnTo>
                  <a:lnTo>
                    <a:pt x="9093" y="5992"/>
                  </a:lnTo>
                  <a:lnTo>
                    <a:pt x="9374" y="5710"/>
                  </a:lnTo>
                  <a:lnTo>
                    <a:pt x="9515" y="5357"/>
                  </a:lnTo>
                  <a:lnTo>
                    <a:pt x="9656" y="5005"/>
                  </a:lnTo>
                  <a:lnTo>
                    <a:pt x="9727" y="4652"/>
                  </a:lnTo>
                  <a:lnTo>
                    <a:pt x="9797" y="4230"/>
                  </a:lnTo>
                  <a:lnTo>
                    <a:pt x="9797" y="3877"/>
                  </a:lnTo>
                  <a:lnTo>
                    <a:pt x="9727" y="3525"/>
                  </a:lnTo>
                  <a:lnTo>
                    <a:pt x="9656" y="3172"/>
                  </a:lnTo>
                  <a:lnTo>
                    <a:pt x="9515" y="2890"/>
                  </a:lnTo>
                  <a:lnTo>
                    <a:pt x="9374" y="2679"/>
                  </a:lnTo>
                  <a:lnTo>
                    <a:pt x="9163" y="2467"/>
                  </a:lnTo>
                  <a:lnTo>
                    <a:pt x="8952" y="2256"/>
                  </a:lnTo>
                  <a:lnTo>
                    <a:pt x="8740" y="2186"/>
                  </a:lnTo>
                  <a:lnTo>
                    <a:pt x="8458" y="2045"/>
                  </a:lnTo>
                  <a:lnTo>
                    <a:pt x="7965" y="1974"/>
                  </a:lnTo>
                  <a:lnTo>
                    <a:pt x="7401" y="2115"/>
                  </a:lnTo>
                  <a:lnTo>
                    <a:pt x="6837" y="2397"/>
                  </a:lnTo>
                  <a:lnTo>
                    <a:pt x="6273" y="2749"/>
                  </a:lnTo>
                  <a:lnTo>
                    <a:pt x="6344" y="2186"/>
                  </a:lnTo>
                  <a:lnTo>
                    <a:pt x="6344" y="1692"/>
                  </a:lnTo>
                  <a:lnTo>
                    <a:pt x="6273" y="1269"/>
                  </a:lnTo>
                  <a:lnTo>
                    <a:pt x="6132" y="917"/>
                  </a:lnTo>
                  <a:lnTo>
                    <a:pt x="5991" y="635"/>
                  </a:lnTo>
                  <a:lnTo>
                    <a:pt x="5780" y="353"/>
                  </a:lnTo>
                  <a:lnTo>
                    <a:pt x="5498" y="212"/>
                  </a:lnTo>
                  <a:lnTo>
                    <a:pt x="5286" y="71"/>
                  </a:lnTo>
                  <a:lnTo>
                    <a:pt x="4934" y="71"/>
                  </a:lnTo>
                  <a:lnTo>
                    <a:pt x="4652" y="0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Shape 453"/>
            <p:cNvSpPr>
              <a:spLocks/>
            </p:cNvSpPr>
            <p:nvPr/>
          </p:nvSpPr>
          <p:spPr bwMode="auto">
            <a:xfrm>
              <a:off x="971907" y="3707967"/>
              <a:ext cx="219937" cy="341451"/>
            </a:xfrm>
            <a:custGeom>
              <a:avLst/>
              <a:gdLst>
                <a:gd name="T0" fmla="*/ 0 w 8811"/>
                <a:gd name="T1" fmla="*/ 0 h 13675"/>
                <a:gd name="T2" fmla="*/ 8811 w 8811"/>
                <a:gd name="T3" fmla="*/ 13675 h 13675"/>
              </a:gdLst>
              <a:ahLst/>
              <a:cxnLst>
                <a:cxn ang="0">
                  <a:pos x="5921" y="7261"/>
                </a:cxn>
                <a:cxn ang="0">
                  <a:pos x="7330" y="8177"/>
                </a:cxn>
                <a:cxn ang="0">
                  <a:pos x="8035" y="8952"/>
                </a:cxn>
                <a:cxn ang="0">
                  <a:pos x="8247" y="9375"/>
                </a:cxn>
                <a:cxn ang="0">
                  <a:pos x="6485" y="8318"/>
                </a:cxn>
                <a:cxn ang="0">
                  <a:pos x="5709" y="7684"/>
                </a:cxn>
                <a:cxn ang="0">
                  <a:pos x="5075" y="6838"/>
                </a:cxn>
                <a:cxn ang="0">
                  <a:pos x="4370" y="10009"/>
                </a:cxn>
                <a:cxn ang="0">
                  <a:pos x="4722" y="12406"/>
                </a:cxn>
                <a:cxn ang="0">
                  <a:pos x="3947" y="9657"/>
                </a:cxn>
                <a:cxn ang="0">
                  <a:pos x="3383" y="1"/>
                </a:cxn>
                <a:cxn ang="0">
                  <a:pos x="3172" y="212"/>
                </a:cxn>
                <a:cxn ang="0">
                  <a:pos x="2960" y="1199"/>
                </a:cxn>
                <a:cxn ang="0">
                  <a:pos x="2749" y="4018"/>
                </a:cxn>
                <a:cxn ang="0">
                  <a:pos x="2678" y="6133"/>
                </a:cxn>
                <a:cxn ang="0">
                  <a:pos x="2608" y="8177"/>
                </a:cxn>
                <a:cxn ang="0">
                  <a:pos x="2326" y="10432"/>
                </a:cxn>
                <a:cxn ang="0">
                  <a:pos x="2044" y="11419"/>
                </a:cxn>
                <a:cxn ang="0">
                  <a:pos x="1551" y="12265"/>
                </a:cxn>
                <a:cxn ang="0">
                  <a:pos x="916" y="12829"/>
                </a:cxn>
                <a:cxn ang="0">
                  <a:pos x="916" y="12547"/>
                </a:cxn>
                <a:cxn ang="0">
                  <a:pos x="1551" y="9375"/>
                </a:cxn>
                <a:cxn ang="0">
                  <a:pos x="2256" y="7049"/>
                </a:cxn>
                <a:cxn ang="0">
                  <a:pos x="2678" y="6062"/>
                </a:cxn>
                <a:cxn ang="0">
                  <a:pos x="2185" y="6767"/>
                </a:cxn>
                <a:cxn ang="0">
                  <a:pos x="1339" y="8600"/>
                </a:cxn>
                <a:cxn ang="0">
                  <a:pos x="71" y="11631"/>
                </a:cxn>
                <a:cxn ang="0">
                  <a:pos x="0" y="12899"/>
                </a:cxn>
                <a:cxn ang="0">
                  <a:pos x="141" y="13534"/>
                </a:cxn>
                <a:cxn ang="0">
                  <a:pos x="493" y="13675"/>
                </a:cxn>
                <a:cxn ang="0">
                  <a:pos x="987" y="13393"/>
                </a:cxn>
                <a:cxn ang="0">
                  <a:pos x="2115" y="12124"/>
                </a:cxn>
                <a:cxn ang="0">
                  <a:pos x="2960" y="10432"/>
                </a:cxn>
                <a:cxn ang="0">
                  <a:pos x="3242" y="12124"/>
                </a:cxn>
                <a:cxn ang="0">
                  <a:pos x="3736" y="13252"/>
                </a:cxn>
                <a:cxn ang="0">
                  <a:pos x="4159" y="13604"/>
                </a:cxn>
                <a:cxn ang="0">
                  <a:pos x="4582" y="13675"/>
                </a:cxn>
                <a:cxn ang="0">
                  <a:pos x="5145" y="13393"/>
                </a:cxn>
                <a:cxn ang="0">
                  <a:pos x="5498" y="12970"/>
                </a:cxn>
                <a:cxn ang="0">
                  <a:pos x="5639" y="12476"/>
                </a:cxn>
                <a:cxn ang="0">
                  <a:pos x="5639" y="11067"/>
                </a:cxn>
                <a:cxn ang="0">
                  <a:pos x="5145" y="8600"/>
                </a:cxn>
                <a:cxn ang="0">
                  <a:pos x="5921" y="9093"/>
                </a:cxn>
                <a:cxn ang="0">
                  <a:pos x="7471" y="9939"/>
                </a:cxn>
                <a:cxn ang="0">
                  <a:pos x="8176" y="10503"/>
                </a:cxn>
                <a:cxn ang="0">
                  <a:pos x="8458" y="10714"/>
                </a:cxn>
                <a:cxn ang="0">
                  <a:pos x="8670" y="10644"/>
                </a:cxn>
                <a:cxn ang="0">
                  <a:pos x="8811" y="10009"/>
                </a:cxn>
                <a:cxn ang="0">
                  <a:pos x="8670" y="8388"/>
                </a:cxn>
                <a:cxn ang="0">
                  <a:pos x="8317" y="7895"/>
                </a:cxn>
                <a:cxn ang="0">
                  <a:pos x="7330" y="7049"/>
                </a:cxn>
                <a:cxn ang="0">
                  <a:pos x="5498" y="6062"/>
                </a:cxn>
                <a:cxn ang="0">
                  <a:pos x="4582" y="5287"/>
                </a:cxn>
                <a:cxn ang="0">
                  <a:pos x="4300" y="4794"/>
                </a:cxn>
                <a:cxn ang="0">
                  <a:pos x="4229" y="3384"/>
                </a:cxn>
                <a:cxn ang="0">
                  <a:pos x="4229" y="1904"/>
                </a:cxn>
                <a:cxn ang="0">
                  <a:pos x="4088" y="847"/>
                </a:cxn>
                <a:cxn ang="0">
                  <a:pos x="3736" y="283"/>
                </a:cxn>
                <a:cxn ang="0">
                  <a:pos x="3383" y="1"/>
                </a:cxn>
              </a:cxnLst>
              <a:rect l="T0" t="T1" r="T2" b="T3"/>
              <a:pathLst>
                <a:path w="8811" h="13675" extrusionOk="0">
                  <a:moveTo>
                    <a:pt x="5075" y="6838"/>
                  </a:moveTo>
                  <a:lnTo>
                    <a:pt x="5921" y="7261"/>
                  </a:lnTo>
                  <a:lnTo>
                    <a:pt x="6907" y="7824"/>
                  </a:lnTo>
                  <a:lnTo>
                    <a:pt x="7330" y="8177"/>
                  </a:lnTo>
                  <a:lnTo>
                    <a:pt x="7683" y="8529"/>
                  </a:lnTo>
                  <a:lnTo>
                    <a:pt x="8035" y="8952"/>
                  </a:lnTo>
                  <a:lnTo>
                    <a:pt x="8247" y="9375"/>
                  </a:lnTo>
                  <a:lnTo>
                    <a:pt x="7330" y="8811"/>
                  </a:lnTo>
                  <a:lnTo>
                    <a:pt x="6485" y="8318"/>
                  </a:lnTo>
                  <a:lnTo>
                    <a:pt x="6132" y="8036"/>
                  </a:lnTo>
                  <a:lnTo>
                    <a:pt x="5709" y="7684"/>
                  </a:lnTo>
                  <a:lnTo>
                    <a:pt x="5357" y="7331"/>
                  </a:lnTo>
                  <a:lnTo>
                    <a:pt x="5075" y="6838"/>
                  </a:lnTo>
                  <a:close/>
                  <a:moveTo>
                    <a:pt x="3877" y="7261"/>
                  </a:moveTo>
                  <a:lnTo>
                    <a:pt x="4370" y="10009"/>
                  </a:lnTo>
                  <a:lnTo>
                    <a:pt x="4652" y="11701"/>
                  </a:lnTo>
                  <a:lnTo>
                    <a:pt x="4722" y="12406"/>
                  </a:lnTo>
                  <a:lnTo>
                    <a:pt x="4159" y="11983"/>
                  </a:lnTo>
                  <a:lnTo>
                    <a:pt x="3947" y="9657"/>
                  </a:lnTo>
                  <a:lnTo>
                    <a:pt x="3877" y="7261"/>
                  </a:lnTo>
                  <a:close/>
                  <a:moveTo>
                    <a:pt x="3383" y="1"/>
                  </a:moveTo>
                  <a:lnTo>
                    <a:pt x="3242" y="71"/>
                  </a:lnTo>
                  <a:lnTo>
                    <a:pt x="3172" y="212"/>
                  </a:lnTo>
                  <a:lnTo>
                    <a:pt x="3101" y="494"/>
                  </a:lnTo>
                  <a:lnTo>
                    <a:pt x="2960" y="1199"/>
                  </a:lnTo>
                  <a:lnTo>
                    <a:pt x="2890" y="2115"/>
                  </a:lnTo>
                  <a:lnTo>
                    <a:pt x="2749" y="4018"/>
                  </a:lnTo>
                  <a:lnTo>
                    <a:pt x="2678" y="5358"/>
                  </a:lnTo>
                  <a:lnTo>
                    <a:pt x="2678" y="6133"/>
                  </a:lnTo>
                  <a:lnTo>
                    <a:pt x="2608" y="7120"/>
                  </a:lnTo>
                  <a:lnTo>
                    <a:pt x="2608" y="8177"/>
                  </a:lnTo>
                  <a:lnTo>
                    <a:pt x="2537" y="9305"/>
                  </a:lnTo>
                  <a:lnTo>
                    <a:pt x="2326" y="10432"/>
                  </a:lnTo>
                  <a:lnTo>
                    <a:pt x="2185" y="10926"/>
                  </a:lnTo>
                  <a:lnTo>
                    <a:pt x="2044" y="11419"/>
                  </a:lnTo>
                  <a:lnTo>
                    <a:pt x="1833" y="11842"/>
                  </a:lnTo>
                  <a:lnTo>
                    <a:pt x="1551" y="12265"/>
                  </a:lnTo>
                  <a:lnTo>
                    <a:pt x="1269" y="12547"/>
                  </a:lnTo>
                  <a:lnTo>
                    <a:pt x="916" y="12829"/>
                  </a:lnTo>
                  <a:lnTo>
                    <a:pt x="916" y="12758"/>
                  </a:lnTo>
                  <a:lnTo>
                    <a:pt x="916" y="12547"/>
                  </a:lnTo>
                  <a:lnTo>
                    <a:pt x="1057" y="11772"/>
                  </a:lnTo>
                  <a:lnTo>
                    <a:pt x="1551" y="9375"/>
                  </a:lnTo>
                  <a:lnTo>
                    <a:pt x="1903" y="8106"/>
                  </a:lnTo>
                  <a:lnTo>
                    <a:pt x="2256" y="7049"/>
                  </a:lnTo>
                  <a:lnTo>
                    <a:pt x="2537" y="6274"/>
                  </a:lnTo>
                  <a:lnTo>
                    <a:pt x="2678" y="6062"/>
                  </a:lnTo>
                  <a:lnTo>
                    <a:pt x="2537" y="6203"/>
                  </a:lnTo>
                  <a:lnTo>
                    <a:pt x="2185" y="6767"/>
                  </a:lnTo>
                  <a:lnTo>
                    <a:pt x="1762" y="7613"/>
                  </a:lnTo>
                  <a:lnTo>
                    <a:pt x="1339" y="8600"/>
                  </a:lnTo>
                  <a:lnTo>
                    <a:pt x="493" y="10573"/>
                  </a:lnTo>
                  <a:lnTo>
                    <a:pt x="71" y="11631"/>
                  </a:lnTo>
                  <a:lnTo>
                    <a:pt x="0" y="12335"/>
                  </a:lnTo>
                  <a:lnTo>
                    <a:pt x="0" y="12899"/>
                  </a:lnTo>
                  <a:lnTo>
                    <a:pt x="0" y="13252"/>
                  </a:lnTo>
                  <a:lnTo>
                    <a:pt x="141" y="13534"/>
                  </a:lnTo>
                  <a:lnTo>
                    <a:pt x="282" y="13604"/>
                  </a:lnTo>
                  <a:lnTo>
                    <a:pt x="493" y="13675"/>
                  </a:lnTo>
                  <a:lnTo>
                    <a:pt x="705" y="13604"/>
                  </a:lnTo>
                  <a:lnTo>
                    <a:pt x="987" y="13393"/>
                  </a:lnTo>
                  <a:lnTo>
                    <a:pt x="1551" y="12899"/>
                  </a:lnTo>
                  <a:lnTo>
                    <a:pt x="2115" y="12124"/>
                  </a:lnTo>
                  <a:lnTo>
                    <a:pt x="2608" y="11278"/>
                  </a:lnTo>
                  <a:lnTo>
                    <a:pt x="2960" y="10432"/>
                  </a:lnTo>
                  <a:lnTo>
                    <a:pt x="3101" y="11419"/>
                  </a:lnTo>
                  <a:lnTo>
                    <a:pt x="3242" y="12124"/>
                  </a:lnTo>
                  <a:lnTo>
                    <a:pt x="3454" y="12758"/>
                  </a:lnTo>
                  <a:lnTo>
                    <a:pt x="3736" y="13252"/>
                  </a:lnTo>
                  <a:lnTo>
                    <a:pt x="3947" y="13463"/>
                  </a:lnTo>
                  <a:lnTo>
                    <a:pt x="4159" y="13604"/>
                  </a:lnTo>
                  <a:lnTo>
                    <a:pt x="4370" y="13675"/>
                  </a:lnTo>
                  <a:lnTo>
                    <a:pt x="4582" y="13675"/>
                  </a:lnTo>
                  <a:lnTo>
                    <a:pt x="4863" y="13604"/>
                  </a:lnTo>
                  <a:lnTo>
                    <a:pt x="5145" y="13393"/>
                  </a:lnTo>
                  <a:lnTo>
                    <a:pt x="5357" y="13252"/>
                  </a:lnTo>
                  <a:lnTo>
                    <a:pt x="5498" y="12970"/>
                  </a:lnTo>
                  <a:lnTo>
                    <a:pt x="5568" y="12758"/>
                  </a:lnTo>
                  <a:lnTo>
                    <a:pt x="5639" y="12476"/>
                  </a:lnTo>
                  <a:lnTo>
                    <a:pt x="5639" y="11772"/>
                  </a:lnTo>
                  <a:lnTo>
                    <a:pt x="5639" y="11067"/>
                  </a:lnTo>
                  <a:lnTo>
                    <a:pt x="5357" y="9657"/>
                  </a:lnTo>
                  <a:lnTo>
                    <a:pt x="5145" y="8600"/>
                  </a:lnTo>
                  <a:lnTo>
                    <a:pt x="5498" y="8882"/>
                  </a:lnTo>
                  <a:lnTo>
                    <a:pt x="5921" y="9093"/>
                  </a:lnTo>
                  <a:lnTo>
                    <a:pt x="6696" y="9516"/>
                  </a:lnTo>
                  <a:lnTo>
                    <a:pt x="7471" y="9939"/>
                  </a:lnTo>
                  <a:lnTo>
                    <a:pt x="7894" y="10221"/>
                  </a:lnTo>
                  <a:lnTo>
                    <a:pt x="8176" y="10503"/>
                  </a:lnTo>
                  <a:lnTo>
                    <a:pt x="8317" y="10644"/>
                  </a:lnTo>
                  <a:lnTo>
                    <a:pt x="8458" y="10714"/>
                  </a:lnTo>
                  <a:lnTo>
                    <a:pt x="8599" y="10714"/>
                  </a:lnTo>
                  <a:lnTo>
                    <a:pt x="8670" y="10644"/>
                  </a:lnTo>
                  <a:lnTo>
                    <a:pt x="8740" y="10362"/>
                  </a:lnTo>
                  <a:lnTo>
                    <a:pt x="8811" y="10009"/>
                  </a:lnTo>
                  <a:lnTo>
                    <a:pt x="8811" y="9023"/>
                  </a:lnTo>
                  <a:lnTo>
                    <a:pt x="8670" y="8388"/>
                  </a:lnTo>
                  <a:lnTo>
                    <a:pt x="8529" y="8106"/>
                  </a:lnTo>
                  <a:lnTo>
                    <a:pt x="8317" y="7895"/>
                  </a:lnTo>
                  <a:lnTo>
                    <a:pt x="7894" y="7402"/>
                  </a:lnTo>
                  <a:lnTo>
                    <a:pt x="7330" y="7049"/>
                  </a:lnTo>
                  <a:lnTo>
                    <a:pt x="6696" y="6697"/>
                  </a:lnTo>
                  <a:lnTo>
                    <a:pt x="5498" y="6062"/>
                  </a:lnTo>
                  <a:lnTo>
                    <a:pt x="5004" y="5710"/>
                  </a:lnTo>
                  <a:lnTo>
                    <a:pt x="4582" y="5287"/>
                  </a:lnTo>
                  <a:lnTo>
                    <a:pt x="4441" y="5076"/>
                  </a:lnTo>
                  <a:lnTo>
                    <a:pt x="4300" y="4794"/>
                  </a:lnTo>
                  <a:lnTo>
                    <a:pt x="4229" y="4159"/>
                  </a:lnTo>
                  <a:lnTo>
                    <a:pt x="4229" y="3384"/>
                  </a:lnTo>
                  <a:lnTo>
                    <a:pt x="4229" y="2609"/>
                  </a:lnTo>
                  <a:lnTo>
                    <a:pt x="4229" y="1904"/>
                  </a:lnTo>
                  <a:lnTo>
                    <a:pt x="4159" y="1199"/>
                  </a:lnTo>
                  <a:lnTo>
                    <a:pt x="4088" y="847"/>
                  </a:lnTo>
                  <a:lnTo>
                    <a:pt x="3947" y="565"/>
                  </a:lnTo>
                  <a:lnTo>
                    <a:pt x="3736" y="283"/>
                  </a:lnTo>
                  <a:lnTo>
                    <a:pt x="3524" y="71"/>
                  </a:lnTo>
                  <a:lnTo>
                    <a:pt x="3383" y="1"/>
                  </a:lnTo>
                  <a:close/>
                </a:path>
              </a:pathLst>
            </a:custGeom>
            <a:solidFill>
              <a:srgbClr val="F7CA0F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Shape 454"/>
            <p:cNvSpPr>
              <a:spLocks/>
            </p:cNvSpPr>
            <p:nvPr/>
          </p:nvSpPr>
          <p:spPr bwMode="auto">
            <a:xfrm>
              <a:off x="2016215" y="4890400"/>
              <a:ext cx="120254" cy="586475"/>
            </a:xfrm>
            <a:custGeom>
              <a:avLst/>
              <a:gdLst>
                <a:gd name="T0" fmla="*/ 0 w 4794"/>
                <a:gd name="T1" fmla="*/ 0 h 23472"/>
                <a:gd name="T2" fmla="*/ 4794 w 4794"/>
                <a:gd name="T3" fmla="*/ 23472 h 23472"/>
              </a:gdLst>
              <a:ahLst/>
              <a:cxnLst>
                <a:cxn ang="0">
                  <a:pos x="3173" y="8177"/>
                </a:cxn>
                <a:cxn ang="0">
                  <a:pos x="3666" y="11208"/>
                </a:cxn>
                <a:cxn ang="0">
                  <a:pos x="3666" y="14239"/>
                </a:cxn>
                <a:cxn ang="0">
                  <a:pos x="3102" y="17340"/>
                </a:cxn>
                <a:cxn ang="0">
                  <a:pos x="2115" y="17481"/>
                </a:cxn>
                <a:cxn ang="0">
                  <a:pos x="1411" y="14802"/>
                </a:cxn>
                <a:cxn ang="0">
                  <a:pos x="1199" y="12195"/>
                </a:cxn>
                <a:cxn ang="0">
                  <a:pos x="1622" y="9516"/>
                </a:cxn>
                <a:cxn ang="0">
                  <a:pos x="1974" y="9939"/>
                </a:cxn>
                <a:cxn ang="0">
                  <a:pos x="1904" y="14450"/>
                </a:cxn>
                <a:cxn ang="0">
                  <a:pos x="2045" y="16142"/>
                </a:cxn>
                <a:cxn ang="0">
                  <a:pos x="2327" y="16635"/>
                </a:cxn>
                <a:cxn ang="0">
                  <a:pos x="2679" y="16424"/>
                </a:cxn>
                <a:cxn ang="0">
                  <a:pos x="2961" y="15507"/>
                </a:cxn>
                <a:cxn ang="0">
                  <a:pos x="3173" y="13463"/>
                </a:cxn>
                <a:cxn ang="0">
                  <a:pos x="3102" y="10221"/>
                </a:cxn>
                <a:cxn ang="0">
                  <a:pos x="2750" y="6626"/>
                </a:cxn>
                <a:cxn ang="0">
                  <a:pos x="2115" y="776"/>
                </a:cxn>
                <a:cxn ang="0">
                  <a:pos x="2045" y="2961"/>
                </a:cxn>
                <a:cxn ang="0">
                  <a:pos x="1974" y="5076"/>
                </a:cxn>
                <a:cxn ang="0">
                  <a:pos x="1692" y="6697"/>
                </a:cxn>
                <a:cxn ang="0">
                  <a:pos x="776" y="9093"/>
                </a:cxn>
                <a:cxn ang="0">
                  <a:pos x="283" y="10644"/>
                </a:cxn>
                <a:cxn ang="0">
                  <a:pos x="1" y="12406"/>
                </a:cxn>
                <a:cxn ang="0">
                  <a:pos x="71" y="13886"/>
                </a:cxn>
                <a:cxn ang="0">
                  <a:pos x="353" y="15366"/>
                </a:cxn>
                <a:cxn ang="0">
                  <a:pos x="1270" y="18256"/>
                </a:cxn>
                <a:cxn ang="0">
                  <a:pos x="1833" y="19736"/>
                </a:cxn>
                <a:cxn ang="0">
                  <a:pos x="1833" y="20371"/>
                </a:cxn>
                <a:cxn ang="0">
                  <a:pos x="1551" y="21357"/>
                </a:cxn>
                <a:cxn ang="0">
                  <a:pos x="988" y="22274"/>
                </a:cxn>
                <a:cxn ang="0">
                  <a:pos x="494" y="23049"/>
                </a:cxn>
                <a:cxn ang="0">
                  <a:pos x="635" y="23402"/>
                </a:cxn>
                <a:cxn ang="0">
                  <a:pos x="776" y="23472"/>
                </a:cxn>
                <a:cxn ang="0">
                  <a:pos x="1129" y="23261"/>
                </a:cxn>
                <a:cxn ang="0">
                  <a:pos x="2045" y="21992"/>
                </a:cxn>
                <a:cxn ang="0">
                  <a:pos x="3243" y="19454"/>
                </a:cxn>
                <a:cxn ang="0">
                  <a:pos x="4371" y="16635"/>
                </a:cxn>
                <a:cxn ang="0">
                  <a:pos x="4794" y="13463"/>
                </a:cxn>
                <a:cxn ang="0">
                  <a:pos x="4653" y="10362"/>
                </a:cxn>
                <a:cxn ang="0">
                  <a:pos x="4089" y="7331"/>
                </a:cxn>
                <a:cxn ang="0">
                  <a:pos x="3243" y="4300"/>
                </a:cxn>
                <a:cxn ang="0">
                  <a:pos x="3173" y="3173"/>
                </a:cxn>
                <a:cxn ang="0">
                  <a:pos x="2468" y="424"/>
                </a:cxn>
                <a:cxn ang="0">
                  <a:pos x="2256" y="1"/>
                </a:cxn>
              </a:cxnLst>
              <a:rect l="T0" t="T1" r="T2" b="T3"/>
              <a:pathLst>
                <a:path w="4794" h="23472" extrusionOk="0">
                  <a:moveTo>
                    <a:pt x="2750" y="6626"/>
                  </a:moveTo>
                  <a:lnTo>
                    <a:pt x="3173" y="8177"/>
                  </a:lnTo>
                  <a:lnTo>
                    <a:pt x="3455" y="9728"/>
                  </a:lnTo>
                  <a:lnTo>
                    <a:pt x="3666" y="11208"/>
                  </a:lnTo>
                  <a:lnTo>
                    <a:pt x="3736" y="12758"/>
                  </a:lnTo>
                  <a:lnTo>
                    <a:pt x="3666" y="14239"/>
                  </a:lnTo>
                  <a:lnTo>
                    <a:pt x="3455" y="15789"/>
                  </a:lnTo>
                  <a:lnTo>
                    <a:pt x="3102" y="17340"/>
                  </a:lnTo>
                  <a:lnTo>
                    <a:pt x="2609" y="18891"/>
                  </a:lnTo>
                  <a:lnTo>
                    <a:pt x="2115" y="17481"/>
                  </a:lnTo>
                  <a:lnTo>
                    <a:pt x="1692" y="16142"/>
                  </a:lnTo>
                  <a:lnTo>
                    <a:pt x="1411" y="14802"/>
                  </a:lnTo>
                  <a:lnTo>
                    <a:pt x="1199" y="13534"/>
                  </a:lnTo>
                  <a:lnTo>
                    <a:pt x="1199" y="12195"/>
                  </a:lnTo>
                  <a:lnTo>
                    <a:pt x="1340" y="10855"/>
                  </a:lnTo>
                  <a:lnTo>
                    <a:pt x="1622" y="9516"/>
                  </a:lnTo>
                  <a:lnTo>
                    <a:pt x="2115" y="8036"/>
                  </a:lnTo>
                  <a:lnTo>
                    <a:pt x="1974" y="9939"/>
                  </a:lnTo>
                  <a:lnTo>
                    <a:pt x="1904" y="12970"/>
                  </a:lnTo>
                  <a:lnTo>
                    <a:pt x="1904" y="14450"/>
                  </a:lnTo>
                  <a:lnTo>
                    <a:pt x="1974" y="15719"/>
                  </a:lnTo>
                  <a:lnTo>
                    <a:pt x="2045" y="16142"/>
                  </a:lnTo>
                  <a:lnTo>
                    <a:pt x="2186" y="16494"/>
                  </a:lnTo>
                  <a:lnTo>
                    <a:pt x="2327" y="16635"/>
                  </a:lnTo>
                  <a:lnTo>
                    <a:pt x="2468" y="16635"/>
                  </a:lnTo>
                  <a:lnTo>
                    <a:pt x="2679" y="16424"/>
                  </a:lnTo>
                  <a:lnTo>
                    <a:pt x="2820" y="16001"/>
                  </a:lnTo>
                  <a:lnTo>
                    <a:pt x="2961" y="15507"/>
                  </a:lnTo>
                  <a:lnTo>
                    <a:pt x="3102" y="14943"/>
                  </a:lnTo>
                  <a:lnTo>
                    <a:pt x="3173" y="13463"/>
                  </a:lnTo>
                  <a:lnTo>
                    <a:pt x="3173" y="11842"/>
                  </a:lnTo>
                  <a:lnTo>
                    <a:pt x="3102" y="10221"/>
                  </a:lnTo>
                  <a:lnTo>
                    <a:pt x="2961" y="8670"/>
                  </a:lnTo>
                  <a:lnTo>
                    <a:pt x="2750" y="6626"/>
                  </a:lnTo>
                  <a:close/>
                  <a:moveTo>
                    <a:pt x="2256" y="1"/>
                  </a:moveTo>
                  <a:lnTo>
                    <a:pt x="2115" y="776"/>
                  </a:lnTo>
                  <a:lnTo>
                    <a:pt x="2045" y="1481"/>
                  </a:lnTo>
                  <a:lnTo>
                    <a:pt x="2045" y="2961"/>
                  </a:lnTo>
                  <a:lnTo>
                    <a:pt x="2045" y="4371"/>
                  </a:lnTo>
                  <a:lnTo>
                    <a:pt x="1974" y="5076"/>
                  </a:lnTo>
                  <a:lnTo>
                    <a:pt x="1904" y="5851"/>
                  </a:lnTo>
                  <a:lnTo>
                    <a:pt x="1692" y="6697"/>
                  </a:lnTo>
                  <a:lnTo>
                    <a:pt x="1411" y="7472"/>
                  </a:lnTo>
                  <a:lnTo>
                    <a:pt x="776" y="9093"/>
                  </a:lnTo>
                  <a:lnTo>
                    <a:pt x="494" y="9869"/>
                  </a:lnTo>
                  <a:lnTo>
                    <a:pt x="283" y="10644"/>
                  </a:lnTo>
                  <a:lnTo>
                    <a:pt x="71" y="11490"/>
                  </a:lnTo>
                  <a:lnTo>
                    <a:pt x="1" y="12406"/>
                  </a:lnTo>
                  <a:lnTo>
                    <a:pt x="1" y="13181"/>
                  </a:lnTo>
                  <a:lnTo>
                    <a:pt x="71" y="13886"/>
                  </a:lnTo>
                  <a:lnTo>
                    <a:pt x="142" y="14661"/>
                  </a:lnTo>
                  <a:lnTo>
                    <a:pt x="353" y="15366"/>
                  </a:lnTo>
                  <a:lnTo>
                    <a:pt x="776" y="16846"/>
                  </a:lnTo>
                  <a:lnTo>
                    <a:pt x="1270" y="18256"/>
                  </a:lnTo>
                  <a:lnTo>
                    <a:pt x="1622" y="19102"/>
                  </a:lnTo>
                  <a:lnTo>
                    <a:pt x="1833" y="19736"/>
                  </a:lnTo>
                  <a:lnTo>
                    <a:pt x="1833" y="20018"/>
                  </a:lnTo>
                  <a:lnTo>
                    <a:pt x="1833" y="20371"/>
                  </a:lnTo>
                  <a:lnTo>
                    <a:pt x="1622" y="21146"/>
                  </a:lnTo>
                  <a:lnTo>
                    <a:pt x="1551" y="21357"/>
                  </a:lnTo>
                  <a:lnTo>
                    <a:pt x="1411" y="21639"/>
                  </a:lnTo>
                  <a:lnTo>
                    <a:pt x="988" y="22274"/>
                  </a:lnTo>
                  <a:lnTo>
                    <a:pt x="565" y="22838"/>
                  </a:lnTo>
                  <a:lnTo>
                    <a:pt x="494" y="23049"/>
                  </a:lnTo>
                  <a:lnTo>
                    <a:pt x="494" y="23261"/>
                  </a:lnTo>
                  <a:lnTo>
                    <a:pt x="635" y="23402"/>
                  </a:lnTo>
                  <a:lnTo>
                    <a:pt x="706" y="23402"/>
                  </a:lnTo>
                  <a:lnTo>
                    <a:pt x="776" y="23472"/>
                  </a:lnTo>
                  <a:lnTo>
                    <a:pt x="917" y="23402"/>
                  </a:lnTo>
                  <a:lnTo>
                    <a:pt x="1129" y="23261"/>
                  </a:lnTo>
                  <a:lnTo>
                    <a:pt x="1411" y="22979"/>
                  </a:lnTo>
                  <a:lnTo>
                    <a:pt x="2045" y="21992"/>
                  </a:lnTo>
                  <a:lnTo>
                    <a:pt x="2679" y="20794"/>
                  </a:lnTo>
                  <a:lnTo>
                    <a:pt x="3243" y="19454"/>
                  </a:lnTo>
                  <a:lnTo>
                    <a:pt x="3736" y="18256"/>
                  </a:lnTo>
                  <a:lnTo>
                    <a:pt x="4371" y="16635"/>
                  </a:lnTo>
                  <a:lnTo>
                    <a:pt x="4653" y="15014"/>
                  </a:lnTo>
                  <a:lnTo>
                    <a:pt x="4794" y="13463"/>
                  </a:lnTo>
                  <a:lnTo>
                    <a:pt x="4794" y="11913"/>
                  </a:lnTo>
                  <a:lnTo>
                    <a:pt x="4653" y="10362"/>
                  </a:lnTo>
                  <a:lnTo>
                    <a:pt x="4441" y="8882"/>
                  </a:lnTo>
                  <a:lnTo>
                    <a:pt x="4089" y="7331"/>
                  </a:lnTo>
                  <a:lnTo>
                    <a:pt x="3666" y="5851"/>
                  </a:lnTo>
                  <a:lnTo>
                    <a:pt x="3243" y="4300"/>
                  </a:lnTo>
                  <a:lnTo>
                    <a:pt x="3243" y="3807"/>
                  </a:lnTo>
                  <a:lnTo>
                    <a:pt x="3173" y="3173"/>
                  </a:lnTo>
                  <a:lnTo>
                    <a:pt x="2820" y="1692"/>
                  </a:lnTo>
                  <a:lnTo>
                    <a:pt x="2468" y="424"/>
                  </a:lnTo>
                  <a:lnTo>
                    <a:pt x="2327" y="71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Shape 455"/>
            <p:cNvGrpSpPr>
              <a:grpSpLocks/>
            </p:cNvGrpSpPr>
            <p:nvPr/>
          </p:nvGrpSpPr>
          <p:grpSpPr bwMode="auto">
            <a:xfrm>
              <a:off x="1217161" y="5035833"/>
              <a:ext cx="169305" cy="270316"/>
              <a:chOff x="3510936" y="5035833"/>
              <a:chExt cx="169305" cy="270316"/>
            </a:xfrm>
          </p:grpSpPr>
          <p:sp>
            <p:nvSpPr>
              <p:cNvPr id="20" name="Shape 456"/>
              <p:cNvSpPr>
                <a:spLocks/>
              </p:cNvSpPr>
              <p:nvPr/>
            </p:nvSpPr>
            <p:spPr bwMode="auto">
              <a:xfrm>
                <a:off x="3510936" y="5105388"/>
                <a:ext cx="87026" cy="77459"/>
              </a:xfrm>
              <a:custGeom>
                <a:avLst/>
                <a:gdLst>
                  <a:gd name="T0" fmla="*/ 0 w 3454"/>
                  <a:gd name="T1" fmla="*/ 0 h 3103"/>
                  <a:gd name="T2" fmla="*/ 3454 w 3454"/>
                  <a:gd name="T3" fmla="*/ 3103 h 3103"/>
                </a:gdLst>
                <a:ahLst/>
                <a:cxnLst>
                  <a:cxn ang="0">
                    <a:pos x="2185" y="1"/>
                  </a:cxn>
                  <a:cxn ang="0">
                    <a:pos x="1762" y="142"/>
                  </a:cxn>
                  <a:cxn ang="0">
                    <a:pos x="1269" y="424"/>
                  </a:cxn>
                  <a:cxn ang="0">
                    <a:pos x="846" y="706"/>
                  </a:cxn>
                  <a:cxn ang="0">
                    <a:pos x="494" y="1129"/>
                  </a:cxn>
                  <a:cxn ang="0">
                    <a:pos x="212" y="1551"/>
                  </a:cxn>
                  <a:cxn ang="0">
                    <a:pos x="71" y="1904"/>
                  </a:cxn>
                  <a:cxn ang="0">
                    <a:pos x="0" y="2327"/>
                  </a:cxn>
                  <a:cxn ang="0">
                    <a:pos x="71" y="2468"/>
                  </a:cxn>
                  <a:cxn ang="0">
                    <a:pos x="141" y="2679"/>
                  </a:cxn>
                  <a:cxn ang="0">
                    <a:pos x="282" y="2820"/>
                  </a:cxn>
                  <a:cxn ang="0">
                    <a:pos x="494" y="2891"/>
                  </a:cxn>
                  <a:cxn ang="0">
                    <a:pos x="705" y="3032"/>
                  </a:cxn>
                  <a:cxn ang="0">
                    <a:pos x="1058" y="3102"/>
                  </a:cxn>
                  <a:cxn ang="0">
                    <a:pos x="2256" y="3102"/>
                  </a:cxn>
                  <a:cxn ang="0">
                    <a:pos x="2538" y="2961"/>
                  </a:cxn>
                  <a:cxn ang="0">
                    <a:pos x="2820" y="2750"/>
                  </a:cxn>
                  <a:cxn ang="0">
                    <a:pos x="3031" y="2468"/>
                  </a:cxn>
                  <a:cxn ang="0">
                    <a:pos x="3313" y="1974"/>
                  </a:cxn>
                  <a:cxn ang="0">
                    <a:pos x="3454" y="1622"/>
                  </a:cxn>
                  <a:cxn ang="0">
                    <a:pos x="3384" y="917"/>
                  </a:cxn>
                  <a:cxn ang="0">
                    <a:pos x="3313" y="635"/>
                  </a:cxn>
                  <a:cxn ang="0">
                    <a:pos x="3243" y="424"/>
                  </a:cxn>
                  <a:cxn ang="0">
                    <a:pos x="3102" y="212"/>
                  </a:cxn>
                  <a:cxn ang="0">
                    <a:pos x="2961" y="142"/>
                  </a:cxn>
                  <a:cxn ang="0">
                    <a:pos x="2820" y="1"/>
                  </a:cxn>
                </a:cxnLst>
                <a:rect l="T0" t="T1" r="T2" b="T3"/>
                <a:pathLst>
                  <a:path w="3454" h="3103" extrusionOk="0">
                    <a:moveTo>
                      <a:pt x="2185" y="1"/>
                    </a:moveTo>
                    <a:lnTo>
                      <a:pt x="1762" y="142"/>
                    </a:lnTo>
                    <a:lnTo>
                      <a:pt x="1269" y="424"/>
                    </a:lnTo>
                    <a:lnTo>
                      <a:pt x="846" y="706"/>
                    </a:lnTo>
                    <a:lnTo>
                      <a:pt x="494" y="1129"/>
                    </a:lnTo>
                    <a:lnTo>
                      <a:pt x="212" y="1551"/>
                    </a:lnTo>
                    <a:lnTo>
                      <a:pt x="71" y="1904"/>
                    </a:lnTo>
                    <a:lnTo>
                      <a:pt x="0" y="2327"/>
                    </a:lnTo>
                    <a:lnTo>
                      <a:pt x="71" y="2468"/>
                    </a:lnTo>
                    <a:lnTo>
                      <a:pt x="141" y="2679"/>
                    </a:lnTo>
                    <a:lnTo>
                      <a:pt x="282" y="2820"/>
                    </a:lnTo>
                    <a:lnTo>
                      <a:pt x="494" y="2891"/>
                    </a:lnTo>
                    <a:lnTo>
                      <a:pt x="705" y="3032"/>
                    </a:lnTo>
                    <a:lnTo>
                      <a:pt x="1058" y="3102"/>
                    </a:lnTo>
                    <a:lnTo>
                      <a:pt x="2256" y="3102"/>
                    </a:lnTo>
                    <a:lnTo>
                      <a:pt x="2538" y="2961"/>
                    </a:lnTo>
                    <a:lnTo>
                      <a:pt x="2820" y="2750"/>
                    </a:lnTo>
                    <a:lnTo>
                      <a:pt x="3031" y="2468"/>
                    </a:lnTo>
                    <a:lnTo>
                      <a:pt x="3313" y="1974"/>
                    </a:lnTo>
                    <a:lnTo>
                      <a:pt x="3454" y="1622"/>
                    </a:lnTo>
                    <a:lnTo>
                      <a:pt x="3384" y="917"/>
                    </a:lnTo>
                    <a:lnTo>
                      <a:pt x="3313" y="635"/>
                    </a:lnTo>
                    <a:lnTo>
                      <a:pt x="3243" y="424"/>
                    </a:lnTo>
                    <a:lnTo>
                      <a:pt x="3102" y="212"/>
                    </a:lnTo>
                    <a:lnTo>
                      <a:pt x="2961" y="142"/>
                    </a:lnTo>
                    <a:lnTo>
                      <a:pt x="2820" y="1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Shape 457"/>
              <p:cNvSpPr>
                <a:spLocks/>
              </p:cNvSpPr>
              <p:nvPr/>
            </p:nvSpPr>
            <p:spPr bwMode="auto">
              <a:xfrm>
                <a:off x="3602709" y="5157555"/>
                <a:ext cx="66456" cy="63232"/>
              </a:xfrm>
              <a:custGeom>
                <a:avLst/>
                <a:gdLst>
                  <a:gd name="T0" fmla="*/ 0 w 2679"/>
                  <a:gd name="T1" fmla="*/ 0 h 2538"/>
                  <a:gd name="T2" fmla="*/ 2679 w 2679"/>
                  <a:gd name="T3" fmla="*/ 2538 h 2538"/>
                </a:gdLst>
                <a:ahLst/>
                <a:cxnLst>
                  <a:cxn ang="0">
                    <a:pos x="1269" y="0"/>
                  </a:cxn>
                  <a:cxn ang="0">
                    <a:pos x="846" y="71"/>
                  </a:cxn>
                  <a:cxn ang="0">
                    <a:pos x="423" y="353"/>
                  </a:cxn>
                  <a:cxn ang="0">
                    <a:pos x="141" y="705"/>
                  </a:cxn>
                  <a:cxn ang="0">
                    <a:pos x="71" y="917"/>
                  </a:cxn>
                  <a:cxn ang="0">
                    <a:pos x="0" y="1128"/>
                  </a:cxn>
                  <a:cxn ang="0">
                    <a:pos x="0" y="1410"/>
                  </a:cxn>
                  <a:cxn ang="0">
                    <a:pos x="71" y="1692"/>
                  </a:cxn>
                  <a:cxn ang="0">
                    <a:pos x="212" y="1974"/>
                  </a:cxn>
                  <a:cxn ang="0">
                    <a:pos x="353" y="2185"/>
                  </a:cxn>
                  <a:cxn ang="0">
                    <a:pos x="564" y="2397"/>
                  </a:cxn>
                  <a:cxn ang="0">
                    <a:pos x="846" y="2467"/>
                  </a:cxn>
                  <a:cxn ang="0">
                    <a:pos x="1058" y="2538"/>
                  </a:cxn>
                  <a:cxn ang="0">
                    <a:pos x="1551" y="2538"/>
                  </a:cxn>
                  <a:cxn ang="0">
                    <a:pos x="1833" y="2467"/>
                  </a:cxn>
                  <a:cxn ang="0">
                    <a:pos x="2044" y="2326"/>
                  </a:cxn>
                  <a:cxn ang="0">
                    <a:pos x="2256" y="2185"/>
                  </a:cxn>
                  <a:cxn ang="0">
                    <a:pos x="2397" y="1974"/>
                  </a:cxn>
                  <a:cxn ang="0">
                    <a:pos x="2538" y="1762"/>
                  </a:cxn>
                  <a:cxn ang="0">
                    <a:pos x="2608" y="1481"/>
                  </a:cxn>
                  <a:cxn ang="0">
                    <a:pos x="2679" y="1199"/>
                  </a:cxn>
                  <a:cxn ang="0">
                    <a:pos x="2608" y="917"/>
                  </a:cxn>
                  <a:cxn ang="0">
                    <a:pos x="2467" y="564"/>
                  </a:cxn>
                  <a:cxn ang="0">
                    <a:pos x="2326" y="353"/>
                  </a:cxn>
                  <a:cxn ang="0">
                    <a:pos x="2115" y="212"/>
                  </a:cxn>
                  <a:cxn ang="0">
                    <a:pos x="1904" y="71"/>
                  </a:cxn>
                  <a:cxn ang="0">
                    <a:pos x="1692" y="0"/>
                  </a:cxn>
                </a:cxnLst>
                <a:rect l="T0" t="T1" r="T2" b="T3"/>
                <a:pathLst>
                  <a:path w="2679" h="2538" extrusionOk="0">
                    <a:moveTo>
                      <a:pt x="1269" y="0"/>
                    </a:moveTo>
                    <a:lnTo>
                      <a:pt x="846" y="71"/>
                    </a:lnTo>
                    <a:lnTo>
                      <a:pt x="423" y="353"/>
                    </a:lnTo>
                    <a:lnTo>
                      <a:pt x="141" y="705"/>
                    </a:lnTo>
                    <a:lnTo>
                      <a:pt x="71" y="917"/>
                    </a:lnTo>
                    <a:lnTo>
                      <a:pt x="0" y="1128"/>
                    </a:lnTo>
                    <a:lnTo>
                      <a:pt x="0" y="1410"/>
                    </a:lnTo>
                    <a:lnTo>
                      <a:pt x="71" y="1692"/>
                    </a:lnTo>
                    <a:lnTo>
                      <a:pt x="212" y="1974"/>
                    </a:lnTo>
                    <a:lnTo>
                      <a:pt x="353" y="2185"/>
                    </a:lnTo>
                    <a:lnTo>
                      <a:pt x="564" y="2397"/>
                    </a:lnTo>
                    <a:lnTo>
                      <a:pt x="846" y="2467"/>
                    </a:lnTo>
                    <a:lnTo>
                      <a:pt x="1058" y="2538"/>
                    </a:lnTo>
                    <a:lnTo>
                      <a:pt x="1551" y="2538"/>
                    </a:lnTo>
                    <a:lnTo>
                      <a:pt x="1833" y="2467"/>
                    </a:lnTo>
                    <a:lnTo>
                      <a:pt x="2044" y="2326"/>
                    </a:lnTo>
                    <a:lnTo>
                      <a:pt x="2256" y="2185"/>
                    </a:lnTo>
                    <a:lnTo>
                      <a:pt x="2397" y="1974"/>
                    </a:lnTo>
                    <a:lnTo>
                      <a:pt x="2538" y="1762"/>
                    </a:lnTo>
                    <a:lnTo>
                      <a:pt x="2608" y="1481"/>
                    </a:lnTo>
                    <a:lnTo>
                      <a:pt x="2679" y="1199"/>
                    </a:lnTo>
                    <a:lnTo>
                      <a:pt x="2608" y="917"/>
                    </a:lnTo>
                    <a:lnTo>
                      <a:pt x="2467" y="564"/>
                    </a:lnTo>
                    <a:lnTo>
                      <a:pt x="2326" y="353"/>
                    </a:lnTo>
                    <a:lnTo>
                      <a:pt x="2115" y="212"/>
                    </a:lnTo>
                    <a:lnTo>
                      <a:pt x="1904" y="71"/>
                    </a:lnTo>
                    <a:lnTo>
                      <a:pt x="1692" y="0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Shape 458"/>
              <p:cNvSpPr>
                <a:spLocks/>
              </p:cNvSpPr>
              <p:nvPr/>
            </p:nvSpPr>
            <p:spPr bwMode="auto">
              <a:xfrm>
                <a:off x="3539417" y="5220786"/>
                <a:ext cx="82279" cy="85363"/>
              </a:xfrm>
              <a:custGeom>
                <a:avLst/>
                <a:gdLst>
                  <a:gd name="T0" fmla="*/ 0 w 3313"/>
                  <a:gd name="T1" fmla="*/ 0 h 3385"/>
                  <a:gd name="T2" fmla="*/ 3313 w 3313"/>
                  <a:gd name="T3" fmla="*/ 3385 h 3385"/>
                </a:gdLst>
                <a:ahLst/>
                <a:cxnLst>
                  <a:cxn ang="0">
                    <a:pos x="1621" y="1"/>
                  </a:cxn>
                  <a:cxn ang="0">
                    <a:pos x="1269" y="71"/>
                  </a:cxn>
                  <a:cxn ang="0">
                    <a:pos x="987" y="212"/>
                  </a:cxn>
                  <a:cxn ang="0">
                    <a:pos x="775" y="424"/>
                  </a:cxn>
                  <a:cxn ang="0">
                    <a:pos x="493" y="635"/>
                  </a:cxn>
                  <a:cxn ang="0">
                    <a:pos x="352" y="847"/>
                  </a:cxn>
                  <a:cxn ang="0">
                    <a:pos x="141" y="1129"/>
                  </a:cxn>
                  <a:cxn ang="0">
                    <a:pos x="71" y="1410"/>
                  </a:cxn>
                  <a:cxn ang="0">
                    <a:pos x="0" y="1763"/>
                  </a:cxn>
                  <a:cxn ang="0">
                    <a:pos x="0" y="2045"/>
                  </a:cxn>
                  <a:cxn ang="0">
                    <a:pos x="71" y="2327"/>
                  </a:cxn>
                  <a:cxn ang="0">
                    <a:pos x="211" y="2679"/>
                  </a:cxn>
                  <a:cxn ang="0">
                    <a:pos x="423" y="2891"/>
                  </a:cxn>
                  <a:cxn ang="0">
                    <a:pos x="705" y="3173"/>
                  </a:cxn>
                  <a:cxn ang="0">
                    <a:pos x="987" y="3314"/>
                  </a:cxn>
                  <a:cxn ang="0">
                    <a:pos x="1339" y="3384"/>
                  </a:cxn>
                  <a:cxn ang="0">
                    <a:pos x="1974" y="3384"/>
                  </a:cxn>
                  <a:cxn ang="0">
                    <a:pos x="2256" y="3243"/>
                  </a:cxn>
                  <a:cxn ang="0">
                    <a:pos x="2537" y="3032"/>
                  </a:cxn>
                  <a:cxn ang="0">
                    <a:pos x="2749" y="2820"/>
                  </a:cxn>
                  <a:cxn ang="0">
                    <a:pos x="2960" y="2538"/>
                  </a:cxn>
                  <a:cxn ang="0">
                    <a:pos x="3172" y="2256"/>
                  </a:cxn>
                  <a:cxn ang="0">
                    <a:pos x="3242" y="1974"/>
                  </a:cxn>
                  <a:cxn ang="0">
                    <a:pos x="3313" y="1692"/>
                  </a:cxn>
                  <a:cxn ang="0">
                    <a:pos x="3313" y="1340"/>
                  </a:cxn>
                  <a:cxn ang="0">
                    <a:pos x="3313" y="1058"/>
                  </a:cxn>
                  <a:cxn ang="0">
                    <a:pos x="3172" y="776"/>
                  </a:cxn>
                  <a:cxn ang="0">
                    <a:pos x="2960" y="494"/>
                  </a:cxn>
                  <a:cxn ang="0">
                    <a:pos x="2608" y="283"/>
                  </a:cxn>
                  <a:cxn ang="0">
                    <a:pos x="2256" y="142"/>
                  </a:cxn>
                  <a:cxn ang="0">
                    <a:pos x="1974" y="1"/>
                  </a:cxn>
                </a:cxnLst>
                <a:rect l="T0" t="T1" r="T2" b="T3"/>
                <a:pathLst>
                  <a:path w="3313" h="3385" extrusionOk="0">
                    <a:moveTo>
                      <a:pt x="1621" y="1"/>
                    </a:moveTo>
                    <a:lnTo>
                      <a:pt x="1269" y="71"/>
                    </a:lnTo>
                    <a:lnTo>
                      <a:pt x="987" y="212"/>
                    </a:lnTo>
                    <a:lnTo>
                      <a:pt x="775" y="424"/>
                    </a:lnTo>
                    <a:lnTo>
                      <a:pt x="493" y="635"/>
                    </a:lnTo>
                    <a:lnTo>
                      <a:pt x="352" y="847"/>
                    </a:lnTo>
                    <a:lnTo>
                      <a:pt x="141" y="1129"/>
                    </a:lnTo>
                    <a:lnTo>
                      <a:pt x="71" y="1410"/>
                    </a:lnTo>
                    <a:lnTo>
                      <a:pt x="0" y="1763"/>
                    </a:lnTo>
                    <a:lnTo>
                      <a:pt x="0" y="2045"/>
                    </a:lnTo>
                    <a:lnTo>
                      <a:pt x="71" y="2327"/>
                    </a:lnTo>
                    <a:lnTo>
                      <a:pt x="211" y="2679"/>
                    </a:lnTo>
                    <a:lnTo>
                      <a:pt x="423" y="2891"/>
                    </a:lnTo>
                    <a:lnTo>
                      <a:pt x="705" y="3173"/>
                    </a:lnTo>
                    <a:lnTo>
                      <a:pt x="987" y="3314"/>
                    </a:lnTo>
                    <a:lnTo>
                      <a:pt x="1339" y="3384"/>
                    </a:lnTo>
                    <a:lnTo>
                      <a:pt x="1974" y="3384"/>
                    </a:lnTo>
                    <a:lnTo>
                      <a:pt x="2256" y="3243"/>
                    </a:lnTo>
                    <a:lnTo>
                      <a:pt x="2537" y="3032"/>
                    </a:lnTo>
                    <a:lnTo>
                      <a:pt x="2749" y="2820"/>
                    </a:lnTo>
                    <a:lnTo>
                      <a:pt x="2960" y="2538"/>
                    </a:lnTo>
                    <a:lnTo>
                      <a:pt x="3172" y="2256"/>
                    </a:lnTo>
                    <a:lnTo>
                      <a:pt x="3242" y="1974"/>
                    </a:lnTo>
                    <a:lnTo>
                      <a:pt x="3313" y="1692"/>
                    </a:lnTo>
                    <a:lnTo>
                      <a:pt x="3313" y="1340"/>
                    </a:lnTo>
                    <a:lnTo>
                      <a:pt x="3313" y="1058"/>
                    </a:lnTo>
                    <a:lnTo>
                      <a:pt x="3172" y="776"/>
                    </a:lnTo>
                    <a:lnTo>
                      <a:pt x="2960" y="494"/>
                    </a:lnTo>
                    <a:lnTo>
                      <a:pt x="2608" y="283"/>
                    </a:lnTo>
                    <a:lnTo>
                      <a:pt x="2256" y="142"/>
                    </a:lnTo>
                    <a:lnTo>
                      <a:pt x="1974" y="1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Shape 459"/>
              <p:cNvSpPr>
                <a:spLocks/>
              </p:cNvSpPr>
              <p:nvPr/>
            </p:nvSpPr>
            <p:spPr bwMode="auto">
              <a:xfrm>
                <a:off x="3640683" y="5035833"/>
                <a:ext cx="39558" cy="42682"/>
              </a:xfrm>
              <a:custGeom>
                <a:avLst/>
                <a:gdLst>
                  <a:gd name="T0" fmla="*/ 0 w 1551"/>
                  <a:gd name="T1" fmla="*/ 0 h 1693"/>
                  <a:gd name="T2" fmla="*/ 1551 w 1551"/>
                  <a:gd name="T3" fmla="*/ 1693 h 1693"/>
                </a:gdLst>
                <a:ahLst/>
                <a:cxnLst>
                  <a:cxn ang="0">
                    <a:pos x="493" y="1"/>
                  </a:cxn>
                  <a:cxn ang="0">
                    <a:pos x="282" y="71"/>
                  </a:cxn>
                  <a:cxn ang="0">
                    <a:pos x="141" y="142"/>
                  </a:cxn>
                  <a:cxn ang="0">
                    <a:pos x="71" y="283"/>
                  </a:cxn>
                  <a:cxn ang="0">
                    <a:pos x="0" y="635"/>
                  </a:cxn>
                  <a:cxn ang="0">
                    <a:pos x="0" y="988"/>
                  </a:cxn>
                  <a:cxn ang="0">
                    <a:pos x="141" y="1270"/>
                  </a:cxn>
                  <a:cxn ang="0">
                    <a:pos x="353" y="1552"/>
                  </a:cxn>
                  <a:cxn ang="0">
                    <a:pos x="564" y="1693"/>
                  </a:cxn>
                  <a:cxn ang="0">
                    <a:pos x="705" y="1693"/>
                  </a:cxn>
                  <a:cxn ang="0">
                    <a:pos x="775" y="1622"/>
                  </a:cxn>
                  <a:cxn ang="0">
                    <a:pos x="987" y="1481"/>
                  </a:cxn>
                  <a:cxn ang="0">
                    <a:pos x="1269" y="1199"/>
                  </a:cxn>
                  <a:cxn ang="0">
                    <a:pos x="1410" y="917"/>
                  </a:cxn>
                  <a:cxn ang="0">
                    <a:pos x="1551" y="635"/>
                  </a:cxn>
                  <a:cxn ang="0">
                    <a:pos x="1551" y="353"/>
                  </a:cxn>
                  <a:cxn ang="0">
                    <a:pos x="1410" y="142"/>
                  </a:cxn>
                  <a:cxn ang="0">
                    <a:pos x="1198" y="1"/>
                  </a:cxn>
                </a:cxnLst>
                <a:rect l="T0" t="T1" r="T2" b="T3"/>
                <a:pathLst>
                  <a:path w="1551" h="1693" extrusionOk="0">
                    <a:moveTo>
                      <a:pt x="493" y="1"/>
                    </a:moveTo>
                    <a:lnTo>
                      <a:pt x="282" y="71"/>
                    </a:lnTo>
                    <a:lnTo>
                      <a:pt x="141" y="142"/>
                    </a:lnTo>
                    <a:lnTo>
                      <a:pt x="71" y="283"/>
                    </a:lnTo>
                    <a:lnTo>
                      <a:pt x="0" y="635"/>
                    </a:lnTo>
                    <a:lnTo>
                      <a:pt x="0" y="988"/>
                    </a:lnTo>
                    <a:lnTo>
                      <a:pt x="141" y="1270"/>
                    </a:lnTo>
                    <a:lnTo>
                      <a:pt x="353" y="1552"/>
                    </a:lnTo>
                    <a:lnTo>
                      <a:pt x="564" y="1693"/>
                    </a:lnTo>
                    <a:lnTo>
                      <a:pt x="705" y="1693"/>
                    </a:lnTo>
                    <a:lnTo>
                      <a:pt x="775" y="1622"/>
                    </a:lnTo>
                    <a:lnTo>
                      <a:pt x="987" y="1481"/>
                    </a:lnTo>
                    <a:lnTo>
                      <a:pt x="1269" y="1199"/>
                    </a:lnTo>
                    <a:lnTo>
                      <a:pt x="1410" y="917"/>
                    </a:lnTo>
                    <a:lnTo>
                      <a:pt x="1551" y="635"/>
                    </a:lnTo>
                    <a:lnTo>
                      <a:pt x="1551" y="353"/>
                    </a:lnTo>
                    <a:lnTo>
                      <a:pt x="1410" y="142"/>
                    </a:lnTo>
                    <a:lnTo>
                      <a:pt x="1198" y="1"/>
                    </a:lnTo>
                    <a:close/>
                  </a:path>
                </a:pathLst>
              </a:custGeom>
              <a:solidFill>
                <a:srgbClr val="DDAC6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60" name="Shape 460"/>
          <p:cNvGrpSpPr>
            <a:grpSpLocks/>
          </p:cNvGrpSpPr>
          <p:nvPr/>
        </p:nvGrpSpPr>
        <p:grpSpPr bwMode="auto">
          <a:xfrm rot="-9319279">
            <a:off x="452438" y="792163"/>
            <a:ext cx="292100" cy="361950"/>
            <a:chOff x="4217025" y="773800"/>
            <a:chExt cx="290750" cy="361250"/>
          </a:xfrm>
        </p:grpSpPr>
        <p:sp>
          <p:nvSpPr>
            <p:cNvPr id="61" name="Shape 461"/>
            <p:cNvSpPr>
              <a:spLocks/>
            </p:cNvSpPr>
            <p:nvPr/>
          </p:nvSpPr>
          <p:spPr bwMode="auto">
            <a:xfrm>
              <a:off x="4241438" y="775477"/>
              <a:ext cx="56886" cy="136261"/>
            </a:xfrm>
            <a:custGeom>
              <a:avLst/>
              <a:gdLst>
                <a:gd name="T0" fmla="*/ 0 w 2256"/>
                <a:gd name="T1" fmla="*/ 0 h 5428"/>
                <a:gd name="T2" fmla="*/ 2256 w 2256"/>
                <a:gd name="T3" fmla="*/ 5428 h 5428"/>
              </a:gdLst>
              <a:ahLst/>
              <a:cxnLst>
                <a:cxn ang="0">
                  <a:pos x="423" y="1128"/>
                </a:cxn>
                <a:cxn ang="0">
                  <a:pos x="846" y="1762"/>
                </a:cxn>
                <a:cxn ang="0">
                  <a:pos x="1057" y="2397"/>
                </a:cxn>
                <a:cxn ang="0">
                  <a:pos x="1198" y="3102"/>
                </a:cxn>
                <a:cxn ang="0">
                  <a:pos x="1198" y="3806"/>
                </a:cxn>
                <a:cxn ang="0">
                  <a:pos x="987" y="3524"/>
                </a:cxn>
                <a:cxn ang="0">
                  <a:pos x="775" y="3243"/>
                </a:cxn>
                <a:cxn ang="0">
                  <a:pos x="634" y="2961"/>
                </a:cxn>
                <a:cxn ang="0">
                  <a:pos x="493" y="2608"/>
                </a:cxn>
                <a:cxn ang="0">
                  <a:pos x="423" y="1903"/>
                </a:cxn>
                <a:cxn ang="0">
                  <a:pos x="423" y="1128"/>
                </a:cxn>
                <a:cxn ang="0">
                  <a:pos x="0" y="0"/>
                </a:cxn>
                <a:cxn ang="0">
                  <a:pos x="0" y="776"/>
                </a:cxn>
                <a:cxn ang="0">
                  <a:pos x="71" y="2467"/>
                </a:cxn>
                <a:cxn ang="0">
                  <a:pos x="212" y="3454"/>
                </a:cxn>
                <a:cxn ang="0">
                  <a:pos x="353" y="4300"/>
                </a:cxn>
                <a:cxn ang="0">
                  <a:pos x="493" y="4652"/>
                </a:cxn>
                <a:cxn ang="0">
                  <a:pos x="705" y="5005"/>
                </a:cxn>
                <a:cxn ang="0">
                  <a:pos x="916" y="5216"/>
                </a:cxn>
                <a:cxn ang="0">
                  <a:pos x="1128" y="5357"/>
                </a:cxn>
                <a:cxn ang="0">
                  <a:pos x="1480" y="5428"/>
                </a:cxn>
                <a:cxn ang="0">
                  <a:pos x="1762" y="5357"/>
                </a:cxn>
                <a:cxn ang="0">
                  <a:pos x="1974" y="5216"/>
                </a:cxn>
                <a:cxn ang="0">
                  <a:pos x="2115" y="4934"/>
                </a:cxn>
                <a:cxn ang="0">
                  <a:pos x="2185" y="4582"/>
                </a:cxn>
                <a:cxn ang="0">
                  <a:pos x="2256" y="4229"/>
                </a:cxn>
                <a:cxn ang="0">
                  <a:pos x="2185" y="3736"/>
                </a:cxn>
                <a:cxn ang="0">
                  <a:pos x="2115" y="3243"/>
                </a:cxn>
                <a:cxn ang="0">
                  <a:pos x="1974" y="2749"/>
                </a:cxn>
                <a:cxn ang="0">
                  <a:pos x="1833" y="2185"/>
                </a:cxn>
                <a:cxn ang="0">
                  <a:pos x="1621" y="1692"/>
                </a:cxn>
                <a:cxn ang="0">
                  <a:pos x="1339" y="1269"/>
                </a:cxn>
                <a:cxn ang="0">
                  <a:pos x="1057" y="846"/>
                </a:cxn>
                <a:cxn ang="0">
                  <a:pos x="705" y="423"/>
                </a:cxn>
                <a:cxn ang="0">
                  <a:pos x="353" y="141"/>
                </a:cxn>
                <a:cxn ang="0">
                  <a:pos x="0" y="0"/>
                </a:cxn>
              </a:cxnLst>
              <a:rect l="T0" t="T1" r="T2" b="T3"/>
              <a:pathLst>
                <a:path w="2256" h="5428" extrusionOk="0">
                  <a:moveTo>
                    <a:pt x="423" y="1128"/>
                  </a:moveTo>
                  <a:lnTo>
                    <a:pt x="846" y="1762"/>
                  </a:lnTo>
                  <a:lnTo>
                    <a:pt x="1057" y="2397"/>
                  </a:lnTo>
                  <a:lnTo>
                    <a:pt x="1198" y="3102"/>
                  </a:lnTo>
                  <a:lnTo>
                    <a:pt x="1198" y="3806"/>
                  </a:lnTo>
                  <a:lnTo>
                    <a:pt x="987" y="3524"/>
                  </a:lnTo>
                  <a:lnTo>
                    <a:pt x="775" y="3243"/>
                  </a:lnTo>
                  <a:lnTo>
                    <a:pt x="634" y="2961"/>
                  </a:lnTo>
                  <a:lnTo>
                    <a:pt x="493" y="2608"/>
                  </a:lnTo>
                  <a:lnTo>
                    <a:pt x="423" y="1903"/>
                  </a:lnTo>
                  <a:lnTo>
                    <a:pt x="423" y="1128"/>
                  </a:lnTo>
                  <a:close/>
                  <a:moveTo>
                    <a:pt x="0" y="0"/>
                  </a:moveTo>
                  <a:lnTo>
                    <a:pt x="0" y="776"/>
                  </a:lnTo>
                  <a:lnTo>
                    <a:pt x="71" y="2467"/>
                  </a:lnTo>
                  <a:lnTo>
                    <a:pt x="212" y="3454"/>
                  </a:lnTo>
                  <a:lnTo>
                    <a:pt x="353" y="4300"/>
                  </a:lnTo>
                  <a:lnTo>
                    <a:pt x="493" y="4652"/>
                  </a:lnTo>
                  <a:lnTo>
                    <a:pt x="705" y="5005"/>
                  </a:lnTo>
                  <a:lnTo>
                    <a:pt x="916" y="5216"/>
                  </a:lnTo>
                  <a:lnTo>
                    <a:pt x="1128" y="5357"/>
                  </a:lnTo>
                  <a:lnTo>
                    <a:pt x="1480" y="5428"/>
                  </a:lnTo>
                  <a:lnTo>
                    <a:pt x="1762" y="5357"/>
                  </a:lnTo>
                  <a:lnTo>
                    <a:pt x="1974" y="5216"/>
                  </a:lnTo>
                  <a:lnTo>
                    <a:pt x="2115" y="4934"/>
                  </a:lnTo>
                  <a:lnTo>
                    <a:pt x="2185" y="4582"/>
                  </a:lnTo>
                  <a:lnTo>
                    <a:pt x="2256" y="4229"/>
                  </a:lnTo>
                  <a:lnTo>
                    <a:pt x="2185" y="3736"/>
                  </a:lnTo>
                  <a:lnTo>
                    <a:pt x="2115" y="3243"/>
                  </a:lnTo>
                  <a:lnTo>
                    <a:pt x="1974" y="2749"/>
                  </a:lnTo>
                  <a:lnTo>
                    <a:pt x="1833" y="2185"/>
                  </a:lnTo>
                  <a:lnTo>
                    <a:pt x="1621" y="1692"/>
                  </a:lnTo>
                  <a:lnTo>
                    <a:pt x="1339" y="1269"/>
                  </a:lnTo>
                  <a:lnTo>
                    <a:pt x="1057" y="846"/>
                  </a:lnTo>
                  <a:lnTo>
                    <a:pt x="705" y="423"/>
                  </a:lnTo>
                  <a:lnTo>
                    <a:pt x="353" y="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Shape 462"/>
            <p:cNvSpPr>
              <a:spLocks/>
            </p:cNvSpPr>
            <p:nvPr/>
          </p:nvSpPr>
          <p:spPr bwMode="auto">
            <a:xfrm>
              <a:off x="4312097" y="868709"/>
              <a:ext cx="216482" cy="109325"/>
            </a:xfrm>
            <a:custGeom>
              <a:avLst/>
              <a:gdLst>
                <a:gd name="T0" fmla="*/ 0 w 8670"/>
                <a:gd name="T1" fmla="*/ 0 h 4371"/>
                <a:gd name="T2" fmla="*/ 8670 w 8670"/>
                <a:gd name="T3" fmla="*/ 4371 h 4371"/>
              </a:gdLst>
              <a:ahLst/>
              <a:cxnLst>
                <a:cxn ang="0">
                  <a:pos x="5851" y="1904"/>
                </a:cxn>
                <a:cxn ang="0">
                  <a:pos x="5075" y="2397"/>
                </a:cxn>
                <a:cxn ang="0">
                  <a:pos x="4300" y="2820"/>
                </a:cxn>
                <a:cxn ang="0">
                  <a:pos x="3525" y="3102"/>
                </a:cxn>
                <a:cxn ang="0">
                  <a:pos x="2749" y="3313"/>
                </a:cxn>
                <a:cxn ang="0">
                  <a:pos x="1199" y="3595"/>
                </a:cxn>
                <a:cxn ang="0">
                  <a:pos x="2326" y="3031"/>
                </a:cxn>
                <a:cxn ang="0">
                  <a:pos x="3454" y="2608"/>
                </a:cxn>
                <a:cxn ang="0">
                  <a:pos x="4652" y="2186"/>
                </a:cxn>
                <a:cxn ang="0">
                  <a:pos x="5851" y="1904"/>
                </a:cxn>
                <a:cxn ang="0">
                  <a:pos x="8388" y="0"/>
                </a:cxn>
                <a:cxn ang="0">
                  <a:pos x="8177" y="141"/>
                </a:cxn>
                <a:cxn ang="0">
                  <a:pos x="7472" y="423"/>
                </a:cxn>
                <a:cxn ang="0">
                  <a:pos x="6344" y="776"/>
                </a:cxn>
                <a:cxn ang="0">
                  <a:pos x="3454" y="1833"/>
                </a:cxn>
                <a:cxn ang="0">
                  <a:pos x="2045" y="2397"/>
                </a:cxn>
                <a:cxn ang="0">
                  <a:pos x="1410" y="2679"/>
                </a:cxn>
                <a:cxn ang="0">
                  <a:pos x="846" y="2961"/>
                </a:cxn>
                <a:cxn ang="0">
                  <a:pos x="423" y="3243"/>
                </a:cxn>
                <a:cxn ang="0">
                  <a:pos x="141" y="3595"/>
                </a:cxn>
                <a:cxn ang="0">
                  <a:pos x="1" y="3877"/>
                </a:cxn>
                <a:cxn ang="0">
                  <a:pos x="1" y="4018"/>
                </a:cxn>
                <a:cxn ang="0">
                  <a:pos x="1" y="4159"/>
                </a:cxn>
                <a:cxn ang="0">
                  <a:pos x="71" y="4230"/>
                </a:cxn>
                <a:cxn ang="0">
                  <a:pos x="282" y="4300"/>
                </a:cxn>
                <a:cxn ang="0">
                  <a:pos x="776" y="4371"/>
                </a:cxn>
                <a:cxn ang="0">
                  <a:pos x="1481" y="4300"/>
                </a:cxn>
                <a:cxn ang="0">
                  <a:pos x="2256" y="4230"/>
                </a:cxn>
                <a:cxn ang="0">
                  <a:pos x="3807" y="3877"/>
                </a:cxn>
                <a:cxn ang="0">
                  <a:pos x="4793" y="3525"/>
                </a:cxn>
                <a:cxn ang="0">
                  <a:pos x="5498" y="3313"/>
                </a:cxn>
                <a:cxn ang="0">
                  <a:pos x="6203" y="2961"/>
                </a:cxn>
                <a:cxn ang="0">
                  <a:pos x="6908" y="2608"/>
                </a:cxn>
                <a:cxn ang="0">
                  <a:pos x="7542" y="2186"/>
                </a:cxn>
                <a:cxn ang="0">
                  <a:pos x="7895" y="1692"/>
                </a:cxn>
                <a:cxn ang="0">
                  <a:pos x="8459" y="776"/>
                </a:cxn>
                <a:cxn ang="0">
                  <a:pos x="8600" y="423"/>
                </a:cxn>
                <a:cxn ang="0">
                  <a:pos x="8670" y="141"/>
                </a:cxn>
                <a:cxn ang="0">
                  <a:pos x="8600" y="0"/>
                </a:cxn>
              </a:cxnLst>
              <a:rect l="T0" t="T1" r="T2" b="T3"/>
              <a:pathLst>
                <a:path w="8670" h="4371" extrusionOk="0">
                  <a:moveTo>
                    <a:pt x="5851" y="1904"/>
                  </a:moveTo>
                  <a:lnTo>
                    <a:pt x="5075" y="2397"/>
                  </a:lnTo>
                  <a:lnTo>
                    <a:pt x="4300" y="2820"/>
                  </a:lnTo>
                  <a:lnTo>
                    <a:pt x="3525" y="3102"/>
                  </a:lnTo>
                  <a:lnTo>
                    <a:pt x="2749" y="3313"/>
                  </a:lnTo>
                  <a:lnTo>
                    <a:pt x="1199" y="3595"/>
                  </a:lnTo>
                  <a:lnTo>
                    <a:pt x="2326" y="3031"/>
                  </a:lnTo>
                  <a:lnTo>
                    <a:pt x="3454" y="2608"/>
                  </a:lnTo>
                  <a:lnTo>
                    <a:pt x="4652" y="2186"/>
                  </a:lnTo>
                  <a:lnTo>
                    <a:pt x="5851" y="1904"/>
                  </a:lnTo>
                  <a:close/>
                  <a:moveTo>
                    <a:pt x="8388" y="0"/>
                  </a:moveTo>
                  <a:lnTo>
                    <a:pt x="8177" y="141"/>
                  </a:lnTo>
                  <a:lnTo>
                    <a:pt x="7472" y="423"/>
                  </a:lnTo>
                  <a:lnTo>
                    <a:pt x="6344" y="776"/>
                  </a:lnTo>
                  <a:lnTo>
                    <a:pt x="3454" y="1833"/>
                  </a:lnTo>
                  <a:lnTo>
                    <a:pt x="2045" y="2397"/>
                  </a:lnTo>
                  <a:lnTo>
                    <a:pt x="1410" y="2679"/>
                  </a:lnTo>
                  <a:lnTo>
                    <a:pt x="846" y="2961"/>
                  </a:lnTo>
                  <a:lnTo>
                    <a:pt x="423" y="3243"/>
                  </a:lnTo>
                  <a:lnTo>
                    <a:pt x="141" y="3595"/>
                  </a:lnTo>
                  <a:lnTo>
                    <a:pt x="1" y="3877"/>
                  </a:lnTo>
                  <a:lnTo>
                    <a:pt x="1" y="4018"/>
                  </a:lnTo>
                  <a:lnTo>
                    <a:pt x="1" y="4159"/>
                  </a:lnTo>
                  <a:lnTo>
                    <a:pt x="71" y="4230"/>
                  </a:lnTo>
                  <a:lnTo>
                    <a:pt x="282" y="4300"/>
                  </a:lnTo>
                  <a:lnTo>
                    <a:pt x="776" y="4371"/>
                  </a:lnTo>
                  <a:lnTo>
                    <a:pt x="1481" y="4300"/>
                  </a:lnTo>
                  <a:lnTo>
                    <a:pt x="2256" y="4230"/>
                  </a:lnTo>
                  <a:lnTo>
                    <a:pt x="3807" y="3877"/>
                  </a:lnTo>
                  <a:lnTo>
                    <a:pt x="4793" y="3525"/>
                  </a:lnTo>
                  <a:lnTo>
                    <a:pt x="5498" y="3313"/>
                  </a:lnTo>
                  <a:lnTo>
                    <a:pt x="6203" y="2961"/>
                  </a:lnTo>
                  <a:lnTo>
                    <a:pt x="6908" y="2608"/>
                  </a:lnTo>
                  <a:lnTo>
                    <a:pt x="7542" y="2186"/>
                  </a:lnTo>
                  <a:lnTo>
                    <a:pt x="7895" y="1692"/>
                  </a:lnTo>
                  <a:lnTo>
                    <a:pt x="8459" y="776"/>
                  </a:lnTo>
                  <a:lnTo>
                    <a:pt x="8600" y="423"/>
                  </a:lnTo>
                  <a:lnTo>
                    <a:pt x="8670" y="141"/>
                  </a:lnTo>
                  <a:lnTo>
                    <a:pt x="860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Shape 463"/>
            <p:cNvSpPr>
              <a:spLocks/>
            </p:cNvSpPr>
            <p:nvPr/>
          </p:nvSpPr>
          <p:spPr bwMode="auto">
            <a:xfrm>
              <a:off x="4221814" y="1011455"/>
              <a:ext cx="69527" cy="129923"/>
            </a:xfrm>
            <a:custGeom>
              <a:avLst/>
              <a:gdLst>
                <a:gd name="T0" fmla="*/ 0 w 2750"/>
                <a:gd name="T1" fmla="*/ 0 h 5217"/>
                <a:gd name="T2" fmla="*/ 2750 w 2750"/>
                <a:gd name="T3" fmla="*/ 5217 h 5217"/>
              </a:gdLst>
              <a:ahLst/>
              <a:cxnLst>
                <a:cxn ang="0">
                  <a:pos x="1974" y="1"/>
                </a:cxn>
                <a:cxn ang="0">
                  <a:pos x="2115" y="142"/>
                </a:cxn>
                <a:cxn ang="0">
                  <a:pos x="2044" y="565"/>
                </a:cxn>
                <a:cxn ang="0">
                  <a:pos x="1833" y="1551"/>
                </a:cxn>
                <a:cxn ang="0">
                  <a:pos x="1480" y="2679"/>
                </a:cxn>
                <a:cxn ang="0">
                  <a:pos x="1269" y="3172"/>
                </a:cxn>
                <a:cxn ang="0">
                  <a:pos x="1057" y="3525"/>
                </a:cxn>
                <a:cxn ang="0">
                  <a:pos x="987" y="2891"/>
                </a:cxn>
                <a:cxn ang="0">
                  <a:pos x="1057" y="1833"/>
                </a:cxn>
                <a:cxn ang="0">
                  <a:pos x="1128" y="1340"/>
                </a:cxn>
                <a:cxn ang="0">
                  <a:pos x="1269" y="847"/>
                </a:cxn>
                <a:cxn ang="0">
                  <a:pos x="1410" y="494"/>
                </a:cxn>
                <a:cxn ang="0">
                  <a:pos x="1551" y="424"/>
                </a:cxn>
                <a:cxn ang="0">
                  <a:pos x="1621" y="353"/>
                </a:cxn>
                <a:cxn ang="0">
                  <a:pos x="1621" y="353"/>
                </a:cxn>
                <a:cxn ang="0">
                  <a:pos x="1410" y="424"/>
                </a:cxn>
                <a:cxn ang="0">
                  <a:pos x="1198" y="565"/>
                </a:cxn>
                <a:cxn ang="0">
                  <a:pos x="987" y="847"/>
                </a:cxn>
                <a:cxn ang="0">
                  <a:pos x="776" y="1128"/>
                </a:cxn>
                <a:cxn ang="0">
                  <a:pos x="423" y="1763"/>
                </a:cxn>
                <a:cxn ang="0">
                  <a:pos x="141" y="2538"/>
                </a:cxn>
                <a:cxn ang="0">
                  <a:pos x="0" y="3313"/>
                </a:cxn>
                <a:cxn ang="0">
                  <a:pos x="0" y="4018"/>
                </a:cxn>
                <a:cxn ang="0">
                  <a:pos x="0" y="4371"/>
                </a:cxn>
                <a:cxn ang="0">
                  <a:pos x="71" y="4653"/>
                </a:cxn>
                <a:cxn ang="0">
                  <a:pos x="212" y="4864"/>
                </a:cxn>
                <a:cxn ang="0">
                  <a:pos x="353" y="5005"/>
                </a:cxn>
                <a:cxn ang="0">
                  <a:pos x="705" y="5146"/>
                </a:cxn>
                <a:cxn ang="0">
                  <a:pos x="987" y="5217"/>
                </a:cxn>
                <a:cxn ang="0">
                  <a:pos x="1269" y="5076"/>
                </a:cxn>
                <a:cxn ang="0">
                  <a:pos x="1551" y="4935"/>
                </a:cxn>
                <a:cxn ang="0">
                  <a:pos x="1833" y="4653"/>
                </a:cxn>
                <a:cxn ang="0">
                  <a:pos x="2044" y="4300"/>
                </a:cxn>
                <a:cxn ang="0">
                  <a:pos x="2326" y="3877"/>
                </a:cxn>
                <a:cxn ang="0">
                  <a:pos x="2467" y="3454"/>
                </a:cxn>
                <a:cxn ang="0">
                  <a:pos x="2608" y="2961"/>
                </a:cxn>
                <a:cxn ang="0">
                  <a:pos x="2749" y="2468"/>
                </a:cxn>
                <a:cxn ang="0">
                  <a:pos x="2749" y="1974"/>
                </a:cxn>
                <a:cxn ang="0">
                  <a:pos x="2749" y="1481"/>
                </a:cxn>
                <a:cxn ang="0">
                  <a:pos x="2679" y="1058"/>
                </a:cxn>
                <a:cxn ang="0">
                  <a:pos x="2538" y="635"/>
                </a:cxn>
                <a:cxn ang="0">
                  <a:pos x="2326" y="283"/>
                </a:cxn>
                <a:cxn ang="0">
                  <a:pos x="1974" y="1"/>
                </a:cxn>
              </a:cxnLst>
              <a:rect l="T0" t="T1" r="T2" b="T3"/>
              <a:pathLst>
                <a:path w="2750" h="5217" extrusionOk="0">
                  <a:moveTo>
                    <a:pt x="1974" y="1"/>
                  </a:moveTo>
                  <a:lnTo>
                    <a:pt x="2115" y="142"/>
                  </a:lnTo>
                  <a:lnTo>
                    <a:pt x="2044" y="565"/>
                  </a:lnTo>
                  <a:lnTo>
                    <a:pt x="1833" y="1551"/>
                  </a:lnTo>
                  <a:lnTo>
                    <a:pt x="1480" y="2679"/>
                  </a:lnTo>
                  <a:lnTo>
                    <a:pt x="1269" y="3172"/>
                  </a:lnTo>
                  <a:lnTo>
                    <a:pt x="1057" y="3525"/>
                  </a:lnTo>
                  <a:lnTo>
                    <a:pt x="987" y="2891"/>
                  </a:lnTo>
                  <a:lnTo>
                    <a:pt x="1057" y="1833"/>
                  </a:lnTo>
                  <a:lnTo>
                    <a:pt x="1128" y="1340"/>
                  </a:lnTo>
                  <a:lnTo>
                    <a:pt x="1269" y="847"/>
                  </a:lnTo>
                  <a:lnTo>
                    <a:pt x="1410" y="494"/>
                  </a:lnTo>
                  <a:lnTo>
                    <a:pt x="1551" y="424"/>
                  </a:lnTo>
                  <a:lnTo>
                    <a:pt x="1621" y="353"/>
                  </a:lnTo>
                  <a:lnTo>
                    <a:pt x="1410" y="424"/>
                  </a:lnTo>
                  <a:lnTo>
                    <a:pt x="1198" y="565"/>
                  </a:lnTo>
                  <a:lnTo>
                    <a:pt x="987" y="847"/>
                  </a:lnTo>
                  <a:lnTo>
                    <a:pt x="776" y="1128"/>
                  </a:lnTo>
                  <a:lnTo>
                    <a:pt x="423" y="1763"/>
                  </a:lnTo>
                  <a:lnTo>
                    <a:pt x="141" y="2538"/>
                  </a:lnTo>
                  <a:lnTo>
                    <a:pt x="0" y="3313"/>
                  </a:lnTo>
                  <a:lnTo>
                    <a:pt x="0" y="4018"/>
                  </a:lnTo>
                  <a:lnTo>
                    <a:pt x="0" y="4371"/>
                  </a:lnTo>
                  <a:lnTo>
                    <a:pt x="71" y="4653"/>
                  </a:lnTo>
                  <a:lnTo>
                    <a:pt x="212" y="4864"/>
                  </a:lnTo>
                  <a:lnTo>
                    <a:pt x="353" y="5005"/>
                  </a:lnTo>
                  <a:lnTo>
                    <a:pt x="705" y="5146"/>
                  </a:lnTo>
                  <a:lnTo>
                    <a:pt x="987" y="5217"/>
                  </a:lnTo>
                  <a:lnTo>
                    <a:pt x="1269" y="5076"/>
                  </a:lnTo>
                  <a:lnTo>
                    <a:pt x="1551" y="4935"/>
                  </a:lnTo>
                  <a:lnTo>
                    <a:pt x="1833" y="4653"/>
                  </a:lnTo>
                  <a:lnTo>
                    <a:pt x="2044" y="4300"/>
                  </a:lnTo>
                  <a:lnTo>
                    <a:pt x="2326" y="3877"/>
                  </a:lnTo>
                  <a:lnTo>
                    <a:pt x="2467" y="3454"/>
                  </a:lnTo>
                  <a:lnTo>
                    <a:pt x="2608" y="2961"/>
                  </a:lnTo>
                  <a:lnTo>
                    <a:pt x="2749" y="2468"/>
                  </a:lnTo>
                  <a:lnTo>
                    <a:pt x="2749" y="1974"/>
                  </a:lnTo>
                  <a:lnTo>
                    <a:pt x="2749" y="1481"/>
                  </a:lnTo>
                  <a:lnTo>
                    <a:pt x="2679" y="1058"/>
                  </a:lnTo>
                  <a:lnTo>
                    <a:pt x="2538" y="635"/>
                  </a:lnTo>
                  <a:lnTo>
                    <a:pt x="2326" y="283"/>
                  </a:lnTo>
                  <a:lnTo>
                    <a:pt x="1974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2" name="Shape 402"/>
          <p:cNvSpPr txBox="1">
            <a:spLocks noGrp="1"/>
          </p:cNvSpPr>
          <p:nvPr>
            <p:ph type="title"/>
          </p:nvPr>
        </p:nvSpPr>
        <p:spPr>
          <a:xfrm>
            <a:off x="628975" y="586975"/>
            <a:ext cx="6009600" cy="8574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4" name="TextBox 5"/>
          <p:cNvSpPr txBox="1"/>
          <p:nvPr userDrawn="1"/>
        </p:nvSpPr>
        <p:spPr>
          <a:xfrm>
            <a:off x="0" y="488189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hape 596"/>
          <p:cNvGrpSpPr>
            <a:grpSpLocks/>
          </p:cNvGrpSpPr>
          <p:nvPr/>
        </p:nvGrpSpPr>
        <p:grpSpPr bwMode="auto">
          <a:xfrm rot="131350">
            <a:off x="2427288" y="3881438"/>
            <a:ext cx="4289425" cy="1079500"/>
            <a:chOff x="2503650" y="3729893"/>
            <a:chExt cx="4290606" cy="1078583"/>
          </a:xfrm>
        </p:grpSpPr>
        <p:sp>
          <p:nvSpPr>
            <p:cNvPr id="3" name="Shape 597"/>
            <p:cNvSpPr>
              <a:spLocks/>
            </p:cNvSpPr>
            <p:nvPr/>
          </p:nvSpPr>
          <p:spPr bwMode="auto">
            <a:xfrm rot="4499919">
              <a:off x="3384627" y="3559167"/>
              <a:ext cx="626529" cy="1503776"/>
            </a:xfrm>
            <a:custGeom>
              <a:avLst/>
              <a:gdLst>
                <a:gd name="T0" fmla="*/ 0 w 26080"/>
                <a:gd name="T1" fmla="*/ 0 h 62661"/>
                <a:gd name="T2" fmla="*/ 26080 w 26080"/>
                <a:gd name="T3" fmla="*/ 62661 h 62661"/>
              </a:gdLst>
              <a:ahLst/>
              <a:cxnLst>
                <a:cxn ang="0">
                  <a:pos x="14802" y="16917"/>
                </a:cxn>
                <a:cxn ang="0">
                  <a:pos x="18044" y="19383"/>
                </a:cxn>
                <a:cxn ang="0">
                  <a:pos x="13111" y="22555"/>
                </a:cxn>
                <a:cxn ang="0">
                  <a:pos x="8600" y="23683"/>
                </a:cxn>
                <a:cxn ang="0">
                  <a:pos x="9727" y="24317"/>
                </a:cxn>
                <a:cxn ang="0">
                  <a:pos x="9164" y="25586"/>
                </a:cxn>
                <a:cxn ang="0">
                  <a:pos x="18326" y="30168"/>
                </a:cxn>
                <a:cxn ang="0">
                  <a:pos x="22696" y="31366"/>
                </a:cxn>
                <a:cxn ang="0">
                  <a:pos x="20934" y="33410"/>
                </a:cxn>
                <a:cxn ang="0">
                  <a:pos x="22767" y="34115"/>
                </a:cxn>
                <a:cxn ang="0">
                  <a:pos x="20511" y="39612"/>
                </a:cxn>
                <a:cxn ang="0">
                  <a:pos x="7260" y="41234"/>
                </a:cxn>
                <a:cxn ang="0">
                  <a:pos x="22767" y="41375"/>
                </a:cxn>
                <a:cxn ang="0">
                  <a:pos x="2256" y="43489"/>
                </a:cxn>
                <a:cxn ang="0">
                  <a:pos x="4441" y="43419"/>
                </a:cxn>
                <a:cxn ang="0">
                  <a:pos x="12688" y="46238"/>
                </a:cxn>
                <a:cxn ang="0">
                  <a:pos x="2186" y="49128"/>
                </a:cxn>
                <a:cxn ang="0">
                  <a:pos x="16635" y="50185"/>
                </a:cxn>
                <a:cxn ang="0">
                  <a:pos x="11208" y="47789"/>
                </a:cxn>
                <a:cxn ang="0">
                  <a:pos x="13886" y="51524"/>
                </a:cxn>
                <a:cxn ang="0">
                  <a:pos x="11912" y="52229"/>
                </a:cxn>
                <a:cxn ang="0">
                  <a:pos x="10644" y="54273"/>
                </a:cxn>
                <a:cxn ang="0">
                  <a:pos x="10714" y="58361"/>
                </a:cxn>
                <a:cxn ang="0">
                  <a:pos x="9727" y="58784"/>
                </a:cxn>
                <a:cxn ang="0">
                  <a:pos x="20441" y="12899"/>
                </a:cxn>
                <a:cxn ang="0">
                  <a:pos x="20441" y="14872"/>
                </a:cxn>
                <a:cxn ang="0">
                  <a:pos x="12617" y="16987"/>
                </a:cxn>
                <a:cxn ang="0">
                  <a:pos x="9445" y="19031"/>
                </a:cxn>
                <a:cxn ang="0">
                  <a:pos x="8177" y="18961"/>
                </a:cxn>
                <a:cxn ang="0">
                  <a:pos x="8106" y="22062"/>
                </a:cxn>
                <a:cxn ang="0">
                  <a:pos x="7190" y="26291"/>
                </a:cxn>
                <a:cxn ang="0">
                  <a:pos x="9657" y="28969"/>
                </a:cxn>
                <a:cxn ang="0">
                  <a:pos x="11489" y="22555"/>
                </a:cxn>
                <a:cxn ang="0">
                  <a:pos x="15084" y="19806"/>
                </a:cxn>
                <a:cxn ang="0">
                  <a:pos x="18890" y="19736"/>
                </a:cxn>
                <a:cxn ang="0">
                  <a:pos x="19666" y="20088"/>
                </a:cxn>
                <a:cxn ang="0">
                  <a:pos x="6979" y="35524"/>
                </a:cxn>
                <a:cxn ang="0">
                  <a:pos x="5428" y="39260"/>
                </a:cxn>
                <a:cxn ang="0">
                  <a:pos x="1622" y="47013"/>
                </a:cxn>
                <a:cxn ang="0">
                  <a:pos x="3384" y="49974"/>
                </a:cxn>
                <a:cxn ang="0">
                  <a:pos x="6556" y="45392"/>
                </a:cxn>
                <a:cxn ang="0">
                  <a:pos x="6556" y="42291"/>
                </a:cxn>
                <a:cxn ang="0">
                  <a:pos x="9375" y="36018"/>
                </a:cxn>
                <a:cxn ang="0">
                  <a:pos x="8529" y="54485"/>
                </a:cxn>
                <a:cxn ang="0">
                  <a:pos x="8459" y="58150"/>
                </a:cxn>
                <a:cxn ang="0">
                  <a:pos x="11912" y="61181"/>
                </a:cxn>
                <a:cxn ang="0">
                  <a:pos x="14732" y="53639"/>
                </a:cxn>
                <a:cxn ang="0">
                  <a:pos x="16635" y="51806"/>
                </a:cxn>
                <a:cxn ang="0">
                  <a:pos x="14238" y="48212"/>
                </a:cxn>
                <a:cxn ang="0">
                  <a:pos x="14238" y="43278"/>
                </a:cxn>
                <a:cxn ang="0">
                  <a:pos x="17763" y="26925"/>
                </a:cxn>
                <a:cxn ang="0">
                  <a:pos x="17481" y="31295"/>
                </a:cxn>
                <a:cxn ang="0">
                  <a:pos x="19031" y="34256"/>
                </a:cxn>
                <a:cxn ang="0">
                  <a:pos x="19877" y="37709"/>
                </a:cxn>
                <a:cxn ang="0">
                  <a:pos x="21569" y="41022"/>
                </a:cxn>
                <a:cxn ang="0">
                  <a:pos x="25093" y="39542"/>
                </a:cxn>
                <a:cxn ang="0">
                  <a:pos x="26080" y="35665"/>
                </a:cxn>
                <a:cxn ang="0">
                  <a:pos x="22626" y="32141"/>
                </a:cxn>
                <a:cxn ang="0">
                  <a:pos x="22978" y="27912"/>
                </a:cxn>
                <a:cxn ang="0">
                  <a:pos x="25868" y="8670"/>
                </a:cxn>
              </a:cxnLst>
              <a:rect l="T0" t="T1" r="T2" b="T3"/>
              <a:pathLst>
                <a:path w="26080" h="62661" extrusionOk="0">
                  <a:moveTo>
                    <a:pt x="19525" y="13956"/>
                  </a:moveTo>
                  <a:lnTo>
                    <a:pt x="19807" y="14027"/>
                  </a:lnTo>
                  <a:lnTo>
                    <a:pt x="20088" y="14168"/>
                  </a:lnTo>
                  <a:lnTo>
                    <a:pt x="19595" y="14168"/>
                  </a:lnTo>
                  <a:lnTo>
                    <a:pt x="19243" y="14097"/>
                  </a:lnTo>
                  <a:lnTo>
                    <a:pt x="19313" y="14027"/>
                  </a:lnTo>
                  <a:lnTo>
                    <a:pt x="19313" y="13956"/>
                  </a:lnTo>
                  <a:close/>
                  <a:moveTo>
                    <a:pt x="16353" y="15366"/>
                  </a:moveTo>
                  <a:lnTo>
                    <a:pt x="16635" y="15507"/>
                  </a:lnTo>
                  <a:lnTo>
                    <a:pt x="16776" y="15648"/>
                  </a:lnTo>
                  <a:lnTo>
                    <a:pt x="16917" y="15930"/>
                  </a:lnTo>
                  <a:lnTo>
                    <a:pt x="16917" y="16353"/>
                  </a:lnTo>
                  <a:lnTo>
                    <a:pt x="16846" y="16423"/>
                  </a:lnTo>
                  <a:lnTo>
                    <a:pt x="16776" y="16564"/>
                  </a:lnTo>
                  <a:lnTo>
                    <a:pt x="16494" y="16705"/>
                  </a:lnTo>
                  <a:lnTo>
                    <a:pt x="16141" y="16776"/>
                  </a:lnTo>
                  <a:lnTo>
                    <a:pt x="15648" y="16846"/>
                  </a:lnTo>
                  <a:lnTo>
                    <a:pt x="14802" y="16917"/>
                  </a:lnTo>
                  <a:lnTo>
                    <a:pt x="14309" y="16846"/>
                  </a:lnTo>
                  <a:lnTo>
                    <a:pt x="13956" y="16776"/>
                  </a:lnTo>
                  <a:lnTo>
                    <a:pt x="13815" y="16635"/>
                  </a:lnTo>
                  <a:lnTo>
                    <a:pt x="13745" y="16494"/>
                  </a:lnTo>
                  <a:lnTo>
                    <a:pt x="13815" y="16282"/>
                  </a:lnTo>
                  <a:lnTo>
                    <a:pt x="14027" y="16141"/>
                  </a:lnTo>
                  <a:lnTo>
                    <a:pt x="14238" y="15930"/>
                  </a:lnTo>
                  <a:lnTo>
                    <a:pt x="14943" y="15577"/>
                  </a:lnTo>
                  <a:lnTo>
                    <a:pt x="15296" y="15436"/>
                  </a:lnTo>
                  <a:lnTo>
                    <a:pt x="15648" y="15366"/>
                  </a:lnTo>
                  <a:close/>
                  <a:moveTo>
                    <a:pt x="18397" y="17269"/>
                  </a:moveTo>
                  <a:lnTo>
                    <a:pt x="18820" y="17480"/>
                  </a:lnTo>
                  <a:lnTo>
                    <a:pt x="18890" y="17692"/>
                  </a:lnTo>
                  <a:lnTo>
                    <a:pt x="18890" y="17833"/>
                  </a:lnTo>
                  <a:lnTo>
                    <a:pt x="18820" y="17974"/>
                  </a:lnTo>
                  <a:lnTo>
                    <a:pt x="18749" y="18115"/>
                  </a:lnTo>
                  <a:lnTo>
                    <a:pt x="18326" y="18890"/>
                  </a:lnTo>
                  <a:lnTo>
                    <a:pt x="18044" y="19383"/>
                  </a:lnTo>
                  <a:lnTo>
                    <a:pt x="17763" y="19665"/>
                  </a:lnTo>
                  <a:lnTo>
                    <a:pt x="17551" y="19736"/>
                  </a:lnTo>
                  <a:lnTo>
                    <a:pt x="17340" y="19736"/>
                  </a:lnTo>
                  <a:lnTo>
                    <a:pt x="17199" y="19595"/>
                  </a:lnTo>
                  <a:lnTo>
                    <a:pt x="17128" y="19313"/>
                  </a:lnTo>
                  <a:lnTo>
                    <a:pt x="17058" y="18961"/>
                  </a:lnTo>
                  <a:lnTo>
                    <a:pt x="17128" y="18608"/>
                  </a:lnTo>
                  <a:lnTo>
                    <a:pt x="17199" y="18256"/>
                  </a:lnTo>
                  <a:lnTo>
                    <a:pt x="17340" y="17903"/>
                  </a:lnTo>
                  <a:lnTo>
                    <a:pt x="17481" y="17621"/>
                  </a:lnTo>
                  <a:lnTo>
                    <a:pt x="17763" y="17410"/>
                  </a:lnTo>
                  <a:lnTo>
                    <a:pt x="18044" y="17269"/>
                  </a:lnTo>
                  <a:close/>
                  <a:moveTo>
                    <a:pt x="13886" y="20441"/>
                  </a:moveTo>
                  <a:lnTo>
                    <a:pt x="13674" y="21005"/>
                  </a:lnTo>
                  <a:lnTo>
                    <a:pt x="13604" y="21568"/>
                  </a:lnTo>
                  <a:lnTo>
                    <a:pt x="13534" y="21850"/>
                  </a:lnTo>
                  <a:lnTo>
                    <a:pt x="13252" y="22344"/>
                  </a:lnTo>
                  <a:lnTo>
                    <a:pt x="13111" y="22555"/>
                  </a:lnTo>
                  <a:lnTo>
                    <a:pt x="12970" y="22696"/>
                  </a:lnTo>
                  <a:lnTo>
                    <a:pt x="12758" y="22767"/>
                  </a:lnTo>
                  <a:lnTo>
                    <a:pt x="12617" y="22696"/>
                  </a:lnTo>
                  <a:lnTo>
                    <a:pt x="12406" y="22485"/>
                  </a:lnTo>
                  <a:lnTo>
                    <a:pt x="12335" y="22344"/>
                  </a:lnTo>
                  <a:lnTo>
                    <a:pt x="12265" y="22132"/>
                  </a:lnTo>
                  <a:lnTo>
                    <a:pt x="12265" y="21921"/>
                  </a:lnTo>
                  <a:lnTo>
                    <a:pt x="12406" y="21639"/>
                  </a:lnTo>
                  <a:lnTo>
                    <a:pt x="12617" y="21287"/>
                  </a:lnTo>
                  <a:lnTo>
                    <a:pt x="12970" y="21005"/>
                  </a:lnTo>
                  <a:lnTo>
                    <a:pt x="13322" y="20723"/>
                  </a:lnTo>
                  <a:lnTo>
                    <a:pt x="13886" y="20441"/>
                  </a:lnTo>
                  <a:close/>
                  <a:moveTo>
                    <a:pt x="6979" y="22767"/>
                  </a:moveTo>
                  <a:lnTo>
                    <a:pt x="7401" y="22837"/>
                  </a:lnTo>
                  <a:lnTo>
                    <a:pt x="7824" y="23049"/>
                  </a:lnTo>
                  <a:lnTo>
                    <a:pt x="8247" y="23190"/>
                  </a:lnTo>
                  <a:lnTo>
                    <a:pt x="8811" y="23472"/>
                  </a:lnTo>
                  <a:lnTo>
                    <a:pt x="8600" y="23683"/>
                  </a:lnTo>
                  <a:lnTo>
                    <a:pt x="8247" y="23894"/>
                  </a:lnTo>
                  <a:lnTo>
                    <a:pt x="7754" y="24035"/>
                  </a:lnTo>
                  <a:lnTo>
                    <a:pt x="7260" y="24176"/>
                  </a:lnTo>
                  <a:lnTo>
                    <a:pt x="6767" y="24176"/>
                  </a:lnTo>
                  <a:lnTo>
                    <a:pt x="6415" y="24106"/>
                  </a:lnTo>
                  <a:lnTo>
                    <a:pt x="6274" y="23965"/>
                  </a:lnTo>
                  <a:lnTo>
                    <a:pt x="6203" y="23824"/>
                  </a:lnTo>
                  <a:lnTo>
                    <a:pt x="6133" y="23683"/>
                  </a:lnTo>
                  <a:lnTo>
                    <a:pt x="6133" y="23472"/>
                  </a:lnTo>
                  <a:lnTo>
                    <a:pt x="6203" y="23190"/>
                  </a:lnTo>
                  <a:lnTo>
                    <a:pt x="6274" y="23049"/>
                  </a:lnTo>
                  <a:lnTo>
                    <a:pt x="6415" y="22908"/>
                  </a:lnTo>
                  <a:lnTo>
                    <a:pt x="6556" y="22837"/>
                  </a:lnTo>
                  <a:lnTo>
                    <a:pt x="6979" y="22767"/>
                  </a:lnTo>
                  <a:close/>
                  <a:moveTo>
                    <a:pt x="9868" y="23965"/>
                  </a:moveTo>
                  <a:lnTo>
                    <a:pt x="9868" y="24247"/>
                  </a:lnTo>
                  <a:lnTo>
                    <a:pt x="9868" y="24458"/>
                  </a:lnTo>
                  <a:lnTo>
                    <a:pt x="9727" y="24317"/>
                  </a:lnTo>
                  <a:lnTo>
                    <a:pt x="9727" y="24247"/>
                  </a:lnTo>
                  <a:lnTo>
                    <a:pt x="9727" y="24106"/>
                  </a:lnTo>
                  <a:lnTo>
                    <a:pt x="9868" y="23965"/>
                  </a:lnTo>
                  <a:close/>
                  <a:moveTo>
                    <a:pt x="9868" y="24599"/>
                  </a:moveTo>
                  <a:lnTo>
                    <a:pt x="9939" y="26079"/>
                  </a:lnTo>
                  <a:lnTo>
                    <a:pt x="9868" y="26502"/>
                  </a:lnTo>
                  <a:lnTo>
                    <a:pt x="9798" y="26925"/>
                  </a:lnTo>
                  <a:lnTo>
                    <a:pt x="9657" y="27348"/>
                  </a:lnTo>
                  <a:lnTo>
                    <a:pt x="9445" y="27701"/>
                  </a:lnTo>
                  <a:lnTo>
                    <a:pt x="9234" y="27912"/>
                  </a:lnTo>
                  <a:lnTo>
                    <a:pt x="9023" y="27912"/>
                  </a:lnTo>
                  <a:lnTo>
                    <a:pt x="8952" y="27771"/>
                  </a:lnTo>
                  <a:lnTo>
                    <a:pt x="8882" y="27630"/>
                  </a:lnTo>
                  <a:lnTo>
                    <a:pt x="8670" y="27066"/>
                  </a:lnTo>
                  <a:lnTo>
                    <a:pt x="8670" y="26502"/>
                  </a:lnTo>
                  <a:lnTo>
                    <a:pt x="8741" y="26150"/>
                  </a:lnTo>
                  <a:lnTo>
                    <a:pt x="8952" y="25798"/>
                  </a:lnTo>
                  <a:lnTo>
                    <a:pt x="9164" y="25586"/>
                  </a:lnTo>
                  <a:lnTo>
                    <a:pt x="9657" y="25163"/>
                  </a:lnTo>
                  <a:lnTo>
                    <a:pt x="9798" y="24952"/>
                  </a:lnTo>
                  <a:lnTo>
                    <a:pt x="9868" y="24599"/>
                  </a:lnTo>
                  <a:close/>
                  <a:moveTo>
                    <a:pt x="19313" y="28335"/>
                  </a:moveTo>
                  <a:lnTo>
                    <a:pt x="19243" y="28687"/>
                  </a:lnTo>
                  <a:lnTo>
                    <a:pt x="19243" y="29040"/>
                  </a:lnTo>
                  <a:lnTo>
                    <a:pt x="19313" y="29181"/>
                  </a:lnTo>
                  <a:lnTo>
                    <a:pt x="19454" y="29322"/>
                  </a:lnTo>
                  <a:lnTo>
                    <a:pt x="19595" y="29392"/>
                  </a:lnTo>
                  <a:lnTo>
                    <a:pt x="19807" y="29392"/>
                  </a:lnTo>
                  <a:lnTo>
                    <a:pt x="19313" y="30238"/>
                  </a:lnTo>
                  <a:lnTo>
                    <a:pt x="19031" y="30661"/>
                  </a:lnTo>
                  <a:lnTo>
                    <a:pt x="18679" y="31084"/>
                  </a:lnTo>
                  <a:lnTo>
                    <a:pt x="18538" y="31013"/>
                  </a:lnTo>
                  <a:lnTo>
                    <a:pt x="18397" y="30872"/>
                  </a:lnTo>
                  <a:lnTo>
                    <a:pt x="18326" y="30731"/>
                  </a:lnTo>
                  <a:lnTo>
                    <a:pt x="18256" y="30590"/>
                  </a:lnTo>
                  <a:lnTo>
                    <a:pt x="18326" y="30168"/>
                  </a:lnTo>
                  <a:lnTo>
                    <a:pt x="18467" y="29745"/>
                  </a:lnTo>
                  <a:lnTo>
                    <a:pt x="18679" y="29251"/>
                  </a:lnTo>
                  <a:lnTo>
                    <a:pt x="18961" y="28899"/>
                  </a:lnTo>
                  <a:lnTo>
                    <a:pt x="19313" y="28335"/>
                  </a:lnTo>
                  <a:close/>
                  <a:moveTo>
                    <a:pt x="21569" y="28758"/>
                  </a:moveTo>
                  <a:lnTo>
                    <a:pt x="22062" y="28969"/>
                  </a:lnTo>
                  <a:lnTo>
                    <a:pt x="22555" y="29181"/>
                  </a:lnTo>
                  <a:lnTo>
                    <a:pt x="23049" y="29533"/>
                  </a:lnTo>
                  <a:lnTo>
                    <a:pt x="23472" y="29886"/>
                  </a:lnTo>
                  <a:lnTo>
                    <a:pt x="23754" y="30238"/>
                  </a:lnTo>
                  <a:lnTo>
                    <a:pt x="23824" y="30450"/>
                  </a:lnTo>
                  <a:lnTo>
                    <a:pt x="23824" y="30661"/>
                  </a:lnTo>
                  <a:lnTo>
                    <a:pt x="23754" y="30872"/>
                  </a:lnTo>
                  <a:lnTo>
                    <a:pt x="23613" y="31013"/>
                  </a:lnTo>
                  <a:lnTo>
                    <a:pt x="23401" y="31225"/>
                  </a:lnTo>
                  <a:lnTo>
                    <a:pt x="23190" y="31366"/>
                  </a:lnTo>
                  <a:lnTo>
                    <a:pt x="22908" y="31436"/>
                  </a:lnTo>
                  <a:lnTo>
                    <a:pt x="22696" y="31366"/>
                  </a:lnTo>
                  <a:lnTo>
                    <a:pt x="22485" y="31295"/>
                  </a:lnTo>
                  <a:lnTo>
                    <a:pt x="22203" y="31154"/>
                  </a:lnTo>
                  <a:lnTo>
                    <a:pt x="21780" y="30802"/>
                  </a:lnTo>
                  <a:lnTo>
                    <a:pt x="21428" y="30309"/>
                  </a:lnTo>
                  <a:lnTo>
                    <a:pt x="21216" y="29745"/>
                  </a:lnTo>
                  <a:lnTo>
                    <a:pt x="21146" y="29251"/>
                  </a:lnTo>
                  <a:lnTo>
                    <a:pt x="21146" y="28969"/>
                  </a:lnTo>
                  <a:lnTo>
                    <a:pt x="21216" y="28758"/>
                  </a:lnTo>
                  <a:close/>
                  <a:moveTo>
                    <a:pt x="20934" y="33410"/>
                  </a:moveTo>
                  <a:lnTo>
                    <a:pt x="21075" y="33692"/>
                  </a:lnTo>
                  <a:lnTo>
                    <a:pt x="21133" y="33749"/>
                  </a:lnTo>
                  <a:lnTo>
                    <a:pt x="21005" y="34326"/>
                  </a:lnTo>
                  <a:lnTo>
                    <a:pt x="20511" y="34467"/>
                  </a:lnTo>
                  <a:lnTo>
                    <a:pt x="20018" y="34538"/>
                  </a:lnTo>
                  <a:lnTo>
                    <a:pt x="20159" y="34185"/>
                  </a:lnTo>
                  <a:lnTo>
                    <a:pt x="20441" y="33903"/>
                  </a:lnTo>
                  <a:lnTo>
                    <a:pt x="20934" y="33410"/>
                  </a:lnTo>
                  <a:close/>
                  <a:moveTo>
                    <a:pt x="22767" y="34115"/>
                  </a:moveTo>
                  <a:lnTo>
                    <a:pt x="23260" y="34185"/>
                  </a:lnTo>
                  <a:lnTo>
                    <a:pt x="23754" y="34256"/>
                  </a:lnTo>
                  <a:lnTo>
                    <a:pt x="24247" y="34467"/>
                  </a:lnTo>
                  <a:lnTo>
                    <a:pt x="24670" y="34749"/>
                  </a:lnTo>
                  <a:lnTo>
                    <a:pt x="24811" y="34890"/>
                  </a:lnTo>
                  <a:lnTo>
                    <a:pt x="24881" y="35031"/>
                  </a:lnTo>
                  <a:lnTo>
                    <a:pt x="24881" y="35172"/>
                  </a:lnTo>
                  <a:lnTo>
                    <a:pt x="24811" y="35313"/>
                  </a:lnTo>
                  <a:lnTo>
                    <a:pt x="24599" y="35454"/>
                  </a:lnTo>
                  <a:lnTo>
                    <a:pt x="24247" y="35524"/>
                  </a:lnTo>
                  <a:lnTo>
                    <a:pt x="23824" y="35454"/>
                  </a:lnTo>
                  <a:lnTo>
                    <a:pt x="23613" y="35383"/>
                  </a:lnTo>
                  <a:lnTo>
                    <a:pt x="23401" y="35242"/>
                  </a:lnTo>
                  <a:lnTo>
                    <a:pt x="23190" y="35031"/>
                  </a:lnTo>
                  <a:lnTo>
                    <a:pt x="23049" y="34820"/>
                  </a:lnTo>
                  <a:lnTo>
                    <a:pt x="22837" y="34467"/>
                  </a:lnTo>
                  <a:lnTo>
                    <a:pt x="22767" y="34115"/>
                  </a:lnTo>
                  <a:close/>
                  <a:moveTo>
                    <a:pt x="7260" y="35877"/>
                  </a:moveTo>
                  <a:lnTo>
                    <a:pt x="6626" y="36723"/>
                  </a:lnTo>
                  <a:lnTo>
                    <a:pt x="5851" y="37498"/>
                  </a:lnTo>
                  <a:lnTo>
                    <a:pt x="5146" y="37991"/>
                  </a:lnTo>
                  <a:lnTo>
                    <a:pt x="4441" y="38485"/>
                  </a:lnTo>
                  <a:lnTo>
                    <a:pt x="4723" y="38273"/>
                  </a:lnTo>
                  <a:lnTo>
                    <a:pt x="4935" y="37991"/>
                  </a:lnTo>
                  <a:lnTo>
                    <a:pt x="5569" y="37216"/>
                  </a:lnTo>
                  <a:lnTo>
                    <a:pt x="5921" y="36793"/>
                  </a:lnTo>
                  <a:lnTo>
                    <a:pt x="6344" y="36370"/>
                  </a:lnTo>
                  <a:lnTo>
                    <a:pt x="6767" y="36088"/>
                  </a:lnTo>
                  <a:lnTo>
                    <a:pt x="7260" y="35877"/>
                  </a:lnTo>
                  <a:close/>
                  <a:moveTo>
                    <a:pt x="21639" y="37568"/>
                  </a:moveTo>
                  <a:lnTo>
                    <a:pt x="21569" y="37921"/>
                  </a:lnTo>
                  <a:lnTo>
                    <a:pt x="21357" y="38344"/>
                  </a:lnTo>
                  <a:lnTo>
                    <a:pt x="20934" y="38978"/>
                  </a:lnTo>
                  <a:lnTo>
                    <a:pt x="20723" y="39331"/>
                  </a:lnTo>
                  <a:lnTo>
                    <a:pt x="20511" y="39612"/>
                  </a:lnTo>
                  <a:lnTo>
                    <a:pt x="20229" y="39824"/>
                  </a:lnTo>
                  <a:lnTo>
                    <a:pt x="19948" y="40035"/>
                  </a:lnTo>
                  <a:lnTo>
                    <a:pt x="19807" y="40035"/>
                  </a:lnTo>
                  <a:lnTo>
                    <a:pt x="19736" y="39894"/>
                  </a:lnTo>
                  <a:lnTo>
                    <a:pt x="19736" y="39824"/>
                  </a:lnTo>
                  <a:lnTo>
                    <a:pt x="19807" y="39612"/>
                  </a:lnTo>
                  <a:lnTo>
                    <a:pt x="20088" y="39260"/>
                  </a:lnTo>
                  <a:lnTo>
                    <a:pt x="20441" y="38767"/>
                  </a:lnTo>
                  <a:lnTo>
                    <a:pt x="21287" y="37921"/>
                  </a:lnTo>
                  <a:lnTo>
                    <a:pt x="21639" y="37568"/>
                  </a:lnTo>
                  <a:close/>
                  <a:moveTo>
                    <a:pt x="7754" y="38203"/>
                  </a:moveTo>
                  <a:lnTo>
                    <a:pt x="7824" y="38767"/>
                  </a:lnTo>
                  <a:lnTo>
                    <a:pt x="7824" y="39331"/>
                  </a:lnTo>
                  <a:lnTo>
                    <a:pt x="7824" y="39894"/>
                  </a:lnTo>
                  <a:lnTo>
                    <a:pt x="7683" y="40388"/>
                  </a:lnTo>
                  <a:lnTo>
                    <a:pt x="7613" y="40811"/>
                  </a:lnTo>
                  <a:lnTo>
                    <a:pt x="7331" y="41163"/>
                  </a:lnTo>
                  <a:lnTo>
                    <a:pt x="7260" y="41234"/>
                  </a:lnTo>
                  <a:lnTo>
                    <a:pt x="7190" y="41163"/>
                  </a:lnTo>
                  <a:lnTo>
                    <a:pt x="7120" y="40952"/>
                  </a:lnTo>
                  <a:lnTo>
                    <a:pt x="7120" y="40529"/>
                  </a:lnTo>
                  <a:lnTo>
                    <a:pt x="7260" y="39965"/>
                  </a:lnTo>
                  <a:lnTo>
                    <a:pt x="7542" y="38837"/>
                  </a:lnTo>
                  <a:lnTo>
                    <a:pt x="7754" y="38203"/>
                  </a:lnTo>
                  <a:close/>
                  <a:moveTo>
                    <a:pt x="22908" y="38203"/>
                  </a:moveTo>
                  <a:lnTo>
                    <a:pt x="23472" y="38555"/>
                  </a:lnTo>
                  <a:lnTo>
                    <a:pt x="23824" y="38908"/>
                  </a:lnTo>
                  <a:lnTo>
                    <a:pt x="24036" y="39260"/>
                  </a:lnTo>
                  <a:lnTo>
                    <a:pt x="24106" y="39612"/>
                  </a:lnTo>
                  <a:lnTo>
                    <a:pt x="24106" y="40035"/>
                  </a:lnTo>
                  <a:lnTo>
                    <a:pt x="23965" y="40317"/>
                  </a:lnTo>
                  <a:lnTo>
                    <a:pt x="23754" y="40670"/>
                  </a:lnTo>
                  <a:lnTo>
                    <a:pt x="23542" y="40952"/>
                  </a:lnTo>
                  <a:lnTo>
                    <a:pt x="23331" y="41163"/>
                  </a:lnTo>
                  <a:lnTo>
                    <a:pt x="23049" y="41304"/>
                  </a:lnTo>
                  <a:lnTo>
                    <a:pt x="22767" y="41375"/>
                  </a:lnTo>
                  <a:lnTo>
                    <a:pt x="22555" y="41375"/>
                  </a:lnTo>
                  <a:lnTo>
                    <a:pt x="22414" y="41234"/>
                  </a:lnTo>
                  <a:lnTo>
                    <a:pt x="22344" y="41022"/>
                  </a:lnTo>
                  <a:lnTo>
                    <a:pt x="22344" y="40670"/>
                  </a:lnTo>
                  <a:lnTo>
                    <a:pt x="22414" y="40247"/>
                  </a:lnTo>
                  <a:lnTo>
                    <a:pt x="22696" y="39190"/>
                  </a:lnTo>
                  <a:lnTo>
                    <a:pt x="22908" y="38203"/>
                  </a:lnTo>
                  <a:close/>
                  <a:moveTo>
                    <a:pt x="3102" y="42784"/>
                  </a:moveTo>
                  <a:lnTo>
                    <a:pt x="3172" y="42925"/>
                  </a:lnTo>
                  <a:lnTo>
                    <a:pt x="3172" y="43137"/>
                  </a:lnTo>
                  <a:lnTo>
                    <a:pt x="2961" y="43630"/>
                  </a:lnTo>
                  <a:lnTo>
                    <a:pt x="2538" y="44405"/>
                  </a:lnTo>
                  <a:lnTo>
                    <a:pt x="1904" y="44828"/>
                  </a:lnTo>
                  <a:lnTo>
                    <a:pt x="1481" y="44828"/>
                  </a:lnTo>
                  <a:lnTo>
                    <a:pt x="1481" y="44687"/>
                  </a:lnTo>
                  <a:lnTo>
                    <a:pt x="1622" y="44405"/>
                  </a:lnTo>
                  <a:lnTo>
                    <a:pt x="1904" y="43983"/>
                  </a:lnTo>
                  <a:lnTo>
                    <a:pt x="2256" y="43489"/>
                  </a:lnTo>
                  <a:lnTo>
                    <a:pt x="2679" y="43066"/>
                  </a:lnTo>
                  <a:lnTo>
                    <a:pt x="3102" y="42784"/>
                  </a:lnTo>
                  <a:close/>
                  <a:moveTo>
                    <a:pt x="4441" y="43419"/>
                  </a:moveTo>
                  <a:lnTo>
                    <a:pt x="4935" y="43771"/>
                  </a:lnTo>
                  <a:lnTo>
                    <a:pt x="5075" y="43912"/>
                  </a:lnTo>
                  <a:lnTo>
                    <a:pt x="5146" y="44194"/>
                  </a:lnTo>
                  <a:lnTo>
                    <a:pt x="5146" y="44405"/>
                  </a:lnTo>
                  <a:lnTo>
                    <a:pt x="5146" y="44617"/>
                  </a:lnTo>
                  <a:lnTo>
                    <a:pt x="5005" y="45110"/>
                  </a:lnTo>
                  <a:lnTo>
                    <a:pt x="4794" y="45392"/>
                  </a:lnTo>
                  <a:lnTo>
                    <a:pt x="4653" y="45463"/>
                  </a:lnTo>
                  <a:lnTo>
                    <a:pt x="4512" y="45463"/>
                  </a:lnTo>
                  <a:lnTo>
                    <a:pt x="4441" y="45392"/>
                  </a:lnTo>
                  <a:lnTo>
                    <a:pt x="4300" y="45251"/>
                  </a:lnTo>
                  <a:lnTo>
                    <a:pt x="4300" y="44969"/>
                  </a:lnTo>
                  <a:lnTo>
                    <a:pt x="4300" y="44617"/>
                  </a:lnTo>
                  <a:lnTo>
                    <a:pt x="4300" y="44053"/>
                  </a:lnTo>
                  <a:lnTo>
                    <a:pt x="4441" y="43419"/>
                  </a:lnTo>
                  <a:close/>
                  <a:moveTo>
                    <a:pt x="12688" y="43912"/>
                  </a:moveTo>
                  <a:lnTo>
                    <a:pt x="13322" y="44053"/>
                  </a:lnTo>
                  <a:lnTo>
                    <a:pt x="13956" y="44335"/>
                  </a:lnTo>
                  <a:lnTo>
                    <a:pt x="14450" y="44687"/>
                  </a:lnTo>
                  <a:lnTo>
                    <a:pt x="14661" y="44899"/>
                  </a:lnTo>
                  <a:lnTo>
                    <a:pt x="14873" y="45181"/>
                  </a:lnTo>
                  <a:lnTo>
                    <a:pt x="14943" y="45322"/>
                  </a:lnTo>
                  <a:lnTo>
                    <a:pt x="15014" y="45392"/>
                  </a:lnTo>
                  <a:lnTo>
                    <a:pt x="15014" y="45533"/>
                  </a:lnTo>
                  <a:lnTo>
                    <a:pt x="14873" y="45674"/>
                  </a:lnTo>
                  <a:lnTo>
                    <a:pt x="14661" y="45674"/>
                  </a:lnTo>
                  <a:lnTo>
                    <a:pt x="14379" y="45533"/>
                  </a:lnTo>
                  <a:lnTo>
                    <a:pt x="14027" y="45322"/>
                  </a:lnTo>
                  <a:lnTo>
                    <a:pt x="13674" y="45040"/>
                  </a:lnTo>
                  <a:lnTo>
                    <a:pt x="13040" y="44405"/>
                  </a:lnTo>
                  <a:lnTo>
                    <a:pt x="12688" y="43912"/>
                  </a:lnTo>
                  <a:close/>
                  <a:moveTo>
                    <a:pt x="12617" y="46168"/>
                  </a:moveTo>
                  <a:lnTo>
                    <a:pt x="12688" y="46238"/>
                  </a:lnTo>
                  <a:lnTo>
                    <a:pt x="12688" y="46520"/>
                  </a:lnTo>
                  <a:lnTo>
                    <a:pt x="12688" y="46872"/>
                  </a:lnTo>
                  <a:lnTo>
                    <a:pt x="12547" y="47859"/>
                  </a:lnTo>
                  <a:lnTo>
                    <a:pt x="12406" y="48353"/>
                  </a:lnTo>
                  <a:lnTo>
                    <a:pt x="12265" y="48705"/>
                  </a:lnTo>
                  <a:lnTo>
                    <a:pt x="12053" y="48987"/>
                  </a:lnTo>
                  <a:lnTo>
                    <a:pt x="11912" y="49057"/>
                  </a:lnTo>
                  <a:lnTo>
                    <a:pt x="11771" y="49057"/>
                  </a:lnTo>
                  <a:lnTo>
                    <a:pt x="11701" y="48987"/>
                  </a:lnTo>
                  <a:lnTo>
                    <a:pt x="11701" y="48916"/>
                  </a:lnTo>
                  <a:lnTo>
                    <a:pt x="11701" y="48494"/>
                  </a:lnTo>
                  <a:lnTo>
                    <a:pt x="11771" y="48000"/>
                  </a:lnTo>
                  <a:lnTo>
                    <a:pt x="11983" y="47436"/>
                  </a:lnTo>
                  <a:lnTo>
                    <a:pt x="12194" y="46872"/>
                  </a:lnTo>
                  <a:lnTo>
                    <a:pt x="12406" y="46449"/>
                  </a:lnTo>
                  <a:lnTo>
                    <a:pt x="12547" y="46238"/>
                  </a:lnTo>
                  <a:lnTo>
                    <a:pt x="12617" y="46168"/>
                  </a:lnTo>
                  <a:close/>
                  <a:moveTo>
                    <a:pt x="2186" y="49128"/>
                  </a:moveTo>
                  <a:lnTo>
                    <a:pt x="2256" y="49692"/>
                  </a:lnTo>
                  <a:lnTo>
                    <a:pt x="2186" y="49833"/>
                  </a:lnTo>
                  <a:lnTo>
                    <a:pt x="2115" y="49974"/>
                  </a:lnTo>
                  <a:lnTo>
                    <a:pt x="1904" y="50185"/>
                  </a:lnTo>
                  <a:lnTo>
                    <a:pt x="1622" y="50256"/>
                  </a:lnTo>
                  <a:lnTo>
                    <a:pt x="1340" y="50185"/>
                  </a:lnTo>
                  <a:lnTo>
                    <a:pt x="1128" y="49974"/>
                  </a:lnTo>
                  <a:lnTo>
                    <a:pt x="987" y="49762"/>
                  </a:lnTo>
                  <a:lnTo>
                    <a:pt x="987" y="49621"/>
                  </a:lnTo>
                  <a:lnTo>
                    <a:pt x="1058" y="49480"/>
                  </a:lnTo>
                  <a:lnTo>
                    <a:pt x="1269" y="49128"/>
                  </a:lnTo>
                  <a:lnTo>
                    <a:pt x="1481" y="49269"/>
                  </a:lnTo>
                  <a:lnTo>
                    <a:pt x="1692" y="49410"/>
                  </a:lnTo>
                  <a:lnTo>
                    <a:pt x="1904" y="49339"/>
                  </a:lnTo>
                  <a:lnTo>
                    <a:pt x="2186" y="49128"/>
                  </a:lnTo>
                  <a:close/>
                  <a:moveTo>
                    <a:pt x="14732" y="49551"/>
                  </a:moveTo>
                  <a:lnTo>
                    <a:pt x="16423" y="50185"/>
                  </a:lnTo>
                  <a:lnTo>
                    <a:pt x="16635" y="50185"/>
                  </a:lnTo>
                  <a:lnTo>
                    <a:pt x="16705" y="50256"/>
                  </a:lnTo>
                  <a:lnTo>
                    <a:pt x="16705" y="50397"/>
                  </a:lnTo>
                  <a:lnTo>
                    <a:pt x="16635" y="50538"/>
                  </a:lnTo>
                  <a:lnTo>
                    <a:pt x="16141" y="50538"/>
                  </a:lnTo>
                  <a:lnTo>
                    <a:pt x="15859" y="50467"/>
                  </a:lnTo>
                  <a:lnTo>
                    <a:pt x="15578" y="50256"/>
                  </a:lnTo>
                  <a:lnTo>
                    <a:pt x="15155" y="49903"/>
                  </a:lnTo>
                  <a:lnTo>
                    <a:pt x="14732" y="49551"/>
                  </a:lnTo>
                  <a:close/>
                  <a:moveTo>
                    <a:pt x="11208" y="42925"/>
                  </a:moveTo>
                  <a:lnTo>
                    <a:pt x="12194" y="45040"/>
                  </a:lnTo>
                  <a:lnTo>
                    <a:pt x="12194" y="45392"/>
                  </a:lnTo>
                  <a:lnTo>
                    <a:pt x="12194" y="45674"/>
                  </a:lnTo>
                  <a:lnTo>
                    <a:pt x="12265" y="46027"/>
                  </a:lnTo>
                  <a:lnTo>
                    <a:pt x="12194" y="46379"/>
                  </a:lnTo>
                  <a:lnTo>
                    <a:pt x="12124" y="46661"/>
                  </a:lnTo>
                  <a:lnTo>
                    <a:pt x="11912" y="46943"/>
                  </a:lnTo>
                  <a:lnTo>
                    <a:pt x="11419" y="47507"/>
                  </a:lnTo>
                  <a:lnTo>
                    <a:pt x="11208" y="47789"/>
                  </a:lnTo>
                  <a:lnTo>
                    <a:pt x="10996" y="48071"/>
                  </a:lnTo>
                  <a:lnTo>
                    <a:pt x="10855" y="48423"/>
                  </a:lnTo>
                  <a:lnTo>
                    <a:pt x="10785" y="48775"/>
                  </a:lnTo>
                  <a:lnTo>
                    <a:pt x="10855" y="49128"/>
                  </a:lnTo>
                  <a:lnTo>
                    <a:pt x="10926" y="49410"/>
                  </a:lnTo>
                  <a:lnTo>
                    <a:pt x="10996" y="49621"/>
                  </a:lnTo>
                  <a:lnTo>
                    <a:pt x="11137" y="49833"/>
                  </a:lnTo>
                  <a:lnTo>
                    <a:pt x="11278" y="49974"/>
                  </a:lnTo>
                  <a:lnTo>
                    <a:pt x="11419" y="50115"/>
                  </a:lnTo>
                  <a:lnTo>
                    <a:pt x="11560" y="50185"/>
                  </a:lnTo>
                  <a:lnTo>
                    <a:pt x="11771" y="50256"/>
                  </a:lnTo>
                  <a:lnTo>
                    <a:pt x="12194" y="50185"/>
                  </a:lnTo>
                  <a:lnTo>
                    <a:pt x="12617" y="49974"/>
                  </a:lnTo>
                  <a:lnTo>
                    <a:pt x="13040" y="49621"/>
                  </a:lnTo>
                  <a:lnTo>
                    <a:pt x="13322" y="49057"/>
                  </a:lnTo>
                  <a:lnTo>
                    <a:pt x="13674" y="50326"/>
                  </a:lnTo>
                  <a:lnTo>
                    <a:pt x="13815" y="51031"/>
                  </a:lnTo>
                  <a:lnTo>
                    <a:pt x="13886" y="51524"/>
                  </a:lnTo>
                  <a:lnTo>
                    <a:pt x="13745" y="51947"/>
                  </a:lnTo>
                  <a:lnTo>
                    <a:pt x="13393" y="52864"/>
                  </a:lnTo>
                  <a:lnTo>
                    <a:pt x="13252" y="53286"/>
                  </a:lnTo>
                  <a:lnTo>
                    <a:pt x="13040" y="53568"/>
                  </a:lnTo>
                  <a:lnTo>
                    <a:pt x="12899" y="53639"/>
                  </a:lnTo>
                  <a:lnTo>
                    <a:pt x="12829" y="53709"/>
                  </a:lnTo>
                  <a:lnTo>
                    <a:pt x="12758" y="53639"/>
                  </a:lnTo>
                  <a:lnTo>
                    <a:pt x="12688" y="53498"/>
                  </a:lnTo>
                  <a:lnTo>
                    <a:pt x="12617" y="53286"/>
                  </a:lnTo>
                  <a:lnTo>
                    <a:pt x="12688" y="52934"/>
                  </a:lnTo>
                  <a:lnTo>
                    <a:pt x="12899" y="52159"/>
                  </a:lnTo>
                  <a:lnTo>
                    <a:pt x="13181" y="51454"/>
                  </a:lnTo>
                  <a:lnTo>
                    <a:pt x="13393" y="51101"/>
                  </a:lnTo>
                  <a:lnTo>
                    <a:pt x="13040" y="51383"/>
                  </a:lnTo>
                  <a:lnTo>
                    <a:pt x="12688" y="51665"/>
                  </a:lnTo>
                  <a:lnTo>
                    <a:pt x="12335" y="52018"/>
                  </a:lnTo>
                  <a:lnTo>
                    <a:pt x="12053" y="52441"/>
                  </a:lnTo>
                  <a:lnTo>
                    <a:pt x="11912" y="52229"/>
                  </a:lnTo>
                  <a:lnTo>
                    <a:pt x="11701" y="52088"/>
                  </a:lnTo>
                  <a:lnTo>
                    <a:pt x="11278" y="51736"/>
                  </a:lnTo>
                  <a:lnTo>
                    <a:pt x="10855" y="51454"/>
                  </a:lnTo>
                  <a:lnTo>
                    <a:pt x="10714" y="51242"/>
                  </a:lnTo>
                  <a:lnTo>
                    <a:pt x="10573" y="51101"/>
                  </a:lnTo>
                  <a:lnTo>
                    <a:pt x="10503" y="50820"/>
                  </a:lnTo>
                  <a:lnTo>
                    <a:pt x="10432" y="50397"/>
                  </a:lnTo>
                  <a:lnTo>
                    <a:pt x="10432" y="49480"/>
                  </a:lnTo>
                  <a:lnTo>
                    <a:pt x="10644" y="47859"/>
                  </a:lnTo>
                  <a:lnTo>
                    <a:pt x="10855" y="45392"/>
                  </a:lnTo>
                  <a:lnTo>
                    <a:pt x="10996" y="44194"/>
                  </a:lnTo>
                  <a:lnTo>
                    <a:pt x="11208" y="42925"/>
                  </a:lnTo>
                  <a:close/>
                  <a:moveTo>
                    <a:pt x="10573" y="52441"/>
                  </a:moveTo>
                  <a:lnTo>
                    <a:pt x="11067" y="52934"/>
                  </a:lnTo>
                  <a:lnTo>
                    <a:pt x="11349" y="53498"/>
                  </a:lnTo>
                  <a:lnTo>
                    <a:pt x="11630" y="54062"/>
                  </a:lnTo>
                  <a:lnTo>
                    <a:pt x="11701" y="54696"/>
                  </a:lnTo>
                  <a:lnTo>
                    <a:pt x="10644" y="54273"/>
                  </a:lnTo>
                  <a:lnTo>
                    <a:pt x="10573" y="52441"/>
                  </a:lnTo>
                  <a:close/>
                  <a:moveTo>
                    <a:pt x="8655" y="54760"/>
                  </a:moveTo>
                  <a:lnTo>
                    <a:pt x="8600" y="55260"/>
                  </a:lnTo>
                  <a:lnTo>
                    <a:pt x="8388" y="56106"/>
                  </a:lnTo>
                  <a:lnTo>
                    <a:pt x="8177" y="56811"/>
                  </a:lnTo>
                  <a:lnTo>
                    <a:pt x="7965" y="57375"/>
                  </a:lnTo>
                  <a:lnTo>
                    <a:pt x="7824" y="57586"/>
                  </a:lnTo>
                  <a:lnTo>
                    <a:pt x="7683" y="57727"/>
                  </a:lnTo>
                  <a:lnTo>
                    <a:pt x="7472" y="57797"/>
                  </a:lnTo>
                  <a:lnTo>
                    <a:pt x="7331" y="57868"/>
                  </a:lnTo>
                  <a:lnTo>
                    <a:pt x="7120" y="57868"/>
                  </a:lnTo>
                  <a:lnTo>
                    <a:pt x="6908" y="57727"/>
                  </a:lnTo>
                  <a:lnTo>
                    <a:pt x="6838" y="57656"/>
                  </a:lnTo>
                  <a:lnTo>
                    <a:pt x="6908" y="57516"/>
                  </a:lnTo>
                  <a:lnTo>
                    <a:pt x="7049" y="57163"/>
                  </a:lnTo>
                  <a:lnTo>
                    <a:pt x="7683" y="56035"/>
                  </a:lnTo>
                  <a:lnTo>
                    <a:pt x="8655" y="54760"/>
                  </a:lnTo>
                  <a:close/>
                  <a:moveTo>
                    <a:pt x="10714" y="58361"/>
                  </a:moveTo>
                  <a:lnTo>
                    <a:pt x="10926" y="59066"/>
                  </a:lnTo>
                  <a:lnTo>
                    <a:pt x="10926" y="59771"/>
                  </a:lnTo>
                  <a:lnTo>
                    <a:pt x="10785" y="60476"/>
                  </a:lnTo>
                  <a:lnTo>
                    <a:pt x="10714" y="60828"/>
                  </a:lnTo>
                  <a:lnTo>
                    <a:pt x="10503" y="61181"/>
                  </a:lnTo>
                  <a:lnTo>
                    <a:pt x="10221" y="61533"/>
                  </a:lnTo>
                  <a:lnTo>
                    <a:pt x="10080" y="61604"/>
                  </a:lnTo>
                  <a:lnTo>
                    <a:pt x="10009" y="61674"/>
                  </a:lnTo>
                  <a:lnTo>
                    <a:pt x="9868" y="61674"/>
                  </a:lnTo>
                  <a:lnTo>
                    <a:pt x="9798" y="61604"/>
                  </a:lnTo>
                  <a:lnTo>
                    <a:pt x="9586" y="61392"/>
                  </a:lnTo>
                  <a:lnTo>
                    <a:pt x="9445" y="61040"/>
                  </a:lnTo>
                  <a:lnTo>
                    <a:pt x="9304" y="60687"/>
                  </a:lnTo>
                  <a:lnTo>
                    <a:pt x="9234" y="60053"/>
                  </a:lnTo>
                  <a:lnTo>
                    <a:pt x="9304" y="59419"/>
                  </a:lnTo>
                  <a:lnTo>
                    <a:pt x="9375" y="59066"/>
                  </a:lnTo>
                  <a:lnTo>
                    <a:pt x="9516" y="58855"/>
                  </a:lnTo>
                  <a:lnTo>
                    <a:pt x="9727" y="58784"/>
                  </a:lnTo>
                  <a:lnTo>
                    <a:pt x="10221" y="58714"/>
                  </a:lnTo>
                  <a:lnTo>
                    <a:pt x="10432" y="58643"/>
                  </a:lnTo>
                  <a:lnTo>
                    <a:pt x="10714" y="58361"/>
                  </a:lnTo>
                  <a:close/>
                  <a:moveTo>
                    <a:pt x="24458" y="0"/>
                  </a:moveTo>
                  <a:lnTo>
                    <a:pt x="24599" y="3736"/>
                  </a:lnTo>
                  <a:lnTo>
                    <a:pt x="24670" y="6485"/>
                  </a:lnTo>
                  <a:lnTo>
                    <a:pt x="24599" y="7965"/>
                  </a:lnTo>
                  <a:lnTo>
                    <a:pt x="24247" y="9727"/>
                  </a:lnTo>
                  <a:lnTo>
                    <a:pt x="24036" y="10573"/>
                  </a:lnTo>
                  <a:lnTo>
                    <a:pt x="23754" y="11278"/>
                  </a:lnTo>
                  <a:lnTo>
                    <a:pt x="23401" y="11983"/>
                  </a:lnTo>
                  <a:lnTo>
                    <a:pt x="22978" y="12617"/>
                  </a:lnTo>
                  <a:lnTo>
                    <a:pt x="22414" y="13251"/>
                  </a:lnTo>
                  <a:lnTo>
                    <a:pt x="21780" y="13886"/>
                  </a:lnTo>
                  <a:lnTo>
                    <a:pt x="21639" y="13674"/>
                  </a:lnTo>
                  <a:lnTo>
                    <a:pt x="21498" y="13463"/>
                  </a:lnTo>
                  <a:lnTo>
                    <a:pt x="21005" y="13110"/>
                  </a:lnTo>
                  <a:lnTo>
                    <a:pt x="20441" y="12899"/>
                  </a:lnTo>
                  <a:lnTo>
                    <a:pt x="19807" y="12758"/>
                  </a:lnTo>
                  <a:lnTo>
                    <a:pt x="19243" y="12758"/>
                  </a:lnTo>
                  <a:lnTo>
                    <a:pt x="18961" y="12828"/>
                  </a:lnTo>
                  <a:lnTo>
                    <a:pt x="18749" y="12969"/>
                  </a:lnTo>
                  <a:lnTo>
                    <a:pt x="18538" y="13110"/>
                  </a:lnTo>
                  <a:lnTo>
                    <a:pt x="18397" y="13322"/>
                  </a:lnTo>
                  <a:lnTo>
                    <a:pt x="18326" y="13533"/>
                  </a:lnTo>
                  <a:lnTo>
                    <a:pt x="18256" y="13886"/>
                  </a:lnTo>
                  <a:lnTo>
                    <a:pt x="18256" y="14027"/>
                  </a:lnTo>
                  <a:lnTo>
                    <a:pt x="18326" y="14238"/>
                  </a:lnTo>
                  <a:lnTo>
                    <a:pt x="18608" y="14450"/>
                  </a:lnTo>
                  <a:lnTo>
                    <a:pt x="18890" y="14661"/>
                  </a:lnTo>
                  <a:lnTo>
                    <a:pt x="19313" y="14802"/>
                  </a:lnTo>
                  <a:lnTo>
                    <a:pt x="20088" y="14802"/>
                  </a:lnTo>
                  <a:lnTo>
                    <a:pt x="20441" y="14732"/>
                  </a:lnTo>
                  <a:lnTo>
                    <a:pt x="20723" y="14520"/>
                  </a:lnTo>
                  <a:lnTo>
                    <a:pt x="20652" y="14661"/>
                  </a:lnTo>
                  <a:lnTo>
                    <a:pt x="20441" y="14872"/>
                  </a:lnTo>
                  <a:lnTo>
                    <a:pt x="19595" y="15436"/>
                  </a:lnTo>
                  <a:lnTo>
                    <a:pt x="18115" y="16141"/>
                  </a:lnTo>
                  <a:lnTo>
                    <a:pt x="18044" y="15718"/>
                  </a:lnTo>
                  <a:lnTo>
                    <a:pt x="17903" y="15436"/>
                  </a:lnTo>
                  <a:lnTo>
                    <a:pt x="17692" y="15084"/>
                  </a:lnTo>
                  <a:lnTo>
                    <a:pt x="17481" y="14872"/>
                  </a:lnTo>
                  <a:lnTo>
                    <a:pt x="17269" y="14732"/>
                  </a:lnTo>
                  <a:lnTo>
                    <a:pt x="16987" y="14591"/>
                  </a:lnTo>
                  <a:lnTo>
                    <a:pt x="16705" y="14450"/>
                  </a:lnTo>
                  <a:lnTo>
                    <a:pt x="15789" y="14450"/>
                  </a:lnTo>
                  <a:lnTo>
                    <a:pt x="15155" y="14591"/>
                  </a:lnTo>
                  <a:lnTo>
                    <a:pt x="14520" y="14872"/>
                  </a:lnTo>
                  <a:lnTo>
                    <a:pt x="13886" y="15225"/>
                  </a:lnTo>
                  <a:lnTo>
                    <a:pt x="13393" y="15648"/>
                  </a:lnTo>
                  <a:lnTo>
                    <a:pt x="12970" y="16071"/>
                  </a:lnTo>
                  <a:lnTo>
                    <a:pt x="12758" y="16494"/>
                  </a:lnTo>
                  <a:lnTo>
                    <a:pt x="12688" y="16776"/>
                  </a:lnTo>
                  <a:lnTo>
                    <a:pt x="12617" y="16987"/>
                  </a:lnTo>
                  <a:lnTo>
                    <a:pt x="12688" y="17198"/>
                  </a:lnTo>
                  <a:lnTo>
                    <a:pt x="12758" y="17339"/>
                  </a:lnTo>
                  <a:lnTo>
                    <a:pt x="12899" y="17551"/>
                  </a:lnTo>
                  <a:lnTo>
                    <a:pt x="13111" y="17692"/>
                  </a:lnTo>
                  <a:lnTo>
                    <a:pt x="13393" y="17833"/>
                  </a:lnTo>
                  <a:lnTo>
                    <a:pt x="13745" y="17974"/>
                  </a:lnTo>
                  <a:lnTo>
                    <a:pt x="14168" y="18044"/>
                  </a:lnTo>
                  <a:lnTo>
                    <a:pt x="14661" y="18115"/>
                  </a:lnTo>
                  <a:lnTo>
                    <a:pt x="14027" y="18467"/>
                  </a:lnTo>
                  <a:lnTo>
                    <a:pt x="13393" y="18820"/>
                  </a:lnTo>
                  <a:lnTo>
                    <a:pt x="12617" y="19172"/>
                  </a:lnTo>
                  <a:lnTo>
                    <a:pt x="11842" y="19454"/>
                  </a:lnTo>
                  <a:lnTo>
                    <a:pt x="11067" y="19665"/>
                  </a:lnTo>
                  <a:lnTo>
                    <a:pt x="10291" y="19806"/>
                  </a:lnTo>
                  <a:lnTo>
                    <a:pt x="9516" y="19877"/>
                  </a:lnTo>
                  <a:lnTo>
                    <a:pt x="8811" y="19736"/>
                  </a:lnTo>
                  <a:lnTo>
                    <a:pt x="9023" y="19383"/>
                  </a:lnTo>
                  <a:lnTo>
                    <a:pt x="9445" y="19031"/>
                  </a:lnTo>
                  <a:lnTo>
                    <a:pt x="9939" y="18679"/>
                  </a:lnTo>
                  <a:lnTo>
                    <a:pt x="10503" y="18397"/>
                  </a:lnTo>
                  <a:lnTo>
                    <a:pt x="11067" y="18256"/>
                  </a:lnTo>
                  <a:lnTo>
                    <a:pt x="11630" y="18115"/>
                  </a:lnTo>
                  <a:lnTo>
                    <a:pt x="11912" y="18185"/>
                  </a:lnTo>
                  <a:lnTo>
                    <a:pt x="12124" y="18185"/>
                  </a:lnTo>
                  <a:lnTo>
                    <a:pt x="12335" y="18326"/>
                  </a:lnTo>
                  <a:lnTo>
                    <a:pt x="12547" y="18467"/>
                  </a:lnTo>
                  <a:lnTo>
                    <a:pt x="12265" y="18185"/>
                  </a:lnTo>
                  <a:lnTo>
                    <a:pt x="11912" y="17974"/>
                  </a:lnTo>
                  <a:lnTo>
                    <a:pt x="11560" y="17833"/>
                  </a:lnTo>
                  <a:lnTo>
                    <a:pt x="11278" y="17692"/>
                  </a:lnTo>
                  <a:lnTo>
                    <a:pt x="10644" y="17621"/>
                  </a:lnTo>
                  <a:lnTo>
                    <a:pt x="10009" y="17692"/>
                  </a:lnTo>
                  <a:lnTo>
                    <a:pt x="9445" y="17903"/>
                  </a:lnTo>
                  <a:lnTo>
                    <a:pt x="8952" y="18185"/>
                  </a:lnTo>
                  <a:lnTo>
                    <a:pt x="8529" y="18538"/>
                  </a:lnTo>
                  <a:lnTo>
                    <a:pt x="8177" y="18961"/>
                  </a:lnTo>
                  <a:lnTo>
                    <a:pt x="7965" y="19383"/>
                  </a:lnTo>
                  <a:lnTo>
                    <a:pt x="7895" y="19877"/>
                  </a:lnTo>
                  <a:lnTo>
                    <a:pt x="7895" y="20229"/>
                  </a:lnTo>
                  <a:lnTo>
                    <a:pt x="8036" y="20441"/>
                  </a:lnTo>
                  <a:lnTo>
                    <a:pt x="8177" y="20582"/>
                  </a:lnTo>
                  <a:lnTo>
                    <a:pt x="8318" y="20793"/>
                  </a:lnTo>
                  <a:lnTo>
                    <a:pt x="8529" y="20864"/>
                  </a:lnTo>
                  <a:lnTo>
                    <a:pt x="8811" y="21005"/>
                  </a:lnTo>
                  <a:lnTo>
                    <a:pt x="9164" y="21075"/>
                  </a:lnTo>
                  <a:lnTo>
                    <a:pt x="10009" y="21075"/>
                  </a:lnTo>
                  <a:lnTo>
                    <a:pt x="11067" y="21005"/>
                  </a:lnTo>
                  <a:lnTo>
                    <a:pt x="10009" y="22062"/>
                  </a:lnTo>
                  <a:lnTo>
                    <a:pt x="9023" y="23260"/>
                  </a:lnTo>
                  <a:lnTo>
                    <a:pt x="8882" y="22908"/>
                  </a:lnTo>
                  <a:lnTo>
                    <a:pt x="8670" y="22626"/>
                  </a:lnTo>
                  <a:lnTo>
                    <a:pt x="8529" y="22414"/>
                  </a:lnTo>
                  <a:lnTo>
                    <a:pt x="8318" y="22203"/>
                  </a:lnTo>
                  <a:lnTo>
                    <a:pt x="8106" y="22062"/>
                  </a:lnTo>
                  <a:lnTo>
                    <a:pt x="7824" y="21991"/>
                  </a:lnTo>
                  <a:lnTo>
                    <a:pt x="7401" y="21921"/>
                  </a:lnTo>
                  <a:lnTo>
                    <a:pt x="6908" y="21991"/>
                  </a:lnTo>
                  <a:lnTo>
                    <a:pt x="6415" y="22132"/>
                  </a:lnTo>
                  <a:lnTo>
                    <a:pt x="5992" y="22414"/>
                  </a:lnTo>
                  <a:lnTo>
                    <a:pt x="5639" y="22767"/>
                  </a:lnTo>
                  <a:lnTo>
                    <a:pt x="5357" y="23119"/>
                  </a:lnTo>
                  <a:lnTo>
                    <a:pt x="5146" y="23542"/>
                  </a:lnTo>
                  <a:lnTo>
                    <a:pt x="5075" y="23965"/>
                  </a:lnTo>
                  <a:lnTo>
                    <a:pt x="5146" y="24388"/>
                  </a:lnTo>
                  <a:lnTo>
                    <a:pt x="5287" y="24599"/>
                  </a:lnTo>
                  <a:lnTo>
                    <a:pt x="5428" y="24811"/>
                  </a:lnTo>
                  <a:lnTo>
                    <a:pt x="5639" y="24952"/>
                  </a:lnTo>
                  <a:lnTo>
                    <a:pt x="5851" y="25093"/>
                  </a:lnTo>
                  <a:lnTo>
                    <a:pt x="6556" y="25375"/>
                  </a:lnTo>
                  <a:lnTo>
                    <a:pt x="7472" y="25516"/>
                  </a:lnTo>
                  <a:lnTo>
                    <a:pt x="7260" y="25868"/>
                  </a:lnTo>
                  <a:lnTo>
                    <a:pt x="7190" y="26291"/>
                  </a:lnTo>
                  <a:lnTo>
                    <a:pt x="7120" y="26643"/>
                  </a:lnTo>
                  <a:lnTo>
                    <a:pt x="7120" y="27066"/>
                  </a:lnTo>
                  <a:lnTo>
                    <a:pt x="7190" y="27278"/>
                  </a:lnTo>
                  <a:lnTo>
                    <a:pt x="7260" y="27348"/>
                  </a:lnTo>
                  <a:lnTo>
                    <a:pt x="7331" y="27419"/>
                  </a:lnTo>
                  <a:lnTo>
                    <a:pt x="7472" y="27419"/>
                  </a:lnTo>
                  <a:lnTo>
                    <a:pt x="7542" y="27278"/>
                  </a:lnTo>
                  <a:lnTo>
                    <a:pt x="7824" y="26996"/>
                  </a:lnTo>
                  <a:lnTo>
                    <a:pt x="7824" y="27419"/>
                  </a:lnTo>
                  <a:lnTo>
                    <a:pt x="7895" y="27771"/>
                  </a:lnTo>
                  <a:lnTo>
                    <a:pt x="7965" y="28124"/>
                  </a:lnTo>
                  <a:lnTo>
                    <a:pt x="8106" y="28405"/>
                  </a:lnTo>
                  <a:lnTo>
                    <a:pt x="8247" y="28617"/>
                  </a:lnTo>
                  <a:lnTo>
                    <a:pt x="8459" y="28828"/>
                  </a:lnTo>
                  <a:lnTo>
                    <a:pt x="8670" y="28899"/>
                  </a:lnTo>
                  <a:lnTo>
                    <a:pt x="8952" y="29040"/>
                  </a:lnTo>
                  <a:lnTo>
                    <a:pt x="9445" y="29040"/>
                  </a:lnTo>
                  <a:lnTo>
                    <a:pt x="9657" y="28969"/>
                  </a:lnTo>
                  <a:lnTo>
                    <a:pt x="9939" y="28828"/>
                  </a:lnTo>
                  <a:lnTo>
                    <a:pt x="10221" y="28687"/>
                  </a:lnTo>
                  <a:lnTo>
                    <a:pt x="10432" y="28476"/>
                  </a:lnTo>
                  <a:lnTo>
                    <a:pt x="10644" y="28194"/>
                  </a:lnTo>
                  <a:lnTo>
                    <a:pt x="10855" y="27842"/>
                  </a:lnTo>
                  <a:lnTo>
                    <a:pt x="10926" y="27489"/>
                  </a:lnTo>
                  <a:lnTo>
                    <a:pt x="10996" y="26855"/>
                  </a:lnTo>
                  <a:lnTo>
                    <a:pt x="10996" y="26079"/>
                  </a:lnTo>
                  <a:lnTo>
                    <a:pt x="10926" y="25304"/>
                  </a:lnTo>
                  <a:lnTo>
                    <a:pt x="10855" y="24599"/>
                  </a:lnTo>
                  <a:lnTo>
                    <a:pt x="10644" y="24035"/>
                  </a:lnTo>
                  <a:lnTo>
                    <a:pt x="10503" y="23824"/>
                  </a:lnTo>
                  <a:lnTo>
                    <a:pt x="10362" y="23754"/>
                  </a:lnTo>
                  <a:lnTo>
                    <a:pt x="10221" y="23754"/>
                  </a:lnTo>
                  <a:lnTo>
                    <a:pt x="10009" y="23824"/>
                  </a:lnTo>
                  <a:lnTo>
                    <a:pt x="10785" y="22978"/>
                  </a:lnTo>
                  <a:lnTo>
                    <a:pt x="11560" y="22132"/>
                  </a:lnTo>
                  <a:lnTo>
                    <a:pt x="11489" y="22555"/>
                  </a:lnTo>
                  <a:lnTo>
                    <a:pt x="11560" y="22908"/>
                  </a:lnTo>
                  <a:lnTo>
                    <a:pt x="11630" y="23190"/>
                  </a:lnTo>
                  <a:lnTo>
                    <a:pt x="11701" y="23472"/>
                  </a:lnTo>
                  <a:lnTo>
                    <a:pt x="11912" y="23613"/>
                  </a:lnTo>
                  <a:lnTo>
                    <a:pt x="12053" y="23754"/>
                  </a:lnTo>
                  <a:lnTo>
                    <a:pt x="12335" y="23894"/>
                  </a:lnTo>
                  <a:lnTo>
                    <a:pt x="12829" y="23894"/>
                  </a:lnTo>
                  <a:lnTo>
                    <a:pt x="13111" y="23824"/>
                  </a:lnTo>
                  <a:lnTo>
                    <a:pt x="13674" y="23613"/>
                  </a:lnTo>
                  <a:lnTo>
                    <a:pt x="14238" y="23260"/>
                  </a:lnTo>
                  <a:lnTo>
                    <a:pt x="14661" y="22767"/>
                  </a:lnTo>
                  <a:lnTo>
                    <a:pt x="14873" y="22344"/>
                  </a:lnTo>
                  <a:lnTo>
                    <a:pt x="15014" y="21991"/>
                  </a:lnTo>
                  <a:lnTo>
                    <a:pt x="15155" y="21639"/>
                  </a:lnTo>
                  <a:lnTo>
                    <a:pt x="15155" y="21357"/>
                  </a:lnTo>
                  <a:lnTo>
                    <a:pt x="15155" y="20793"/>
                  </a:lnTo>
                  <a:lnTo>
                    <a:pt x="15084" y="20300"/>
                  </a:lnTo>
                  <a:lnTo>
                    <a:pt x="15084" y="19806"/>
                  </a:lnTo>
                  <a:lnTo>
                    <a:pt x="15084" y="19595"/>
                  </a:lnTo>
                  <a:lnTo>
                    <a:pt x="15155" y="19383"/>
                  </a:lnTo>
                  <a:lnTo>
                    <a:pt x="15296" y="19172"/>
                  </a:lnTo>
                  <a:lnTo>
                    <a:pt x="15578" y="18890"/>
                  </a:lnTo>
                  <a:lnTo>
                    <a:pt x="15859" y="18608"/>
                  </a:lnTo>
                  <a:lnTo>
                    <a:pt x="16282" y="18397"/>
                  </a:lnTo>
                  <a:lnTo>
                    <a:pt x="16000" y="19243"/>
                  </a:lnTo>
                  <a:lnTo>
                    <a:pt x="15930" y="19524"/>
                  </a:lnTo>
                  <a:lnTo>
                    <a:pt x="15930" y="19877"/>
                  </a:lnTo>
                  <a:lnTo>
                    <a:pt x="15930" y="20088"/>
                  </a:lnTo>
                  <a:lnTo>
                    <a:pt x="16000" y="20300"/>
                  </a:lnTo>
                  <a:lnTo>
                    <a:pt x="16141" y="20441"/>
                  </a:lnTo>
                  <a:lnTo>
                    <a:pt x="16282" y="20511"/>
                  </a:lnTo>
                  <a:lnTo>
                    <a:pt x="16494" y="20582"/>
                  </a:lnTo>
                  <a:lnTo>
                    <a:pt x="17199" y="20582"/>
                  </a:lnTo>
                  <a:lnTo>
                    <a:pt x="17763" y="20370"/>
                  </a:lnTo>
                  <a:lnTo>
                    <a:pt x="18326" y="20088"/>
                  </a:lnTo>
                  <a:lnTo>
                    <a:pt x="18890" y="19736"/>
                  </a:lnTo>
                  <a:lnTo>
                    <a:pt x="19384" y="19313"/>
                  </a:lnTo>
                  <a:lnTo>
                    <a:pt x="19807" y="18820"/>
                  </a:lnTo>
                  <a:lnTo>
                    <a:pt x="20159" y="18326"/>
                  </a:lnTo>
                  <a:lnTo>
                    <a:pt x="20300" y="17833"/>
                  </a:lnTo>
                  <a:lnTo>
                    <a:pt x="20300" y="17621"/>
                  </a:lnTo>
                  <a:lnTo>
                    <a:pt x="20229" y="17410"/>
                  </a:lnTo>
                  <a:lnTo>
                    <a:pt x="20159" y="17128"/>
                  </a:lnTo>
                  <a:lnTo>
                    <a:pt x="20018" y="16917"/>
                  </a:lnTo>
                  <a:lnTo>
                    <a:pt x="19736" y="16705"/>
                  </a:lnTo>
                  <a:lnTo>
                    <a:pt x="19454" y="16564"/>
                  </a:lnTo>
                  <a:lnTo>
                    <a:pt x="20582" y="15930"/>
                  </a:lnTo>
                  <a:lnTo>
                    <a:pt x="21357" y="15436"/>
                  </a:lnTo>
                  <a:lnTo>
                    <a:pt x="21639" y="15154"/>
                  </a:lnTo>
                  <a:lnTo>
                    <a:pt x="21992" y="14802"/>
                  </a:lnTo>
                  <a:lnTo>
                    <a:pt x="22837" y="13745"/>
                  </a:lnTo>
                  <a:lnTo>
                    <a:pt x="22133" y="15366"/>
                  </a:lnTo>
                  <a:lnTo>
                    <a:pt x="21357" y="16987"/>
                  </a:lnTo>
                  <a:lnTo>
                    <a:pt x="19666" y="20088"/>
                  </a:lnTo>
                  <a:lnTo>
                    <a:pt x="16212" y="26220"/>
                  </a:lnTo>
                  <a:lnTo>
                    <a:pt x="15507" y="27630"/>
                  </a:lnTo>
                  <a:lnTo>
                    <a:pt x="14873" y="29040"/>
                  </a:lnTo>
                  <a:lnTo>
                    <a:pt x="14168" y="30450"/>
                  </a:lnTo>
                  <a:lnTo>
                    <a:pt x="13745" y="31154"/>
                  </a:lnTo>
                  <a:lnTo>
                    <a:pt x="13322" y="31789"/>
                  </a:lnTo>
                  <a:lnTo>
                    <a:pt x="12758" y="32494"/>
                  </a:lnTo>
                  <a:lnTo>
                    <a:pt x="12053" y="33128"/>
                  </a:lnTo>
                  <a:lnTo>
                    <a:pt x="11278" y="33833"/>
                  </a:lnTo>
                  <a:lnTo>
                    <a:pt x="10432" y="34467"/>
                  </a:lnTo>
                  <a:lnTo>
                    <a:pt x="9657" y="34961"/>
                  </a:lnTo>
                  <a:lnTo>
                    <a:pt x="9023" y="35313"/>
                  </a:lnTo>
                  <a:lnTo>
                    <a:pt x="8600" y="35524"/>
                  </a:lnTo>
                  <a:lnTo>
                    <a:pt x="8388" y="35524"/>
                  </a:lnTo>
                  <a:lnTo>
                    <a:pt x="8388" y="35383"/>
                  </a:lnTo>
                  <a:lnTo>
                    <a:pt x="8247" y="35313"/>
                  </a:lnTo>
                  <a:lnTo>
                    <a:pt x="7754" y="35383"/>
                  </a:lnTo>
                  <a:lnTo>
                    <a:pt x="6979" y="35524"/>
                  </a:lnTo>
                  <a:lnTo>
                    <a:pt x="6062" y="35877"/>
                  </a:lnTo>
                  <a:lnTo>
                    <a:pt x="5146" y="36300"/>
                  </a:lnTo>
                  <a:lnTo>
                    <a:pt x="4300" y="36793"/>
                  </a:lnTo>
                  <a:lnTo>
                    <a:pt x="3948" y="37005"/>
                  </a:lnTo>
                  <a:lnTo>
                    <a:pt x="3666" y="37287"/>
                  </a:lnTo>
                  <a:lnTo>
                    <a:pt x="3454" y="37568"/>
                  </a:lnTo>
                  <a:lnTo>
                    <a:pt x="3313" y="37780"/>
                  </a:lnTo>
                  <a:lnTo>
                    <a:pt x="3243" y="38203"/>
                  </a:lnTo>
                  <a:lnTo>
                    <a:pt x="3172" y="38555"/>
                  </a:lnTo>
                  <a:lnTo>
                    <a:pt x="3172" y="38837"/>
                  </a:lnTo>
                  <a:lnTo>
                    <a:pt x="3243" y="39049"/>
                  </a:lnTo>
                  <a:lnTo>
                    <a:pt x="3313" y="39260"/>
                  </a:lnTo>
                  <a:lnTo>
                    <a:pt x="3454" y="39401"/>
                  </a:lnTo>
                  <a:lnTo>
                    <a:pt x="3666" y="39472"/>
                  </a:lnTo>
                  <a:lnTo>
                    <a:pt x="3877" y="39542"/>
                  </a:lnTo>
                  <a:lnTo>
                    <a:pt x="4300" y="39612"/>
                  </a:lnTo>
                  <a:lnTo>
                    <a:pt x="4864" y="39472"/>
                  </a:lnTo>
                  <a:lnTo>
                    <a:pt x="5428" y="39260"/>
                  </a:lnTo>
                  <a:lnTo>
                    <a:pt x="5992" y="38978"/>
                  </a:lnTo>
                  <a:lnTo>
                    <a:pt x="4935" y="40176"/>
                  </a:lnTo>
                  <a:lnTo>
                    <a:pt x="4089" y="41093"/>
                  </a:lnTo>
                  <a:lnTo>
                    <a:pt x="3172" y="41868"/>
                  </a:lnTo>
                  <a:lnTo>
                    <a:pt x="1974" y="42714"/>
                  </a:lnTo>
                  <a:lnTo>
                    <a:pt x="1551" y="43066"/>
                  </a:lnTo>
                  <a:lnTo>
                    <a:pt x="1058" y="43630"/>
                  </a:lnTo>
                  <a:lnTo>
                    <a:pt x="705" y="44194"/>
                  </a:lnTo>
                  <a:lnTo>
                    <a:pt x="424" y="44758"/>
                  </a:lnTo>
                  <a:lnTo>
                    <a:pt x="353" y="45040"/>
                  </a:lnTo>
                  <a:lnTo>
                    <a:pt x="353" y="45322"/>
                  </a:lnTo>
                  <a:lnTo>
                    <a:pt x="424" y="45533"/>
                  </a:lnTo>
                  <a:lnTo>
                    <a:pt x="494" y="45745"/>
                  </a:lnTo>
                  <a:lnTo>
                    <a:pt x="705" y="45886"/>
                  </a:lnTo>
                  <a:lnTo>
                    <a:pt x="1058" y="45956"/>
                  </a:lnTo>
                  <a:lnTo>
                    <a:pt x="1410" y="45956"/>
                  </a:lnTo>
                  <a:lnTo>
                    <a:pt x="1974" y="45886"/>
                  </a:lnTo>
                  <a:lnTo>
                    <a:pt x="1622" y="47013"/>
                  </a:lnTo>
                  <a:lnTo>
                    <a:pt x="1340" y="48141"/>
                  </a:lnTo>
                  <a:lnTo>
                    <a:pt x="987" y="48282"/>
                  </a:lnTo>
                  <a:lnTo>
                    <a:pt x="705" y="48494"/>
                  </a:lnTo>
                  <a:lnTo>
                    <a:pt x="424" y="48705"/>
                  </a:lnTo>
                  <a:lnTo>
                    <a:pt x="212" y="48987"/>
                  </a:lnTo>
                  <a:lnTo>
                    <a:pt x="1" y="49833"/>
                  </a:lnTo>
                  <a:lnTo>
                    <a:pt x="1" y="50256"/>
                  </a:lnTo>
                  <a:lnTo>
                    <a:pt x="71" y="50679"/>
                  </a:lnTo>
                  <a:lnTo>
                    <a:pt x="212" y="51031"/>
                  </a:lnTo>
                  <a:lnTo>
                    <a:pt x="494" y="51313"/>
                  </a:lnTo>
                  <a:lnTo>
                    <a:pt x="917" y="51524"/>
                  </a:lnTo>
                  <a:lnTo>
                    <a:pt x="1481" y="51595"/>
                  </a:lnTo>
                  <a:lnTo>
                    <a:pt x="2045" y="51524"/>
                  </a:lnTo>
                  <a:lnTo>
                    <a:pt x="2468" y="51383"/>
                  </a:lnTo>
                  <a:lnTo>
                    <a:pt x="2820" y="51172"/>
                  </a:lnTo>
                  <a:lnTo>
                    <a:pt x="3031" y="50820"/>
                  </a:lnTo>
                  <a:lnTo>
                    <a:pt x="3243" y="50397"/>
                  </a:lnTo>
                  <a:lnTo>
                    <a:pt x="3384" y="49974"/>
                  </a:lnTo>
                  <a:lnTo>
                    <a:pt x="3454" y="49057"/>
                  </a:lnTo>
                  <a:lnTo>
                    <a:pt x="3313" y="48634"/>
                  </a:lnTo>
                  <a:lnTo>
                    <a:pt x="3102" y="48282"/>
                  </a:lnTo>
                  <a:lnTo>
                    <a:pt x="2820" y="48000"/>
                  </a:lnTo>
                  <a:lnTo>
                    <a:pt x="2468" y="47789"/>
                  </a:lnTo>
                  <a:lnTo>
                    <a:pt x="2750" y="46731"/>
                  </a:lnTo>
                  <a:lnTo>
                    <a:pt x="3102" y="45745"/>
                  </a:lnTo>
                  <a:lnTo>
                    <a:pt x="3243" y="46027"/>
                  </a:lnTo>
                  <a:lnTo>
                    <a:pt x="3454" y="46309"/>
                  </a:lnTo>
                  <a:lnTo>
                    <a:pt x="3666" y="46520"/>
                  </a:lnTo>
                  <a:lnTo>
                    <a:pt x="3877" y="46661"/>
                  </a:lnTo>
                  <a:lnTo>
                    <a:pt x="4159" y="46802"/>
                  </a:lnTo>
                  <a:lnTo>
                    <a:pt x="5005" y="46802"/>
                  </a:lnTo>
                  <a:lnTo>
                    <a:pt x="5569" y="46590"/>
                  </a:lnTo>
                  <a:lnTo>
                    <a:pt x="6062" y="46168"/>
                  </a:lnTo>
                  <a:lnTo>
                    <a:pt x="6274" y="45956"/>
                  </a:lnTo>
                  <a:lnTo>
                    <a:pt x="6485" y="45674"/>
                  </a:lnTo>
                  <a:lnTo>
                    <a:pt x="6556" y="45392"/>
                  </a:lnTo>
                  <a:lnTo>
                    <a:pt x="6626" y="45110"/>
                  </a:lnTo>
                  <a:lnTo>
                    <a:pt x="6697" y="44758"/>
                  </a:lnTo>
                  <a:lnTo>
                    <a:pt x="6626" y="44405"/>
                  </a:lnTo>
                  <a:lnTo>
                    <a:pt x="6485" y="44123"/>
                  </a:lnTo>
                  <a:lnTo>
                    <a:pt x="6274" y="43842"/>
                  </a:lnTo>
                  <a:lnTo>
                    <a:pt x="5851" y="43278"/>
                  </a:lnTo>
                  <a:lnTo>
                    <a:pt x="5710" y="43066"/>
                  </a:lnTo>
                  <a:lnTo>
                    <a:pt x="5569" y="42714"/>
                  </a:lnTo>
                  <a:lnTo>
                    <a:pt x="4864" y="42220"/>
                  </a:lnTo>
                  <a:lnTo>
                    <a:pt x="5569" y="41093"/>
                  </a:lnTo>
                  <a:lnTo>
                    <a:pt x="6344" y="40035"/>
                  </a:lnTo>
                  <a:lnTo>
                    <a:pt x="6203" y="40458"/>
                  </a:lnTo>
                  <a:lnTo>
                    <a:pt x="6133" y="40881"/>
                  </a:lnTo>
                  <a:lnTo>
                    <a:pt x="6133" y="41304"/>
                  </a:lnTo>
                  <a:lnTo>
                    <a:pt x="6133" y="41586"/>
                  </a:lnTo>
                  <a:lnTo>
                    <a:pt x="6274" y="41868"/>
                  </a:lnTo>
                  <a:lnTo>
                    <a:pt x="6415" y="42150"/>
                  </a:lnTo>
                  <a:lnTo>
                    <a:pt x="6556" y="42291"/>
                  </a:lnTo>
                  <a:lnTo>
                    <a:pt x="6767" y="42432"/>
                  </a:lnTo>
                  <a:lnTo>
                    <a:pt x="6979" y="42502"/>
                  </a:lnTo>
                  <a:lnTo>
                    <a:pt x="7190" y="42502"/>
                  </a:lnTo>
                  <a:lnTo>
                    <a:pt x="7472" y="42432"/>
                  </a:lnTo>
                  <a:lnTo>
                    <a:pt x="7683" y="42291"/>
                  </a:lnTo>
                  <a:lnTo>
                    <a:pt x="7965" y="42150"/>
                  </a:lnTo>
                  <a:lnTo>
                    <a:pt x="8177" y="41868"/>
                  </a:lnTo>
                  <a:lnTo>
                    <a:pt x="8459" y="41445"/>
                  </a:lnTo>
                  <a:lnTo>
                    <a:pt x="8670" y="41022"/>
                  </a:lnTo>
                  <a:lnTo>
                    <a:pt x="8811" y="40529"/>
                  </a:lnTo>
                  <a:lnTo>
                    <a:pt x="8811" y="40035"/>
                  </a:lnTo>
                  <a:lnTo>
                    <a:pt x="8811" y="39542"/>
                  </a:lnTo>
                  <a:lnTo>
                    <a:pt x="8741" y="39049"/>
                  </a:lnTo>
                  <a:lnTo>
                    <a:pt x="8600" y="38062"/>
                  </a:lnTo>
                  <a:lnTo>
                    <a:pt x="8600" y="37568"/>
                  </a:lnTo>
                  <a:lnTo>
                    <a:pt x="8670" y="37146"/>
                  </a:lnTo>
                  <a:lnTo>
                    <a:pt x="8952" y="36582"/>
                  </a:lnTo>
                  <a:lnTo>
                    <a:pt x="9375" y="36018"/>
                  </a:lnTo>
                  <a:lnTo>
                    <a:pt x="9939" y="35454"/>
                  </a:lnTo>
                  <a:lnTo>
                    <a:pt x="10573" y="34890"/>
                  </a:lnTo>
                  <a:lnTo>
                    <a:pt x="11842" y="33762"/>
                  </a:lnTo>
                  <a:lnTo>
                    <a:pt x="12829" y="32776"/>
                  </a:lnTo>
                  <a:lnTo>
                    <a:pt x="12124" y="34608"/>
                  </a:lnTo>
                  <a:lnTo>
                    <a:pt x="11419" y="36370"/>
                  </a:lnTo>
                  <a:lnTo>
                    <a:pt x="10785" y="38203"/>
                  </a:lnTo>
                  <a:lnTo>
                    <a:pt x="10221" y="40035"/>
                  </a:lnTo>
                  <a:lnTo>
                    <a:pt x="9798" y="41868"/>
                  </a:lnTo>
                  <a:lnTo>
                    <a:pt x="9445" y="43771"/>
                  </a:lnTo>
                  <a:lnTo>
                    <a:pt x="9164" y="45674"/>
                  </a:lnTo>
                  <a:lnTo>
                    <a:pt x="9023" y="47577"/>
                  </a:lnTo>
                  <a:lnTo>
                    <a:pt x="9023" y="49551"/>
                  </a:lnTo>
                  <a:lnTo>
                    <a:pt x="8952" y="51383"/>
                  </a:lnTo>
                  <a:lnTo>
                    <a:pt x="8811" y="53357"/>
                  </a:lnTo>
                  <a:lnTo>
                    <a:pt x="8685" y="54492"/>
                  </a:lnTo>
                  <a:lnTo>
                    <a:pt x="8670" y="54485"/>
                  </a:lnTo>
                  <a:lnTo>
                    <a:pt x="8529" y="54485"/>
                  </a:lnTo>
                  <a:lnTo>
                    <a:pt x="8318" y="54555"/>
                  </a:lnTo>
                  <a:lnTo>
                    <a:pt x="8106" y="54696"/>
                  </a:lnTo>
                  <a:lnTo>
                    <a:pt x="7683" y="55119"/>
                  </a:lnTo>
                  <a:lnTo>
                    <a:pt x="7190" y="55683"/>
                  </a:lnTo>
                  <a:lnTo>
                    <a:pt x="6697" y="56317"/>
                  </a:lnTo>
                  <a:lnTo>
                    <a:pt x="6344" y="56952"/>
                  </a:lnTo>
                  <a:lnTo>
                    <a:pt x="6133" y="57445"/>
                  </a:lnTo>
                  <a:lnTo>
                    <a:pt x="6062" y="57656"/>
                  </a:lnTo>
                  <a:lnTo>
                    <a:pt x="6062" y="57797"/>
                  </a:lnTo>
                  <a:lnTo>
                    <a:pt x="6133" y="58150"/>
                  </a:lnTo>
                  <a:lnTo>
                    <a:pt x="6274" y="58432"/>
                  </a:lnTo>
                  <a:lnTo>
                    <a:pt x="6415" y="58573"/>
                  </a:lnTo>
                  <a:lnTo>
                    <a:pt x="6556" y="58714"/>
                  </a:lnTo>
                  <a:lnTo>
                    <a:pt x="6767" y="58784"/>
                  </a:lnTo>
                  <a:lnTo>
                    <a:pt x="6979" y="58855"/>
                  </a:lnTo>
                  <a:lnTo>
                    <a:pt x="7472" y="58714"/>
                  </a:lnTo>
                  <a:lnTo>
                    <a:pt x="7965" y="58502"/>
                  </a:lnTo>
                  <a:lnTo>
                    <a:pt x="8459" y="58150"/>
                  </a:lnTo>
                  <a:lnTo>
                    <a:pt x="8882" y="57727"/>
                  </a:lnTo>
                  <a:lnTo>
                    <a:pt x="9234" y="57304"/>
                  </a:lnTo>
                  <a:lnTo>
                    <a:pt x="9164" y="57938"/>
                  </a:lnTo>
                  <a:lnTo>
                    <a:pt x="9023" y="58784"/>
                  </a:lnTo>
                  <a:lnTo>
                    <a:pt x="8811" y="59771"/>
                  </a:lnTo>
                  <a:lnTo>
                    <a:pt x="8670" y="60758"/>
                  </a:lnTo>
                  <a:lnTo>
                    <a:pt x="8670" y="61251"/>
                  </a:lnTo>
                  <a:lnTo>
                    <a:pt x="8741" y="61674"/>
                  </a:lnTo>
                  <a:lnTo>
                    <a:pt x="8811" y="62027"/>
                  </a:lnTo>
                  <a:lnTo>
                    <a:pt x="8952" y="62379"/>
                  </a:lnTo>
                  <a:lnTo>
                    <a:pt x="9234" y="62590"/>
                  </a:lnTo>
                  <a:lnTo>
                    <a:pt x="9586" y="62661"/>
                  </a:lnTo>
                  <a:lnTo>
                    <a:pt x="10009" y="62661"/>
                  </a:lnTo>
                  <a:lnTo>
                    <a:pt x="10573" y="62520"/>
                  </a:lnTo>
                  <a:lnTo>
                    <a:pt x="11067" y="62308"/>
                  </a:lnTo>
                  <a:lnTo>
                    <a:pt x="11489" y="61956"/>
                  </a:lnTo>
                  <a:lnTo>
                    <a:pt x="11771" y="61604"/>
                  </a:lnTo>
                  <a:lnTo>
                    <a:pt x="11912" y="61181"/>
                  </a:lnTo>
                  <a:lnTo>
                    <a:pt x="12053" y="60687"/>
                  </a:lnTo>
                  <a:lnTo>
                    <a:pt x="12053" y="60194"/>
                  </a:lnTo>
                  <a:lnTo>
                    <a:pt x="11983" y="59630"/>
                  </a:lnTo>
                  <a:lnTo>
                    <a:pt x="11842" y="59066"/>
                  </a:lnTo>
                  <a:lnTo>
                    <a:pt x="11560" y="57938"/>
                  </a:lnTo>
                  <a:lnTo>
                    <a:pt x="11208" y="56881"/>
                  </a:lnTo>
                  <a:lnTo>
                    <a:pt x="10855" y="55965"/>
                  </a:lnTo>
                  <a:lnTo>
                    <a:pt x="10785" y="55542"/>
                  </a:lnTo>
                  <a:lnTo>
                    <a:pt x="10714" y="55190"/>
                  </a:lnTo>
                  <a:lnTo>
                    <a:pt x="10996" y="55331"/>
                  </a:lnTo>
                  <a:lnTo>
                    <a:pt x="11349" y="55471"/>
                  </a:lnTo>
                  <a:lnTo>
                    <a:pt x="12335" y="55471"/>
                  </a:lnTo>
                  <a:lnTo>
                    <a:pt x="12617" y="55401"/>
                  </a:lnTo>
                  <a:lnTo>
                    <a:pt x="13252" y="55119"/>
                  </a:lnTo>
                  <a:lnTo>
                    <a:pt x="13815" y="54696"/>
                  </a:lnTo>
                  <a:lnTo>
                    <a:pt x="14309" y="54203"/>
                  </a:lnTo>
                  <a:lnTo>
                    <a:pt x="14732" y="53639"/>
                  </a:lnTo>
                  <a:lnTo>
                    <a:pt x="15084" y="53005"/>
                  </a:lnTo>
                  <a:lnTo>
                    <a:pt x="15296" y="53357"/>
                  </a:lnTo>
                  <a:lnTo>
                    <a:pt x="15437" y="53568"/>
                  </a:lnTo>
                  <a:lnTo>
                    <a:pt x="15648" y="53709"/>
                  </a:lnTo>
                  <a:lnTo>
                    <a:pt x="15789" y="53709"/>
                  </a:lnTo>
                  <a:lnTo>
                    <a:pt x="15930" y="53639"/>
                  </a:lnTo>
                  <a:lnTo>
                    <a:pt x="16000" y="53498"/>
                  </a:lnTo>
                  <a:lnTo>
                    <a:pt x="16071" y="53145"/>
                  </a:lnTo>
                  <a:lnTo>
                    <a:pt x="16141" y="52652"/>
                  </a:lnTo>
                  <a:lnTo>
                    <a:pt x="16071" y="52229"/>
                  </a:lnTo>
                  <a:lnTo>
                    <a:pt x="16000" y="52159"/>
                  </a:lnTo>
                  <a:lnTo>
                    <a:pt x="15859" y="52088"/>
                  </a:lnTo>
                  <a:lnTo>
                    <a:pt x="15718" y="52159"/>
                  </a:lnTo>
                  <a:lnTo>
                    <a:pt x="15578" y="52300"/>
                  </a:lnTo>
                  <a:lnTo>
                    <a:pt x="15507" y="52018"/>
                  </a:lnTo>
                  <a:lnTo>
                    <a:pt x="15366" y="51665"/>
                  </a:lnTo>
                  <a:lnTo>
                    <a:pt x="15789" y="51806"/>
                  </a:lnTo>
                  <a:lnTo>
                    <a:pt x="16635" y="51806"/>
                  </a:lnTo>
                  <a:lnTo>
                    <a:pt x="17058" y="51665"/>
                  </a:lnTo>
                  <a:lnTo>
                    <a:pt x="17481" y="51454"/>
                  </a:lnTo>
                  <a:lnTo>
                    <a:pt x="17763" y="51172"/>
                  </a:lnTo>
                  <a:lnTo>
                    <a:pt x="17833" y="51031"/>
                  </a:lnTo>
                  <a:lnTo>
                    <a:pt x="17903" y="50820"/>
                  </a:lnTo>
                  <a:lnTo>
                    <a:pt x="17903" y="50538"/>
                  </a:lnTo>
                  <a:lnTo>
                    <a:pt x="17903" y="50326"/>
                  </a:lnTo>
                  <a:lnTo>
                    <a:pt x="17833" y="50115"/>
                  </a:lnTo>
                  <a:lnTo>
                    <a:pt x="17692" y="49903"/>
                  </a:lnTo>
                  <a:lnTo>
                    <a:pt x="17551" y="49762"/>
                  </a:lnTo>
                  <a:lnTo>
                    <a:pt x="17340" y="49621"/>
                  </a:lnTo>
                  <a:lnTo>
                    <a:pt x="16776" y="49480"/>
                  </a:lnTo>
                  <a:lnTo>
                    <a:pt x="16212" y="49410"/>
                  </a:lnTo>
                  <a:lnTo>
                    <a:pt x="15155" y="49480"/>
                  </a:lnTo>
                  <a:lnTo>
                    <a:pt x="14661" y="49551"/>
                  </a:lnTo>
                  <a:lnTo>
                    <a:pt x="14520" y="49410"/>
                  </a:lnTo>
                  <a:lnTo>
                    <a:pt x="14450" y="49057"/>
                  </a:lnTo>
                  <a:lnTo>
                    <a:pt x="14238" y="48212"/>
                  </a:lnTo>
                  <a:lnTo>
                    <a:pt x="13956" y="46943"/>
                  </a:lnTo>
                  <a:lnTo>
                    <a:pt x="14450" y="47084"/>
                  </a:lnTo>
                  <a:lnTo>
                    <a:pt x="14873" y="47154"/>
                  </a:lnTo>
                  <a:lnTo>
                    <a:pt x="15225" y="47154"/>
                  </a:lnTo>
                  <a:lnTo>
                    <a:pt x="15578" y="47013"/>
                  </a:lnTo>
                  <a:lnTo>
                    <a:pt x="15789" y="46872"/>
                  </a:lnTo>
                  <a:lnTo>
                    <a:pt x="16000" y="46590"/>
                  </a:lnTo>
                  <a:lnTo>
                    <a:pt x="16141" y="46309"/>
                  </a:lnTo>
                  <a:lnTo>
                    <a:pt x="16212" y="46027"/>
                  </a:lnTo>
                  <a:lnTo>
                    <a:pt x="16212" y="45674"/>
                  </a:lnTo>
                  <a:lnTo>
                    <a:pt x="16141" y="45322"/>
                  </a:lnTo>
                  <a:lnTo>
                    <a:pt x="16071" y="44969"/>
                  </a:lnTo>
                  <a:lnTo>
                    <a:pt x="15859" y="44617"/>
                  </a:lnTo>
                  <a:lnTo>
                    <a:pt x="15648" y="44264"/>
                  </a:lnTo>
                  <a:lnTo>
                    <a:pt x="15366" y="43912"/>
                  </a:lnTo>
                  <a:lnTo>
                    <a:pt x="15084" y="43630"/>
                  </a:lnTo>
                  <a:lnTo>
                    <a:pt x="14661" y="43419"/>
                  </a:lnTo>
                  <a:lnTo>
                    <a:pt x="14238" y="43278"/>
                  </a:lnTo>
                  <a:lnTo>
                    <a:pt x="13886" y="43207"/>
                  </a:lnTo>
                  <a:lnTo>
                    <a:pt x="13111" y="43207"/>
                  </a:lnTo>
                  <a:lnTo>
                    <a:pt x="12829" y="43137"/>
                  </a:lnTo>
                  <a:lnTo>
                    <a:pt x="12476" y="43066"/>
                  </a:lnTo>
                  <a:lnTo>
                    <a:pt x="12194" y="42855"/>
                  </a:lnTo>
                  <a:lnTo>
                    <a:pt x="11912" y="42502"/>
                  </a:lnTo>
                  <a:lnTo>
                    <a:pt x="11701" y="42150"/>
                  </a:lnTo>
                  <a:lnTo>
                    <a:pt x="11630" y="41727"/>
                  </a:lnTo>
                  <a:lnTo>
                    <a:pt x="11560" y="41375"/>
                  </a:lnTo>
                  <a:lnTo>
                    <a:pt x="11630" y="40952"/>
                  </a:lnTo>
                  <a:lnTo>
                    <a:pt x="11842" y="40176"/>
                  </a:lnTo>
                  <a:lnTo>
                    <a:pt x="12124" y="39331"/>
                  </a:lnTo>
                  <a:lnTo>
                    <a:pt x="12829" y="37146"/>
                  </a:lnTo>
                  <a:lnTo>
                    <a:pt x="13674" y="35031"/>
                  </a:lnTo>
                  <a:lnTo>
                    <a:pt x="14591" y="32987"/>
                  </a:lnTo>
                  <a:lnTo>
                    <a:pt x="15648" y="30943"/>
                  </a:lnTo>
                  <a:lnTo>
                    <a:pt x="16705" y="28899"/>
                  </a:lnTo>
                  <a:lnTo>
                    <a:pt x="17763" y="26925"/>
                  </a:lnTo>
                  <a:lnTo>
                    <a:pt x="20018" y="22908"/>
                  </a:lnTo>
                  <a:lnTo>
                    <a:pt x="19877" y="23542"/>
                  </a:lnTo>
                  <a:lnTo>
                    <a:pt x="19807" y="24247"/>
                  </a:lnTo>
                  <a:lnTo>
                    <a:pt x="19736" y="25657"/>
                  </a:lnTo>
                  <a:lnTo>
                    <a:pt x="19736" y="26361"/>
                  </a:lnTo>
                  <a:lnTo>
                    <a:pt x="19595" y="26996"/>
                  </a:lnTo>
                  <a:lnTo>
                    <a:pt x="19525" y="27560"/>
                  </a:lnTo>
                  <a:lnTo>
                    <a:pt x="19313" y="28053"/>
                  </a:lnTo>
                  <a:lnTo>
                    <a:pt x="19031" y="28405"/>
                  </a:lnTo>
                  <a:lnTo>
                    <a:pt x="18608" y="28828"/>
                  </a:lnTo>
                  <a:lnTo>
                    <a:pt x="18256" y="29181"/>
                  </a:lnTo>
                  <a:lnTo>
                    <a:pt x="17833" y="29533"/>
                  </a:lnTo>
                  <a:lnTo>
                    <a:pt x="17481" y="29956"/>
                  </a:lnTo>
                  <a:lnTo>
                    <a:pt x="17410" y="30238"/>
                  </a:lnTo>
                  <a:lnTo>
                    <a:pt x="17340" y="30450"/>
                  </a:lnTo>
                  <a:lnTo>
                    <a:pt x="17340" y="30731"/>
                  </a:lnTo>
                  <a:lnTo>
                    <a:pt x="17340" y="31013"/>
                  </a:lnTo>
                  <a:lnTo>
                    <a:pt x="17481" y="31295"/>
                  </a:lnTo>
                  <a:lnTo>
                    <a:pt x="17622" y="31577"/>
                  </a:lnTo>
                  <a:lnTo>
                    <a:pt x="17833" y="31789"/>
                  </a:lnTo>
                  <a:lnTo>
                    <a:pt x="17974" y="32000"/>
                  </a:lnTo>
                  <a:lnTo>
                    <a:pt x="18185" y="32071"/>
                  </a:lnTo>
                  <a:lnTo>
                    <a:pt x="18397" y="32141"/>
                  </a:lnTo>
                  <a:lnTo>
                    <a:pt x="18608" y="32141"/>
                  </a:lnTo>
                  <a:lnTo>
                    <a:pt x="18749" y="32071"/>
                  </a:lnTo>
                  <a:lnTo>
                    <a:pt x="19172" y="31859"/>
                  </a:lnTo>
                  <a:lnTo>
                    <a:pt x="19525" y="31577"/>
                  </a:lnTo>
                  <a:lnTo>
                    <a:pt x="19807" y="31225"/>
                  </a:lnTo>
                  <a:lnTo>
                    <a:pt x="20370" y="30450"/>
                  </a:lnTo>
                  <a:lnTo>
                    <a:pt x="21146" y="32564"/>
                  </a:lnTo>
                  <a:lnTo>
                    <a:pt x="20511" y="32705"/>
                  </a:lnTo>
                  <a:lnTo>
                    <a:pt x="20088" y="32916"/>
                  </a:lnTo>
                  <a:lnTo>
                    <a:pt x="19666" y="33198"/>
                  </a:lnTo>
                  <a:lnTo>
                    <a:pt x="19384" y="33551"/>
                  </a:lnTo>
                  <a:lnTo>
                    <a:pt x="19172" y="33903"/>
                  </a:lnTo>
                  <a:lnTo>
                    <a:pt x="19031" y="34256"/>
                  </a:lnTo>
                  <a:lnTo>
                    <a:pt x="19031" y="34608"/>
                  </a:lnTo>
                  <a:lnTo>
                    <a:pt x="19102" y="34961"/>
                  </a:lnTo>
                  <a:lnTo>
                    <a:pt x="19172" y="35242"/>
                  </a:lnTo>
                  <a:lnTo>
                    <a:pt x="19384" y="35454"/>
                  </a:lnTo>
                  <a:lnTo>
                    <a:pt x="19595" y="35665"/>
                  </a:lnTo>
                  <a:lnTo>
                    <a:pt x="19948" y="35806"/>
                  </a:lnTo>
                  <a:lnTo>
                    <a:pt x="20300" y="35806"/>
                  </a:lnTo>
                  <a:lnTo>
                    <a:pt x="20723" y="35736"/>
                  </a:lnTo>
                  <a:lnTo>
                    <a:pt x="21216" y="35595"/>
                  </a:lnTo>
                  <a:lnTo>
                    <a:pt x="21780" y="35242"/>
                  </a:lnTo>
                  <a:lnTo>
                    <a:pt x="21780" y="35736"/>
                  </a:lnTo>
                  <a:lnTo>
                    <a:pt x="21780" y="36159"/>
                  </a:lnTo>
                  <a:lnTo>
                    <a:pt x="21639" y="36441"/>
                  </a:lnTo>
                  <a:lnTo>
                    <a:pt x="21498" y="36723"/>
                  </a:lnTo>
                  <a:lnTo>
                    <a:pt x="21287" y="36934"/>
                  </a:lnTo>
                  <a:lnTo>
                    <a:pt x="21075" y="37075"/>
                  </a:lnTo>
                  <a:lnTo>
                    <a:pt x="20511" y="37427"/>
                  </a:lnTo>
                  <a:lnTo>
                    <a:pt x="19877" y="37709"/>
                  </a:lnTo>
                  <a:lnTo>
                    <a:pt x="19595" y="37850"/>
                  </a:lnTo>
                  <a:lnTo>
                    <a:pt x="19384" y="38062"/>
                  </a:lnTo>
                  <a:lnTo>
                    <a:pt x="19172" y="38344"/>
                  </a:lnTo>
                  <a:lnTo>
                    <a:pt x="18961" y="38626"/>
                  </a:lnTo>
                  <a:lnTo>
                    <a:pt x="18890" y="39049"/>
                  </a:lnTo>
                  <a:lnTo>
                    <a:pt x="18820" y="39542"/>
                  </a:lnTo>
                  <a:lnTo>
                    <a:pt x="18820" y="40106"/>
                  </a:lnTo>
                  <a:lnTo>
                    <a:pt x="18890" y="40388"/>
                  </a:lnTo>
                  <a:lnTo>
                    <a:pt x="19031" y="40599"/>
                  </a:lnTo>
                  <a:lnTo>
                    <a:pt x="19172" y="40740"/>
                  </a:lnTo>
                  <a:lnTo>
                    <a:pt x="19313" y="40881"/>
                  </a:lnTo>
                  <a:lnTo>
                    <a:pt x="19666" y="41022"/>
                  </a:lnTo>
                  <a:lnTo>
                    <a:pt x="20088" y="41022"/>
                  </a:lnTo>
                  <a:lnTo>
                    <a:pt x="20511" y="40881"/>
                  </a:lnTo>
                  <a:lnTo>
                    <a:pt x="20934" y="40599"/>
                  </a:lnTo>
                  <a:lnTo>
                    <a:pt x="21357" y="40176"/>
                  </a:lnTo>
                  <a:lnTo>
                    <a:pt x="21428" y="40599"/>
                  </a:lnTo>
                  <a:lnTo>
                    <a:pt x="21569" y="41022"/>
                  </a:lnTo>
                  <a:lnTo>
                    <a:pt x="21710" y="41375"/>
                  </a:lnTo>
                  <a:lnTo>
                    <a:pt x="21851" y="41657"/>
                  </a:lnTo>
                  <a:lnTo>
                    <a:pt x="22062" y="41938"/>
                  </a:lnTo>
                  <a:lnTo>
                    <a:pt x="22344" y="42220"/>
                  </a:lnTo>
                  <a:lnTo>
                    <a:pt x="22626" y="42361"/>
                  </a:lnTo>
                  <a:lnTo>
                    <a:pt x="22908" y="42502"/>
                  </a:lnTo>
                  <a:lnTo>
                    <a:pt x="23190" y="42573"/>
                  </a:lnTo>
                  <a:lnTo>
                    <a:pt x="23472" y="42643"/>
                  </a:lnTo>
                  <a:lnTo>
                    <a:pt x="23754" y="42573"/>
                  </a:lnTo>
                  <a:lnTo>
                    <a:pt x="24036" y="42432"/>
                  </a:lnTo>
                  <a:lnTo>
                    <a:pt x="24317" y="42220"/>
                  </a:lnTo>
                  <a:lnTo>
                    <a:pt x="24529" y="41938"/>
                  </a:lnTo>
                  <a:lnTo>
                    <a:pt x="24811" y="41586"/>
                  </a:lnTo>
                  <a:lnTo>
                    <a:pt x="25022" y="41163"/>
                  </a:lnTo>
                  <a:lnTo>
                    <a:pt x="25163" y="40670"/>
                  </a:lnTo>
                  <a:lnTo>
                    <a:pt x="25234" y="40317"/>
                  </a:lnTo>
                  <a:lnTo>
                    <a:pt x="25163" y="39894"/>
                  </a:lnTo>
                  <a:lnTo>
                    <a:pt x="25093" y="39542"/>
                  </a:lnTo>
                  <a:lnTo>
                    <a:pt x="25022" y="39190"/>
                  </a:lnTo>
                  <a:lnTo>
                    <a:pt x="24811" y="38837"/>
                  </a:lnTo>
                  <a:lnTo>
                    <a:pt x="24388" y="38203"/>
                  </a:lnTo>
                  <a:lnTo>
                    <a:pt x="23542" y="37005"/>
                  </a:lnTo>
                  <a:lnTo>
                    <a:pt x="23190" y="36370"/>
                  </a:lnTo>
                  <a:lnTo>
                    <a:pt x="23049" y="36088"/>
                  </a:lnTo>
                  <a:lnTo>
                    <a:pt x="22978" y="35736"/>
                  </a:lnTo>
                  <a:lnTo>
                    <a:pt x="23260" y="35947"/>
                  </a:lnTo>
                  <a:lnTo>
                    <a:pt x="23542" y="36159"/>
                  </a:lnTo>
                  <a:lnTo>
                    <a:pt x="23824" y="36300"/>
                  </a:lnTo>
                  <a:lnTo>
                    <a:pt x="24177" y="36370"/>
                  </a:lnTo>
                  <a:lnTo>
                    <a:pt x="24811" y="36441"/>
                  </a:lnTo>
                  <a:lnTo>
                    <a:pt x="25093" y="36370"/>
                  </a:lnTo>
                  <a:lnTo>
                    <a:pt x="25375" y="36300"/>
                  </a:lnTo>
                  <a:lnTo>
                    <a:pt x="25586" y="36229"/>
                  </a:lnTo>
                  <a:lnTo>
                    <a:pt x="25798" y="36088"/>
                  </a:lnTo>
                  <a:lnTo>
                    <a:pt x="25939" y="35877"/>
                  </a:lnTo>
                  <a:lnTo>
                    <a:pt x="26080" y="35665"/>
                  </a:lnTo>
                  <a:lnTo>
                    <a:pt x="26080" y="35383"/>
                  </a:lnTo>
                  <a:lnTo>
                    <a:pt x="26080" y="35101"/>
                  </a:lnTo>
                  <a:lnTo>
                    <a:pt x="26009" y="34749"/>
                  </a:lnTo>
                  <a:lnTo>
                    <a:pt x="25798" y="34326"/>
                  </a:lnTo>
                  <a:lnTo>
                    <a:pt x="25586" y="34044"/>
                  </a:lnTo>
                  <a:lnTo>
                    <a:pt x="25375" y="33762"/>
                  </a:lnTo>
                  <a:lnTo>
                    <a:pt x="25163" y="33551"/>
                  </a:lnTo>
                  <a:lnTo>
                    <a:pt x="24881" y="33410"/>
                  </a:lnTo>
                  <a:lnTo>
                    <a:pt x="24388" y="33198"/>
                  </a:lnTo>
                  <a:lnTo>
                    <a:pt x="23824" y="33057"/>
                  </a:lnTo>
                  <a:lnTo>
                    <a:pt x="23260" y="32916"/>
                  </a:lnTo>
                  <a:lnTo>
                    <a:pt x="22767" y="32705"/>
                  </a:lnTo>
                  <a:lnTo>
                    <a:pt x="22555" y="32564"/>
                  </a:lnTo>
                  <a:lnTo>
                    <a:pt x="22344" y="32353"/>
                  </a:lnTo>
                  <a:lnTo>
                    <a:pt x="22133" y="32141"/>
                  </a:lnTo>
                  <a:lnTo>
                    <a:pt x="21992" y="31789"/>
                  </a:lnTo>
                  <a:lnTo>
                    <a:pt x="22273" y="32000"/>
                  </a:lnTo>
                  <a:lnTo>
                    <a:pt x="22626" y="32141"/>
                  </a:lnTo>
                  <a:lnTo>
                    <a:pt x="22908" y="32212"/>
                  </a:lnTo>
                  <a:lnTo>
                    <a:pt x="23190" y="32282"/>
                  </a:lnTo>
                  <a:lnTo>
                    <a:pt x="23472" y="32212"/>
                  </a:lnTo>
                  <a:lnTo>
                    <a:pt x="23754" y="32141"/>
                  </a:lnTo>
                  <a:lnTo>
                    <a:pt x="24036" y="32071"/>
                  </a:lnTo>
                  <a:lnTo>
                    <a:pt x="24247" y="31859"/>
                  </a:lnTo>
                  <a:lnTo>
                    <a:pt x="24458" y="31718"/>
                  </a:lnTo>
                  <a:lnTo>
                    <a:pt x="24599" y="31507"/>
                  </a:lnTo>
                  <a:lnTo>
                    <a:pt x="24740" y="31225"/>
                  </a:lnTo>
                  <a:lnTo>
                    <a:pt x="24881" y="30943"/>
                  </a:lnTo>
                  <a:lnTo>
                    <a:pt x="24881" y="30661"/>
                  </a:lnTo>
                  <a:lnTo>
                    <a:pt x="24881" y="30309"/>
                  </a:lnTo>
                  <a:lnTo>
                    <a:pt x="24881" y="30027"/>
                  </a:lnTo>
                  <a:lnTo>
                    <a:pt x="24811" y="29674"/>
                  </a:lnTo>
                  <a:lnTo>
                    <a:pt x="24529" y="29110"/>
                  </a:lnTo>
                  <a:lnTo>
                    <a:pt x="24106" y="28687"/>
                  </a:lnTo>
                  <a:lnTo>
                    <a:pt x="23542" y="28265"/>
                  </a:lnTo>
                  <a:lnTo>
                    <a:pt x="22978" y="27912"/>
                  </a:lnTo>
                  <a:lnTo>
                    <a:pt x="22344" y="27630"/>
                  </a:lnTo>
                  <a:lnTo>
                    <a:pt x="21710" y="27489"/>
                  </a:lnTo>
                  <a:lnTo>
                    <a:pt x="21075" y="27419"/>
                  </a:lnTo>
                  <a:lnTo>
                    <a:pt x="20511" y="27489"/>
                  </a:lnTo>
                  <a:lnTo>
                    <a:pt x="20229" y="25727"/>
                  </a:lnTo>
                  <a:lnTo>
                    <a:pt x="20229" y="24881"/>
                  </a:lnTo>
                  <a:lnTo>
                    <a:pt x="20229" y="24035"/>
                  </a:lnTo>
                  <a:lnTo>
                    <a:pt x="20300" y="23260"/>
                  </a:lnTo>
                  <a:lnTo>
                    <a:pt x="20441" y="22485"/>
                  </a:lnTo>
                  <a:lnTo>
                    <a:pt x="20723" y="21709"/>
                  </a:lnTo>
                  <a:lnTo>
                    <a:pt x="21075" y="20934"/>
                  </a:lnTo>
                  <a:lnTo>
                    <a:pt x="21992" y="19172"/>
                  </a:lnTo>
                  <a:lnTo>
                    <a:pt x="22908" y="17410"/>
                  </a:lnTo>
                  <a:lnTo>
                    <a:pt x="23683" y="15648"/>
                  </a:lnTo>
                  <a:lnTo>
                    <a:pt x="24458" y="13815"/>
                  </a:lnTo>
                  <a:lnTo>
                    <a:pt x="25022" y="12124"/>
                  </a:lnTo>
                  <a:lnTo>
                    <a:pt x="25516" y="10432"/>
                  </a:lnTo>
                  <a:lnTo>
                    <a:pt x="25868" y="8670"/>
                  </a:lnTo>
                  <a:lnTo>
                    <a:pt x="26009" y="7824"/>
                  </a:lnTo>
                  <a:lnTo>
                    <a:pt x="26080" y="6908"/>
                  </a:lnTo>
                  <a:lnTo>
                    <a:pt x="26009" y="5498"/>
                  </a:lnTo>
                  <a:lnTo>
                    <a:pt x="25868" y="4300"/>
                  </a:lnTo>
                  <a:lnTo>
                    <a:pt x="25727" y="3031"/>
                  </a:lnTo>
                  <a:lnTo>
                    <a:pt x="25516" y="1762"/>
                  </a:lnTo>
                  <a:lnTo>
                    <a:pt x="25234" y="776"/>
                  </a:lnTo>
                  <a:lnTo>
                    <a:pt x="25022" y="423"/>
                  </a:lnTo>
                  <a:lnTo>
                    <a:pt x="24881" y="141"/>
                  </a:lnTo>
                  <a:lnTo>
                    <a:pt x="24670" y="0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" name="Shape 598"/>
            <p:cNvSpPr>
              <a:spLocks/>
            </p:cNvSpPr>
            <p:nvPr/>
          </p:nvSpPr>
          <p:spPr bwMode="auto">
            <a:xfrm rot="2120693">
              <a:off x="2565330" y="4357188"/>
              <a:ext cx="228663" cy="301369"/>
            </a:xfrm>
            <a:custGeom>
              <a:avLst/>
              <a:gdLst>
                <a:gd name="T0" fmla="*/ 0 w 9516"/>
                <a:gd name="T1" fmla="*/ 0 h 12547"/>
                <a:gd name="T2" fmla="*/ 9516 w 9516"/>
                <a:gd name="T3" fmla="*/ 12547 h 12547"/>
              </a:gdLst>
              <a:ahLst/>
              <a:cxnLst>
                <a:cxn ang="0">
                  <a:pos x="9420" y="385"/>
                </a:cxn>
                <a:cxn ang="0">
                  <a:pos x="9516" y="0"/>
                </a:cxn>
                <a:cxn ang="0">
                  <a:pos x="4793" y="4582"/>
                </a:cxn>
                <a:cxn ang="0">
                  <a:pos x="2256" y="7471"/>
                </a:cxn>
                <a:cxn ang="0">
                  <a:pos x="1410" y="8599"/>
                </a:cxn>
                <a:cxn ang="0">
                  <a:pos x="2045" y="7190"/>
                </a:cxn>
                <a:cxn ang="0">
                  <a:pos x="2961" y="5921"/>
                </a:cxn>
                <a:cxn ang="0">
                  <a:pos x="4089" y="4864"/>
                </a:cxn>
                <a:cxn ang="0">
                  <a:pos x="5357" y="3947"/>
                </a:cxn>
                <a:cxn ang="0">
                  <a:pos x="6626" y="3806"/>
                </a:cxn>
                <a:cxn ang="0">
                  <a:pos x="6555" y="5357"/>
                </a:cxn>
                <a:cxn ang="0">
                  <a:pos x="6415" y="6344"/>
                </a:cxn>
                <a:cxn ang="0">
                  <a:pos x="5921" y="7331"/>
                </a:cxn>
                <a:cxn ang="0">
                  <a:pos x="5075" y="8176"/>
                </a:cxn>
                <a:cxn ang="0">
                  <a:pos x="4089" y="8811"/>
                </a:cxn>
                <a:cxn ang="0">
                  <a:pos x="2045" y="10009"/>
                </a:cxn>
                <a:cxn ang="0">
                  <a:pos x="2538" y="9022"/>
                </a:cxn>
                <a:cxn ang="0">
                  <a:pos x="3948" y="7260"/>
                </a:cxn>
                <a:cxn ang="0">
                  <a:pos x="4934" y="6062"/>
                </a:cxn>
                <a:cxn ang="0">
                  <a:pos x="5639" y="4652"/>
                </a:cxn>
                <a:cxn ang="0">
                  <a:pos x="6415" y="3454"/>
                </a:cxn>
                <a:cxn ang="0">
                  <a:pos x="9420" y="385"/>
                </a:cxn>
                <a:cxn ang="0">
                  <a:pos x="8811" y="1057"/>
                </a:cxn>
                <a:cxn ang="0">
                  <a:pos x="7260" y="2115"/>
                </a:cxn>
                <a:cxn ang="0">
                  <a:pos x="4652" y="3595"/>
                </a:cxn>
                <a:cxn ang="0">
                  <a:pos x="2326" y="5005"/>
                </a:cxn>
                <a:cxn ang="0">
                  <a:pos x="1622" y="5709"/>
                </a:cxn>
                <a:cxn ang="0">
                  <a:pos x="917" y="6696"/>
                </a:cxn>
                <a:cxn ang="0">
                  <a:pos x="494" y="7683"/>
                </a:cxn>
                <a:cxn ang="0">
                  <a:pos x="1" y="9938"/>
                </a:cxn>
                <a:cxn ang="0">
                  <a:pos x="71" y="11560"/>
                </a:cxn>
                <a:cxn ang="0">
                  <a:pos x="282" y="12405"/>
                </a:cxn>
                <a:cxn ang="0">
                  <a:pos x="423" y="12546"/>
                </a:cxn>
                <a:cxn ang="0">
                  <a:pos x="705" y="12405"/>
                </a:cxn>
                <a:cxn ang="0">
                  <a:pos x="1410" y="11630"/>
                </a:cxn>
                <a:cxn ang="0">
                  <a:pos x="3172" y="10432"/>
                </a:cxn>
                <a:cxn ang="0">
                  <a:pos x="5075" y="9445"/>
                </a:cxn>
                <a:cxn ang="0">
                  <a:pos x="6344" y="8458"/>
                </a:cxn>
                <a:cxn ang="0">
                  <a:pos x="6978" y="7683"/>
                </a:cxn>
                <a:cxn ang="0">
                  <a:pos x="7401" y="6696"/>
                </a:cxn>
                <a:cxn ang="0">
                  <a:pos x="7472" y="5709"/>
                </a:cxn>
                <a:cxn ang="0">
                  <a:pos x="7331" y="4300"/>
                </a:cxn>
                <a:cxn ang="0">
                  <a:pos x="7401" y="3313"/>
                </a:cxn>
                <a:cxn ang="0">
                  <a:pos x="7824" y="2538"/>
                </a:cxn>
                <a:cxn ang="0">
                  <a:pos x="8811" y="1410"/>
                </a:cxn>
                <a:cxn ang="0">
                  <a:pos x="9375" y="564"/>
                </a:cxn>
              </a:cxnLst>
              <a:rect l="T0" t="T1" r="T2" b="T3"/>
              <a:pathLst>
                <a:path w="9516" h="12547" extrusionOk="0">
                  <a:moveTo>
                    <a:pt x="9516" y="0"/>
                  </a:moveTo>
                  <a:lnTo>
                    <a:pt x="9420" y="385"/>
                  </a:lnTo>
                  <a:lnTo>
                    <a:pt x="9445" y="353"/>
                  </a:lnTo>
                  <a:lnTo>
                    <a:pt x="9516" y="0"/>
                  </a:lnTo>
                  <a:close/>
                  <a:moveTo>
                    <a:pt x="5357" y="3947"/>
                  </a:moveTo>
                  <a:lnTo>
                    <a:pt x="4793" y="4582"/>
                  </a:lnTo>
                  <a:lnTo>
                    <a:pt x="3595" y="5921"/>
                  </a:lnTo>
                  <a:lnTo>
                    <a:pt x="2256" y="7471"/>
                  </a:lnTo>
                  <a:lnTo>
                    <a:pt x="1763" y="8106"/>
                  </a:lnTo>
                  <a:lnTo>
                    <a:pt x="1410" y="8599"/>
                  </a:lnTo>
                  <a:lnTo>
                    <a:pt x="1692" y="7894"/>
                  </a:lnTo>
                  <a:lnTo>
                    <a:pt x="2045" y="7190"/>
                  </a:lnTo>
                  <a:lnTo>
                    <a:pt x="2467" y="6485"/>
                  </a:lnTo>
                  <a:lnTo>
                    <a:pt x="2961" y="5921"/>
                  </a:lnTo>
                  <a:lnTo>
                    <a:pt x="3525" y="5357"/>
                  </a:lnTo>
                  <a:lnTo>
                    <a:pt x="4089" y="4864"/>
                  </a:lnTo>
                  <a:lnTo>
                    <a:pt x="4723" y="4370"/>
                  </a:lnTo>
                  <a:lnTo>
                    <a:pt x="5357" y="3947"/>
                  </a:lnTo>
                  <a:close/>
                  <a:moveTo>
                    <a:pt x="6696" y="3242"/>
                  </a:moveTo>
                  <a:lnTo>
                    <a:pt x="6626" y="3806"/>
                  </a:lnTo>
                  <a:lnTo>
                    <a:pt x="6626" y="4300"/>
                  </a:lnTo>
                  <a:lnTo>
                    <a:pt x="6555" y="5357"/>
                  </a:lnTo>
                  <a:lnTo>
                    <a:pt x="6485" y="5850"/>
                  </a:lnTo>
                  <a:lnTo>
                    <a:pt x="6415" y="6344"/>
                  </a:lnTo>
                  <a:lnTo>
                    <a:pt x="6203" y="6837"/>
                  </a:lnTo>
                  <a:lnTo>
                    <a:pt x="5921" y="7331"/>
                  </a:lnTo>
                  <a:lnTo>
                    <a:pt x="5569" y="7753"/>
                  </a:lnTo>
                  <a:lnTo>
                    <a:pt x="5075" y="8176"/>
                  </a:lnTo>
                  <a:lnTo>
                    <a:pt x="4652" y="8529"/>
                  </a:lnTo>
                  <a:lnTo>
                    <a:pt x="4089" y="8811"/>
                  </a:lnTo>
                  <a:lnTo>
                    <a:pt x="3031" y="9375"/>
                  </a:lnTo>
                  <a:lnTo>
                    <a:pt x="2045" y="10009"/>
                  </a:lnTo>
                  <a:lnTo>
                    <a:pt x="2256" y="9445"/>
                  </a:lnTo>
                  <a:lnTo>
                    <a:pt x="2538" y="9022"/>
                  </a:lnTo>
                  <a:lnTo>
                    <a:pt x="3243" y="8106"/>
                  </a:lnTo>
                  <a:lnTo>
                    <a:pt x="3948" y="7260"/>
                  </a:lnTo>
                  <a:lnTo>
                    <a:pt x="4723" y="6414"/>
                  </a:lnTo>
                  <a:lnTo>
                    <a:pt x="4934" y="6062"/>
                  </a:lnTo>
                  <a:lnTo>
                    <a:pt x="5216" y="5639"/>
                  </a:lnTo>
                  <a:lnTo>
                    <a:pt x="5639" y="4652"/>
                  </a:lnTo>
                  <a:lnTo>
                    <a:pt x="6203" y="3806"/>
                  </a:lnTo>
                  <a:lnTo>
                    <a:pt x="6415" y="3454"/>
                  </a:lnTo>
                  <a:lnTo>
                    <a:pt x="6696" y="3242"/>
                  </a:lnTo>
                  <a:close/>
                  <a:moveTo>
                    <a:pt x="9420" y="385"/>
                  </a:moveTo>
                  <a:lnTo>
                    <a:pt x="9163" y="705"/>
                  </a:lnTo>
                  <a:lnTo>
                    <a:pt x="8811" y="1057"/>
                  </a:lnTo>
                  <a:lnTo>
                    <a:pt x="8388" y="1410"/>
                  </a:lnTo>
                  <a:lnTo>
                    <a:pt x="7260" y="2115"/>
                  </a:lnTo>
                  <a:lnTo>
                    <a:pt x="5992" y="2820"/>
                  </a:lnTo>
                  <a:lnTo>
                    <a:pt x="4652" y="3595"/>
                  </a:lnTo>
                  <a:lnTo>
                    <a:pt x="3384" y="4300"/>
                  </a:lnTo>
                  <a:lnTo>
                    <a:pt x="2326" y="5005"/>
                  </a:lnTo>
                  <a:lnTo>
                    <a:pt x="1904" y="5357"/>
                  </a:lnTo>
                  <a:lnTo>
                    <a:pt x="1622" y="5709"/>
                  </a:lnTo>
                  <a:lnTo>
                    <a:pt x="1269" y="6203"/>
                  </a:lnTo>
                  <a:lnTo>
                    <a:pt x="917" y="6696"/>
                  </a:lnTo>
                  <a:lnTo>
                    <a:pt x="705" y="7190"/>
                  </a:lnTo>
                  <a:lnTo>
                    <a:pt x="494" y="7683"/>
                  </a:lnTo>
                  <a:lnTo>
                    <a:pt x="212" y="8811"/>
                  </a:lnTo>
                  <a:lnTo>
                    <a:pt x="1" y="9938"/>
                  </a:lnTo>
                  <a:lnTo>
                    <a:pt x="1" y="10502"/>
                  </a:lnTo>
                  <a:lnTo>
                    <a:pt x="71" y="11560"/>
                  </a:lnTo>
                  <a:lnTo>
                    <a:pt x="141" y="12053"/>
                  </a:lnTo>
                  <a:lnTo>
                    <a:pt x="282" y="12405"/>
                  </a:lnTo>
                  <a:lnTo>
                    <a:pt x="353" y="12476"/>
                  </a:lnTo>
                  <a:lnTo>
                    <a:pt x="423" y="12546"/>
                  </a:lnTo>
                  <a:lnTo>
                    <a:pt x="564" y="12476"/>
                  </a:lnTo>
                  <a:lnTo>
                    <a:pt x="705" y="12405"/>
                  </a:lnTo>
                  <a:lnTo>
                    <a:pt x="987" y="11982"/>
                  </a:lnTo>
                  <a:lnTo>
                    <a:pt x="1410" y="11630"/>
                  </a:lnTo>
                  <a:lnTo>
                    <a:pt x="2256" y="10996"/>
                  </a:lnTo>
                  <a:lnTo>
                    <a:pt x="3172" y="10432"/>
                  </a:lnTo>
                  <a:lnTo>
                    <a:pt x="4159" y="9938"/>
                  </a:lnTo>
                  <a:lnTo>
                    <a:pt x="5075" y="9445"/>
                  </a:lnTo>
                  <a:lnTo>
                    <a:pt x="5921" y="8811"/>
                  </a:lnTo>
                  <a:lnTo>
                    <a:pt x="6344" y="8458"/>
                  </a:lnTo>
                  <a:lnTo>
                    <a:pt x="6696" y="8106"/>
                  </a:lnTo>
                  <a:lnTo>
                    <a:pt x="6978" y="7683"/>
                  </a:lnTo>
                  <a:lnTo>
                    <a:pt x="7260" y="7190"/>
                  </a:lnTo>
                  <a:lnTo>
                    <a:pt x="7401" y="6696"/>
                  </a:lnTo>
                  <a:lnTo>
                    <a:pt x="7472" y="6203"/>
                  </a:lnTo>
                  <a:lnTo>
                    <a:pt x="7472" y="5709"/>
                  </a:lnTo>
                  <a:lnTo>
                    <a:pt x="7401" y="5216"/>
                  </a:lnTo>
                  <a:lnTo>
                    <a:pt x="7331" y="4300"/>
                  </a:lnTo>
                  <a:lnTo>
                    <a:pt x="7331" y="3806"/>
                  </a:lnTo>
                  <a:lnTo>
                    <a:pt x="7401" y="3313"/>
                  </a:lnTo>
                  <a:lnTo>
                    <a:pt x="7542" y="2890"/>
                  </a:lnTo>
                  <a:lnTo>
                    <a:pt x="7824" y="2538"/>
                  </a:lnTo>
                  <a:lnTo>
                    <a:pt x="8459" y="1762"/>
                  </a:lnTo>
                  <a:lnTo>
                    <a:pt x="8811" y="1410"/>
                  </a:lnTo>
                  <a:lnTo>
                    <a:pt x="9163" y="987"/>
                  </a:lnTo>
                  <a:lnTo>
                    <a:pt x="9375" y="564"/>
                  </a:lnTo>
                  <a:lnTo>
                    <a:pt x="9420" y="385"/>
                  </a:lnTo>
                  <a:close/>
                </a:path>
              </a:pathLst>
            </a:custGeom>
            <a:solidFill>
              <a:srgbClr val="93B770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" name="Shape 599"/>
            <p:cNvGrpSpPr>
              <a:grpSpLocks/>
            </p:cNvGrpSpPr>
            <p:nvPr/>
          </p:nvGrpSpPr>
          <p:grpSpPr bwMode="auto">
            <a:xfrm rot="-4499919">
              <a:off x="5155717" y="3565981"/>
              <a:ext cx="727295" cy="1394209"/>
              <a:chOff x="3491521" y="3972418"/>
              <a:chExt cx="757262" cy="1451648"/>
            </a:xfrm>
          </p:grpSpPr>
          <p:sp>
            <p:nvSpPr>
              <p:cNvPr id="12" name="Shape 600"/>
              <p:cNvSpPr>
                <a:spLocks/>
              </p:cNvSpPr>
              <p:nvPr/>
            </p:nvSpPr>
            <p:spPr bwMode="auto">
              <a:xfrm>
                <a:off x="3503954" y="3972418"/>
                <a:ext cx="744829" cy="1451648"/>
              </a:xfrm>
              <a:custGeom>
                <a:avLst/>
                <a:gdLst>
                  <a:gd name="T0" fmla="*/ 0 w 29886"/>
                  <a:gd name="T1" fmla="*/ 0 h 58080"/>
                  <a:gd name="T2" fmla="*/ 29886 w 29886"/>
                  <a:gd name="T3" fmla="*/ 58080 h 58080"/>
                </a:gdLst>
                <a:ahLst/>
                <a:cxnLst>
                  <a:cxn ang="0">
                    <a:pos x="353" y="1198"/>
                  </a:cxn>
                  <a:cxn ang="0">
                    <a:pos x="7683" y="18115"/>
                  </a:cxn>
                  <a:cxn ang="0">
                    <a:pos x="8599" y="27912"/>
                  </a:cxn>
                  <a:cxn ang="0">
                    <a:pos x="6132" y="33762"/>
                  </a:cxn>
                  <a:cxn ang="0">
                    <a:pos x="7965" y="35242"/>
                  </a:cxn>
                  <a:cxn ang="0">
                    <a:pos x="9798" y="33551"/>
                  </a:cxn>
                  <a:cxn ang="0">
                    <a:pos x="10291" y="32494"/>
                  </a:cxn>
                  <a:cxn ang="0">
                    <a:pos x="9516" y="30590"/>
                  </a:cxn>
                  <a:cxn ang="0">
                    <a:pos x="12405" y="28476"/>
                  </a:cxn>
                  <a:cxn ang="0">
                    <a:pos x="11842" y="24388"/>
                  </a:cxn>
                  <a:cxn ang="0">
                    <a:pos x="10502" y="37780"/>
                  </a:cxn>
                  <a:cxn ang="0">
                    <a:pos x="10996" y="41163"/>
                  </a:cxn>
                  <a:cxn ang="0">
                    <a:pos x="12194" y="41375"/>
                  </a:cxn>
                  <a:cxn ang="0">
                    <a:pos x="12758" y="41375"/>
                  </a:cxn>
                  <a:cxn ang="0">
                    <a:pos x="13392" y="39824"/>
                  </a:cxn>
                  <a:cxn ang="0">
                    <a:pos x="16141" y="40670"/>
                  </a:cxn>
                  <a:cxn ang="0">
                    <a:pos x="15295" y="34608"/>
                  </a:cxn>
                  <a:cxn ang="0">
                    <a:pos x="16634" y="43419"/>
                  </a:cxn>
                  <a:cxn ang="0">
                    <a:pos x="12476" y="46238"/>
                  </a:cxn>
                  <a:cxn ang="0">
                    <a:pos x="11348" y="49128"/>
                  </a:cxn>
                  <a:cxn ang="0">
                    <a:pos x="13815" y="50608"/>
                  </a:cxn>
                  <a:cxn ang="0">
                    <a:pos x="16282" y="50749"/>
                  </a:cxn>
                  <a:cxn ang="0">
                    <a:pos x="16634" y="44123"/>
                  </a:cxn>
                  <a:cxn ang="0">
                    <a:pos x="19313" y="47295"/>
                  </a:cxn>
                  <a:cxn ang="0">
                    <a:pos x="18749" y="52018"/>
                  </a:cxn>
                  <a:cxn ang="0">
                    <a:pos x="17692" y="56317"/>
                  </a:cxn>
                  <a:cxn ang="0">
                    <a:pos x="19383" y="56529"/>
                  </a:cxn>
                  <a:cxn ang="0">
                    <a:pos x="21427" y="57304"/>
                  </a:cxn>
                  <a:cxn ang="0">
                    <a:pos x="22626" y="54837"/>
                  </a:cxn>
                  <a:cxn ang="0">
                    <a:pos x="20863" y="48564"/>
                  </a:cxn>
                  <a:cxn ang="0">
                    <a:pos x="22344" y="45886"/>
                  </a:cxn>
                  <a:cxn ang="0">
                    <a:pos x="23965" y="48493"/>
                  </a:cxn>
                  <a:cxn ang="0">
                    <a:pos x="25304" y="48916"/>
                  </a:cxn>
                  <a:cxn ang="0">
                    <a:pos x="27559" y="49903"/>
                  </a:cxn>
                  <a:cxn ang="0">
                    <a:pos x="26996" y="47295"/>
                  </a:cxn>
                  <a:cxn ang="0">
                    <a:pos x="26925" y="46308"/>
                  </a:cxn>
                  <a:cxn ang="0">
                    <a:pos x="27700" y="42925"/>
                  </a:cxn>
                  <a:cxn ang="0">
                    <a:pos x="18185" y="35172"/>
                  </a:cxn>
                  <a:cxn ang="0">
                    <a:pos x="24388" y="38555"/>
                  </a:cxn>
                  <a:cxn ang="0">
                    <a:pos x="27418" y="39401"/>
                  </a:cxn>
                  <a:cxn ang="0">
                    <a:pos x="26996" y="37286"/>
                  </a:cxn>
                  <a:cxn ang="0">
                    <a:pos x="27489" y="36441"/>
                  </a:cxn>
                  <a:cxn ang="0">
                    <a:pos x="27066" y="35101"/>
                  </a:cxn>
                  <a:cxn ang="0">
                    <a:pos x="26079" y="33551"/>
                  </a:cxn>
                  <a:cxn ang="0">
                    <a:pos x="17903" y="32634"/>
                  </a:cxn>
                  <a:cxn ang="0">
                    <a:pos x="15154" y="21850"/>
                  </a:cxn>
                  <a:cxn ang="0">
                    <a:pos x="18749" y="25938"/>
                  </a:cxn>
                  <a:cxn ang="0">
                    <a:pos x="19877" y="24599"/>
                  </a:cxn>
                  <a:cxn ang="0">
                    <a:pos x="20863" y="24670"/>
                  </a:cxn>
                  <a:cxn ang="0">
                    <a:pos x="21709" y="24811"/>
                  </a:cxn>
                  <a:cxn ang="0">
                    <a:pos x="22555" y="23965"/>
                  </a:cxn>
                  <a:cxn ang="0">
                    <a:pos x="22485" y="22344"/>
                  </a:cxn>
                  <a:cxn ang="0">
                    <a:pos x="20723" y="21498"/>
                  </a:cxn>
                  <a:cxn ang="0">
                    <a:pos x="13463" y="21075"/>
                  </a:cxn>
                  <a:cxn ang="0">
                    <a:pos x="7613" y="14238"/>
                  </a:cxn>
                  <a:cxn ang="0">
                    <a:pos x="15436" y="17339"/>
                  </a:cxn>
                  <a:cxn ang="0">
                    <a:pos x="16000" y="16353"/>
                  </a:cxn>
                  <a:cxn ang="0">
                    <a:pos x="15507" y="14802"/>
                  </a:cxn>
                  <a:cxn ang="0">
                    <a:pos x="17057" y="12899"/>
                  </a:cxn>
                  <a:cxn ang="0">
                    <a:pos x="12405" y="12969"/>
                  </a:cxn>
                  <a:cxn ang="0">
                    <a:pos x="9798" y="13463"/>
                  </a:cxn>
                  <a:cxn ang="0">
                    <a:pos x="1621" y="7542"/>
                  </a:cxn>
                </a:cxnLst>
                <a:rect l="T0" t="T1" r="T2" b="T3"/>
                <a:pathLst>
                  <a:path w="29886" h="58080" extrusionOk="0">
                    <a:moveTo>
                      <a:pt x="20441" y="33974"/>
                    </a:moveTo>
                    <a:lnTo>
                      <a:pt x="21568" y="34608"/>
                    </a:lnTo>
                    <a:lnTo>
                      <a:pt x="23189" y="35665"/>
                    </a:lnTo>
                    <a:lnTo>
                      <a:pt x="24035" y="36229"/>
                    </a:lnTo>
                    <a:lnTo>
                      <a:pt x="24670" y="36793"/>
                    </a:lnTo>
                    <a:lnTo>
                      <a:pt x="25092" y="37216"/>
                    </a:lnTo>
                    <a:lnTo>
                      <a:pt x="25233" y="37427"/>
                    </a:lnTo>
                    <a:lnTo>
                      <a:pt x="25233" y="37568"/>
                    </a:lnTo>
                    <a:lnTo>
                      <a:pt x="23048" y="35947"/>
                    </a:lnTo>
                    <a:lnTo>
                      <a:pt x="20441" y="33974"/>
                    </a:lnTo>
                    <a:close/>
                    <a:moveTo>
                      <a:pt x="917" y="0"/>
                    </a:moveTo>
                    <a:lnTo>
                      <a:pt x="776" y="141"/>
                    </a:lnTo>
                    <a:lnTo>
                      <a:pt x="635" y="282"/>
                    </a:lnTo>
                    <a:lnTo>
                      <a:pt x="564" y="564"/>
                    </a:lnTo>
                    <a:lnTo>
                      <a:pt x="353" y="1198"/>
                    </a:lnTo>
                    <a:lnTo>
                      <a:pt x="212" y="2044"/>
                    </a:lnTo>
                    <a:lnTo>
                      <a:pt x="0" y="3595"/>
                    </a:lnTo>
                    <a:lnTo>
                      <a:pt x="0" y="4511"/>
                    </a:lnTo>
                    <a:lnTo>
                      <a:pt x="71" y="5216"/>
                    </a:lnTo>
                    <a:lnTo>
                      <a:pt x="141" y="5921"/>
                    </a:lnTo>
                    <a:lnTo>
                      <a:pt x="494" y="7331"/>
                    </a:lnTo>
                    <a:lnTo>
                      <a:pt x="987" y="8740"/>
                    </a:lnTo>
                    <a:lnTo>
                      <a:pt x="1551" y="10009"/>
                    </a:lnTo>
                    <a:lnTo>
                      <a:pt x="2326" y="11419"/>
                    </a:lnTo>
                    <a:lnTo>
                      <a:pt x="3243" y="12758"/>
                    </a:lnTo>
                    <a:lnTo>
                      <a:pt x="4159" y="14097"/>
                    </a:lnTo>
                    <a:lnTo>
                      <a:pt x="5216" y="15366"/>
                    </a:lnTo>
                    <a:lnTo>
                      <a:pt x="5710" y="15930"/>
                    </a:lnTo>
                    <a:lnTo>
                      <a:pt x="6344" y="16635"/>
                    </a:lnTo>
                    <a:lnTo>
                      <a:pt x="7683" y="18115"/>
                    </a:lnTo>
                    <a:lnTo>
                      <a:pt x="8388" y="18890"/>
                    </a:lnTo>
                    <a:lnTo>
                      <a:pt x="8952" y="19665"/>
                    </a:lnTo>
                    <a:lnTo>
                      <a:pt x="9375" y="20370"/>
                    </a:lnTo>
                    <a:lnTo>
                      <a:pt x="9586" y="20723"/>
                    </a:lnTo>
                    <a:lnTo>
                      <a:pt x="9657" y="21146"/>
                    </a:lnTo>
                    <a:lnTo>
                      <a:pt x="9727" y="21568"/>
                    </a:lnTo>
                    <a:lnTo>
                      <a:pt x="9657" y="21991"/>
                    </a:lnTo>
                    <a:lnTo>
                      <a:pt x="9586" y="22485"/>
                    </a:lnTo>
                    <a:lnTo>
                      <a:pt x="9375" y="22978"/>
                    </a:lnTo>
                    <a:lnTo>
                      <a:pt x="9022" y="24035"/>
                    </a:lnTo>
                    <a:lnTo>
                      <a:pt x="8811" y="24599"/>
                    </a:lnTo>
                    <a:lnTo>
                      <a:pt x="8670" y="25163"/>
                    </a:lnTo>
                    <a:lnTo>
                      <a:pt x="8599" y="25798"/>
                    </a:lnTo>
                    <a:lnTo>
                      <a:pt x="8599" y="26432"/>
                    </a:lnTo>
                    <a:lnTo>
                      <a:pt x="8599" y="27912"/>
                    </a:lnTo>
                    <a:lnTo>
                      <a:pt x="8599" y="29251"/>
                    </a:lnTo>
                    <a:lnTo>
                      <a:pt x="8529" y="29886"/>
                    </a:lnTo>
                    <a:lnTo>
                      <a:pt x="8317" y="30449"/>
                    </a:lnTo>
                    <a:lnTo>
                      <a:pt x="8247" y="30590"/>
                    </a:lnTo>
                    <a:lnTo>
                      <a:pt x="8106" y="30802"/>
                    </a:lnTo>
                    <a:lnTo>
                      <a:pt x="7683" y="31084"/>
                    </a:lnTo>
                    <a:lnTo>
                      <a:pt x="6626" y="31859"/>
                    </a:lnTo>
                    <a:lnTo>
                      <a:pt x="6132" y="32212"/>
                    </a:lnTo>
                    <a:lnTo>
                      <a:pt x="5780" y="32634"/>
                    </a:lnTo>
                    <a:lnTo>
                      <a:pt x="5639" y="32846"/>
                    </a:lnTo>
                    <a:lnTo>
                      <a:pt x="5639" y="33128"/>
                    </a:lnTo>
                    <a:lnTo>
                      <a:pt x="5639" y="33339"/>
                    </a:lnTo>
                    <a:lnTo>
                      <a:pt x="5710" y="33621"/>
                    </a:lnTo>
                    <a:lnTo>
                      <a:pt x="5850" y="33762"/>
                    </a:lnTo>
                    <a:lnTo>
                      <a:pt x="6132" y="33762"/>
                    </a:lnTo>
                    <a:lnTo>
                      <a:pt x="6344" y="33692"/>
                    </a:lnTo>
                    <a:lnTo>
                      <a:pt x="6696" y="33480"/>
                    </a:lnTo>
                    <a:lnTo>
                      <a:pt x="7119" y="33057"/>
                    </a:lnTo>
                    <a:lnTo>
                      <a:pt x="7894" y="32141"/>
                    </a:lnTo>
                    <a:lnTo>
                      <a:pt x="8388" y="31507"/>
                    </a:lnTo>
                    <a:lnTo>
                      <a:pt x="8388" y="31859"/>
                    </a:lnTo>
                    <a:lnTo>
                      <a:pt x="8176" y="32353"/>
                    </a:lnTo>
                    <a:lnTo>
                      <a:pt x="7754" y="33480"/>
                    </a:lnTo>
                    <a:lnTo>
                      <a:pt x="7542" y="34115"/>
                    </a:lnTo>
                    <a:lnTo>
                      <a:pt x="7401" y="34608"/>
                    </a:lnTo>
                    <a:lnTo>
                      <a:pt x="7401" y="34820"/>
                    </a:lnTo>
                    <a:lnTo>
                      <a:pt x="7401" y="35031"/>
                    </a:lnTo>
                    <a:lnTo>
                      <a:pt x="7472" y="35172"/>
                    </a:lnTo>
                    <a:lnTo>
                      <a:pt x="7613" y="35242"/>
                    </a:lnTo>
                    <a:lnTo>
                      <a:pt x="7965" y="35242"/>
                    </a:lnTo>
                    <a:lnTo>
                      <a:pt x="8106" y="35172"/>
                    </a:lnTo>
                    <a:lnTo>
                      <a:pt x="8176" y="35031"/>
                    </a:lnTo>
                    <a:lnTo>
                      <a:pt x="8388" y="34749"/>
                    </a:lnTo>
                    <a:lnTo>
                      <a:pt x="8458" y="34326"/>
                    </a:lnTo>
                    <a:lnTo>
                      <a:pt x="8529" y="33410"/>
                    </a:lnTo>
                    <a:lnTo>
                      <a:pt x="8599" y="32705"/>
                    </a:lnTo>
                    <a:lnTo>
                      <a:pt x="8740" y="33410"/>
                    </a:lnTo>
                    <a:lnTo>
                      <a:pt x="8952" y="33903"/>
                    </a:lnTo>
                    <a:lnTo>
                      <a:pt x="9163" y="34256"/>
                    </a:lnTo>
                    <a:lnTo>
                      <a:pt x="9375" y="34397"/>
                    </a:lnTo>
                    <a:lnTo>
                      <a:pt x="9516" y="34397"/>
                    </a:lnTo>
                    <a:lnTo>
                      <a:pt x="9586" y="34326"/>
                    </a:lnTo>
                    <a:lnTo>
                      <a:pt x="9657" y="34256"/>
                    </a:lnTo>
                    <a:lnTo>
                      <a:pt x="9727" y="34044"/>
                    </a:lnTo>
                    <a:lnTo>
                      <a:pt x="9798" y="33551"/>
                    </a:lnTo>
                    <a:lnTo>
                      <a:pt x="9657" y="32775"/>
                    </a:lnTo>
                    <a:lnTo>
                      <a:pt x="10079" y="33410"/>
                    </a:lnTo>
                    <a:lnTo>
                      <a:pt x="10643" y="34256"/>
                    </a:lnTo>
                    <a:lnTo>
                      <a:pt x="10925" y="34608"/>
                    </a:lnTo>
                    <a:lnTo>
                      <a:pt x="11207" y="34890"/>
                    </a:lnTo>
                    <a:lnTo>
                      <a:pt x="11419" y="34960"/>
                    </a:lnTo>
                    <a:lnTo>
                      <a:pt x="11701" y="34960"/>
                    </a:lnTo>
                    <a:lnTo>
                      <a:pt x="11842" y="34890"/>
                    </a:lnTo>
                    <a:lnTo>
                      <a:pt x="11912" y="34749"/>
                    </a:lnTo>
                    <a:lnTo>
                      <a:pt x="11983" y="34538"/>
                    </a:lnTo>
                    <a:lnTo>
                      <a:pt x="11983" y="34397"/>
                    </a:lnTo>
                    <a:lnTo>
                      <a:pt x="11842" y="34185"/>
                    </a:lnTo>
                    <a:lnTo>
                      <a:pt x="11560" y="33762"/>
                    </a:lnTo>
                    <a:lnTo>
                      <a:pt x="11207" y="33269"/>
                    </a:lnTo>
                    <a:lnTo>
                      <a:pt x="10291" y="32494"/>
                    </a:lnTo>
                    <a:lnTo>
                      <a:pt x="9657" y="31930"/>
                    </a:lnTo>
                    <a:lnTo>
                      <a:pt x="10643" y="32494"/>
                    </a:lnTo>
                    <a:lnTo>
                      <a:pt x="11771" y="33198"/>
                    </a:lnTo>
                    <a:lnTo>
                      <a:pt x="12194" y="33339"/>
                    </a:lnTo>
                    <a:lnTo>
                      <a:pt x="12335" y="33339"/>
                    </a:lnTo>
                    <a:lnTo>
                      <a:pt x="12335" y="33269"/>
                    </a:lnTo>
                    <a:lnTo>
                      <a:pt x="12335" y="33128"/>
                    </a:lnTo>
                    <a:lnTo>
                      <a:pt x="12124" y="32916"/>
                    </a:lnTo>
                    <a:lnTo>
                      <a:pt x="11489" y="32141"/>
                    </a:lnTo>
                    <a:lnTo>
                      <a:pt x="11137" y="31789"/>
                    </a:lnTo>
                    <a:lnTo>
                      <a:pt x="10784" y="31577"/>
                    </a:lnTo>
                    <a:lnTo>
                      <a:pt x="10220" y="31295"/>
                    </a:lnTo>
                    <a:lnTo>
                      <a:pt x="10009" y="31154"/>
                    </a:lnTo>
                    <a:lnTo>
                      <a:pt x="9727" y="30943"/>
                    </a:lnTo>
                    <a:lnTo>
                      <a:pt x="9516" y="30590"/>
                    </a:lnTo>
                    <a:lnTo>
                      <a:pt x="9304" y="30027"/>
                    </a:lnTo>
                    <a:lnTo>
                      <a:pt x="9234" y="29604"/>
                    </a:lnTo>
                    <a:lnTo>
                      <a:pt x="9163" y="29181"/>
                    </a:lnTo>
                    <a:lnTo>
                      <a:pt x="9234" y="28123"/>
                    </a:lnTo>
                    <a:lnTo>
                      <a:pt x="9445" y="26291"/>
                    </a:lnTo>
                    <a:lnTo>
                      <a:pt x="10079" y="27348"/>
                    </a:lnTo>
                    <a:lnTo>
                      <a:pt x="10573" y="28123"/>
                    </a:lnTo>
                    <a:lnTo>
                      <a:pt x="11066" y="28899"/>
                    </a:lnTo>
                    <a:lnTo>
                      <a:pt x="11560" y="29392"/>
                    </a:lnTo>
                    <a:lnTo>
                      <a:pt x="11771" y="29533"/>
                    </a:lnTo>
                    <a:lnTo>
                      <a:pt x="11983" y="29604"/>
                    </a:lnTo>
                    <a:lnTo>
                      <a:pt x="12194" y="29533"/>
                    </a:lnTo>
                    <a:lnTo>
                      <a:pt x="12335" y="29322"/>
                    </a:lnTo>
                    <a:lnTo>
                      <a:pt x="12405" y="28969"/>
                    </a:lnTo>
                    <a:lnTo>
                      <a:pt x="12405" y="28476"/>
                    </a:lnTo>
                    <a:lnTo>
                      <a:pt x="12335" y="28194"/>
                    </a:lnTo>
                    <a:lnTo>
                      <a:pt x="12194" y="27842"/>
                    </a:lnTo>
                    <a:lnTo>
                      <a:pt x="11560" y="27066"/>
                    </a:lnTo>
                    <a:lnTo>
                      <a:pt x="10855" y="26361"/>
                    </a:lnTo>
                    <a:lnTo>
                      <a:pt x="10573" y="26009"/>
                    </a:lnTo>
                    <a:lnTo>
                      <a:pt x="10361" y="25798"/>
                    </a:lnTo>
                    <a:lnTo>
                      <a:pt x="9939" y="25586"/>
                    </a:lnTo>
                    <a:lnTo>
                      <a:pt x="9727" y="25516"/>
                    </a:lnTo>
                    <a:lnTo>
                      <a:pt x="9657" y="25375"/>
                    </a:lnTo>
                    <a:lnTo>
                      <a:pt x="9586" y="25234"/>
                    </a:lnTo>
                    <a:lnTo>
                      <a:pt x="9516" y="25022"/>
                    </a:lnTo>
                    <a:lnTo>
                      <a:pt x="9657" y="24670"/>
                    </a:lnTo>
                    <a:lnTo>
                      <a:pt x="9939" y="23260"/>
                    </a:lnTo>
                    <a:lnTo>
                      <a:pt x="10150" y="21850"/>
                    </a:lnTo>
                    <a:lnTo>
                      <a:pt x="11842" y="24388"/>
                    </a:lnTo>
                    <a:lnTo>
                      <a:pt x="12899" y="25938"/>
                    </a:lnTo>
                    <a:lnTo>
                      <a:pt x="13886" y="27630"/>
                    </a:lnTo>
                    <a:lnTo>
                      <a:pt x="14731" y="29322"/>
                    </a:lnTo>
                    <a:lnTo>
                      <a:pt x="15154" y="30168"/>
                    </a:lnTo>
                    <a:lnTo>
                      <a:pt x="15436" y="30943"/>
                    </a:lnTo>
                    <a:lnTo>
                      <a:pt x="15648" y="31718"/>
                    </a:lnTo>
                    <a:lnTo>
                      <a:pt x="15718" y="32353"/>
                    </a:lnTo>
                    <a:lnTo>
                      <a:pt x="15718" y="32987"/>
                    </a:lnTo>
                    <a:lnTo>
                      <a:pt x="15577" y="33551"/>
                    </a:lnTo>
                    <a:lnTo>
                      <a:pt x="15507" y="33762"/>
                    </a:lnTo>
                    <a:lnTo>
                      <a:pt x="15225" y="33974"/>
                    </a:lnTo>
                    <a:lnTo>
                      <a:pt x="14520" y="34679"/>
                    </a:lnTo>
                    <a:lnTo>
                      <a:pt x="12405" y="36229"/>
                    </a:lnTo>
                    <a:lnTo>
                      <a:pt x="11348" y="37075"/>
                    </a:lnTo>
                    <a:lnTo>
                      <a:pt x="10502" y="37780"/>
                    </a:lnTo>
                    <a:lnTo>
                      <a:pt x="10220" y="38132"/>
                    </a:lnTo>
                    <a:lnTo>
                      <a:pt x="9939" y="38414"/>
                    </a:lnTo>
                    <a:lnTo>
                      <a:pt x="9868" y="38626"/>
                    </a:lnTo>
                    <a:lnTo>
                      <a:pt x="9868" y="38767"/>
                    </a:lnTo>
                    <a:lnTo>
                      <a:pt x="9939" y="38837"/>
                    </a:lnTo>
                    <a:lnTo>
                      <a:pt x="10079" y="38908"/>
                    </a:lnTo>
                    <a:lnTo>
                      <a:pt x="10432" y="38837"/>
                    </a:lnTo>
                    <a:lnTo>
                      <a:pt x="10855" y="38696"/>
                    </a:lnTo>
                    <a:lnTo>
                      <a:pt x="11278" y="38485"/>
                    </a:lnTo>
                    <a:lnTo>
                      <a:pt x="12687" y="37709"/>
                    </a:lnTo>
                    <a:lnTo>
                      <a:pt x="12264" y="38767"/>
                    </a:lnTo>
                    <a:lnTo>
                      <a:pt x="11912" y="39542"/>
                    </a:lnTo>
                    <a:lnTo>
                      <a:pt x="11560" y="40247"/>
                    </a:lnTo>
                    <a:lnTo>
                      <a:pt x="10996" y="41163"/>
                    </a:lnTo>
                    <a:lnTo>
                      <a:pt x="10643" y="41586"/>
                    </a:lnTo>
                    <a:lnTo>
                      <a:pt x="10291" y="41938"/>
                    </a:lnTo>
                    <a:lnTo>
                      <a:pt x="10150" y="42150"/>
                    </a:lnTo>
                    <a:lnTo>
                      <a:pt x="10009" y="42361"/>
                    </a:lnTo>
                    <a:lnTo>
                      <a:pt x="10009" y="42573"/>
                    </a:lnTo>
                    <a:lnTo>
                      <a:pt x="10150" y="42855"/>
                    </a:lnTo>
                    <a:lnTo>
                      <a:pt x="10291" y="43066"/>
                    </a:lnTo>
                    <a:lnTo>
                      <a:pt x="10502" y="43137"/>
                    </a:lnTo>
                    <a:lnTo>
                      <a:pt x="10643" y="43207"/>
                    </a:lnTo>
                    <a:lnTo>
                      <a:pt x="10784" y="43137"/>
                    </a:lnTo>
                    <a:lnTo>
                      <a:pt x="11066" y="42925"/>
                    </a:lnTo>
                    <a:lnTo>
                      <a:pt x="11348" y="42502"/>
                    </a:lnTo>
                    <a:lnTo>
                      <a:pt x="11912" y="41656"/>
                    </a:lnTo>
                    <a:lnTo>
                      <a:pt x="12124" y="41445"/>
                    </a:lnTo>
                    <a:lnTo>
                      <a:pt x="12194" y="41375"/>
                    </a:lnTo>
                    <a:lnTo>
                      <a:pt x="12264" y="41375"/>
                    </a:lnTo>
                    <a:lnTo>
                      <a:pt x="12124" y="41656"/>
                    </a:lnTo>
                    <a:lnTo>
                      <a:pt x="12053" y="42079"/>
                    </a:lnTo>
                    <a:lnTo>
                      <a:pt x="12053" y="42432"/>
                    </a:lnTo>
                    <a:lnTo>
                      <a:pt x="12124" y="42855"/>
                    </a:lnTo>
                    <a:lnTo>
                      <a:pt x="12194" y="43137"/>
                    </a:lnTo>
                    <a:lnTo>
                      <a:pt x="12335" y="43348"/>
                    </a:lnTo>
                    <a:lnTo>
                      <a:pt x="12476" y="43419"/>
                    </a:lnTo>
                    <a:lnTo>
                      <a:pt x="12546" y="43348"/>
                    </a:lnTo>
                    <a:lnTo>
                      <a:pt x="12617" y="43137"/>
                    </a:lnTo>
                    <a:lnTo>
                      <a:pt x="12617" y="42855"/>
                    </a:lnTo>
                    <a:lnTo>
                      <a:pt x="12617" y="42220"/>
                    </a:lnTo>
                    <a:lnTo>
                      <a:pt x="12617" y="41656"/>
                    </a:lnTo>
                    <a:lnTo>
                      <a:pt x="12687" y="41445"/>
                    </a:lnTo>
                    <a:lnTo>
                      <a:pt x="12758" y="41375"/>
                    </a:lnTo>
                    <a:lnTo>
                      <a:pt x="12969" y="41938"/>
                    </a:lnTo>
                    <a:lnTo>
                      <a:pt x="13322" y="42573"/>
                    </a:lnTo>
                    <a:lnTo>
                      <a:pt x="13463" y="42855"/>
                    </a:lnTo>
                    <a:lnTo>
                      <a:pt x="13745" y="43066"/>
                    </a:lnTo>
                    <a:lnTo>
                      <a:pt x="14027" y="43137"/>
                    </a:lnTo>
                    <a:lnTo>
                      <a:pt x="14379" y="43066"/>
                    </a:lnTo>
                    <a:lnTo>
                      <a:pt x="14661" y="42855"/>
                    </a:lnTo>
                    <a:lnTo>
                      <a:pt x="14802" y="42714"/>
                    </a:lnTo>
                    <a:lnTo>
                      <a:pt x="14802" y="42502"/>
                    </a:lnTo>
                    <a:lnTo>
                      <a:pt x="14731" y="42361"/>
                    </a:lnTo>
                    <a:lnTo>
                      <a:pt x="14308" y="41938"/>
                    </a:lnTo>
                    <a:lnTo>
                      <a:pt x="14168" y="41797"/>
                    </a:lnTo>
                    <a:lnTo>
                      <a:pt x="14097" y="41656"/>
                    </a:lnTo>
                    <a:lnTo>
                      <a:pt x="13674" y="40529"/>
                    </a:lnTo>
                    <a:lnTo>
                      <a:pt x="13392" y="39824"/>
                    </a:lnTo>
                    <a:lnTo>
                      <a:pt x="13251" y="39119"/>
                    </a:lnTo>
                    <a:lnTo>
                      <a:pt x="13181" y="38837"/>
                    </a:lnTo>
                    <a:lnTo>
                      <a:pt x="13181" y="38485"/>
                    </a:lnTo>
                    <a:lnTo>
                      <a:pt x="13251" y="38203"/>
                    </a:lnTo>
                    <a:lnTo>
                      <a:pt x="13322" y="37921"/>
                    </a:lnTo>
                    <a:lnTo>
                      <a:pt x="13533" y="37639"/>
                    </a:lnTo>
                    <a:lnTo>
                      <a:pt x="13745" y="37427"/>
                    </a:lnTo>
                    <a:lnTo>
                      <a:pt x="14097" y="37216"/>
                    </a:lnTo>
                    <a:lnTo>
                      <a:pt x="14520" y="37075"/>
                    </a:lnTo>
                    <a:lnTo>
                      <a:pt x="14872" y="38273"/>
                    </a:lnTo>
                    <a:lnTo>
                      <a:pt x="15154" y="39049"/>
                    </a:lnTo>
                    <a:lnTo>
                      <a:pt x="15436" y="39824"/>
                    </a:lnTo>
                    <a:lnTo>
                      <a:pt x="15789" y="40458"/>
                    </a:lnTo>
                    <a:lnTo>
                      <a:pt x="16000" y="40599"/>
                    </a:lnTo>
                    <a:lnTo>
                      <a:pt x="16141" y="40670"/>
                    </a:lnTo>
                    <a:lnTo>
                      <a:pt x="16353" y="40599"/>
                    </a:lnTo>
                    <a:lnTo>
                      <a:pt x="16493" y="40458"/>
                    </a:lnTo>
                    <a:lnTo>
                      <a:pt x="16705" y="40106"/>
                    </a:lnTo>
                    <a:lnTo>
                      <a:pt x="16846" y="39612"/>
                    </a:lnTo>
                    <a:lnTo>
                      <a:pt x="16846" y="39260"/>
                    </a:lnTo>
                    <a:lnTo>
                      <a:pt x="16705" y="38908"/>
                    </a:lnTo>
                    <a:lnTo>
                      <a:pt x="16493" y="38414"/>
                    </a:lnTo>
                    <a:lnTo>
                      <a:pt x="16282" y="37991"/>
                    </a:lnTo>
                    <a:lnTo>
                      <a:pt x="15718" y="37075"/>
                    </a:lnTo>
                    <a:lnTo>
                      <a:pt x="15507" y="36723"/>
                    </a:lnTo>
                    <a:lnTo>
                      <a:pt x="15366" y="36370"/>
                    </a:lnTo>
                    <a:lnTo>
                      <a:pt x="15154" y="35454"/>
                    </a:lnTo>
                    <a:lnTo>
                      <a:pt x="15154" y="35172"/>
                    </a:lnTo>
                    <a:lnTo>
                      <a:pt x="15154" y="34890"/>
                    </a:lnTo>
                    <a:lnTo>
                      <a:pt x="15295" y="34608"/>
                    </a:lnTo>
                    <a:lnTo>
                      <a:pt x="15436" y="34256"/>
                    </a:lnTo>
                    <a:lnTo>
                      <a:pt x="16071" y="33269"/>
                    </a:lnTo>
                    <a:lnTo>
                      <a:pt x="16775" y="35031"/>
                    </a:lnTo>
                    <a:lnTo>
                      <a:pt x="17410" y="36793"/>
                    </a:lnTo>
                    <a:lnTo>
                      <a:pt x="17903" y="38626"/>
                    </a:lnTo>
                    <a:lnTo>
                      <a:pt x="18115" y="39542"/>
                    </a:lnTo>
                    <a:lnTo>
                      <a:pt x="18256" y="40458"/>
                    </a:lnTo>
                    <a:lnTo>
                      <a:pt x="18326" y="41445"/>
                    </a:lnTo>
                    <a:lnTo>
                      <a:pt x="18326" y="41656"/>
                    </a:lnTo>
                    <a:lnTo>
                      <a:pt x="18326" y="41868"/>
                    </a:lnTo>
                    <a:lnTo>
                      <a:pt x="18185" y="41938"/>
                    </a:lnTo>
                    <a:lnTo>
                      <a:pt x="18044" y="42079"/>
                    </a:lnTo>
                    <a:lnTo>
                      <a:pt x="17551" y="42643"/>
                    </a:lnTo>
                    <a:lnTo>
                      <a:pt x="17198" y="42996"/>
                    </a:lnTo>
                    <a:lnTo>
                      <a:pt x="16634" y="43419"/>
                    </a:lnTo>
                    <a:lnTo>
                      <a:pt x="16071" y="43842"/>
                    </a:lnTo>
                    <a:lnTo>
                      <a:pt x="15648" y="44123"/>
                    </a:lnTo>
                    <a:lnTo>
                      <a:pt x="15225" y="44194"/>
                    </a:lnTo>
                    <a:lnTo>
                      <a:pt x="14661" y="44335"/>
                    </a:lnTo>
                    <a:lnTo>
                      <a:pt x="13322" y="44687"/>
                    </a:lnTo>
                    <a:lnTo>
                      <a:pt x="12687" y="44899"/>
                    </a:lnTo>
                    <a:lnTo>
                      <a:pt x="12124" y="45181"/>
                    </a:lnTo>
                    <a:lnTo>
                      <a:pt x="11912" y="45392"/>
                    </a:lnTo>
                    <a:lnTo>
                      <a:pt x="11771" y="45604"/>
                    </a:lnTo>
                    <a:lnTo>
                      <a:pt x="11630" y="45815"/>
                    </a:lnTo>
                    <a:lnTo>
                      <a:pt x="11630" y="46097"/>
                    </a:lnTo>
                    <a:lnTo>
                      <a:pt x="11630" y="46238"/>
                    </a:lnTo>
                    <a:lnTo>
                      <a:pt x="11701" y="46308"/>
                    </a:lnTo>
                    <a:lnTo>
                      <a:pt x="12053" y="46308"/>
                    </a:lnTo>
                    <a:lnTo>
                      <a:pt x="12476" y="46238"/>
                    </a:lnTo>
                    <a:lnTo>
                      <a:pt x="12969" y="46097"/>
                    </a:lnTo>
                    <a:lnTo>
                      <a:pt x="14027" y="45745"/>
                    </a:lnTo>
                    <a:lnTo>
                      <a:pt x="14661" y="45533"/>
                    </a:lnTo>
                    <a:lnTo>
                      <a:pt x="14379" y="46097"/>
                    </a:lnTo>
                    <a:lnTo>
                      <a:pt x="14027" y="46802"/>
                    </a:lnTo>
                    <a:lnTo>
                      <a:pt x="13674" y="47436"/>
                    </a:lnTo>
                    <a:lnTo>
                      <a:pt x="13463" y="47718"/>
                    </a:lnTo>
                    <a:lnTo>
                      <a:pt x="13251" y="47930"/>
                    </a:lnTo>
                    <a:lnTo>
                      <a:pt x="13040" y="48141"/>
                    </a:lnTo>
                    <a:lnTo>
                      <a:pt x="12758" y="48212"/>
                    </a:lnTo>
                    <a:lnTo>
                      <a:pt x="12194" y="48353"/>
                    </a:lnTo>
                    <a:lnTo>
                      <a:pt x="11912" y="48493"/>
                    </a:lnTo>
                    <a:lnTo>
                      <a:pt x="11701" y="48634"/>
                    </a:lnTo>
                    <a:lnTo>
                      <a:pt x="11489" y="48846"/>
                    </a:lnTo>
                    <a:lnTo>
                      <a:pt x="11348" y="49128"/>
                    </a:lnTo>
                    <a:lnTo>
                      <a:pt x="11278" y="49692"/>
                    </a:lnTo>
                    <a:lnTo>
                      <a:pt x="11278" y="49903"/>
                    </a:lnTo>
                    <a:lnTo>
                      <a:pt x="11348" y="49974"/>
                    </a:lnTo>
                    <a:lnTo>
                      <a:pt x="11419" y="50044"/>
                    </a:lnTo>
                    <a:lnTo>
                      <a:pt x="11560" y="50044"/>
                    </a:lnTo>
                    <a:lnTo>
                      <a:pt x="11842" y="49974"/>
                    </a:lnTo>
                    <a:lnTo>
                      <a:pt x="12124" y="49762"/>
                    </a:lnTo>
                    <a:lnTo>
                      <a:pt x="12476" y="49480"/>
                    </a:lnTo>
                    <a:lnTo>
                      <a:pt x="12969" y="48916"/>
                    </a:lnTo>
                    <a:lnTo>
                      <a:pt x="12969" y="49551"/>
                    </a:lnTo>
                    <a:lnTo>
                      <a:pt x="13040" y="49903"/>
                    </a:lnTo>
                    <a:lnTo>
                      <a:pt x="13181" y="50185"/>
                    </a:lnTo>
                    <a:lnTo>
                      <a:pt x="13322" y="50467"/>
                    </a:lnTo>
                    <a:lnTo>
                      <a:pt x="13533" y="50608"/>
                    </a:lnTo>
                    <a:lnTo>
                      <a:pt x="13815" y="50608"/>
                    </a:lnTo>
                    <a:lnTo>
                      <a:pt x="14097" y="50397"/>
                    </a:lnTo>
                    <a:lnTo>
                      <a:pt x="14238" y="50256"/>
                    </a:lnTo>
                    <a:lnTo>
                      <a:pt x="14308" y="50044"/>
                    </a:lnTo>
                    <a:lnTo>
                      <a:pt x="14308" y="49480"/>
                    </a:lnTo>
                    <a:lnTo>
                      <a:pt x="14238" y="48916"/>
                    </a:lnTo>
                    <a:lnTo>
                      <a:pt x="14238" y="48634"/>
                    </a:lnTo>
                    <a:lnTo>
                      <a:pt x="14308" y="48423"/>
                    </a:lnTo>
                    <a:lnTo>
                      <a:pt x="14520" y="48987"/>
                    </a:lnTo>
                    <a:lnTo>
                      <a:pt x="14872" y="49833"/>
                    </a:lnTo>
                    <a:lnTo>
                      <a:pt x="15084" y="50256"/>
                    </a:lnTo>
                    <a:lnTo>
                      <a:pt x="15366" y="50608"/>
                    </a:lnTo>
                    <a:lnTo>
                      <a:pt x="15648" y="50890"/>
                    </a:lnTo>
                    <a:lnTo>
                      <a:pt x="15930" y="50890"/>
                    </a:lnTo>
                    <a:lnTo>
                      <a:pt x="16141" y="50819"/>
                    </a:lnTo>
                    <a:lnTo>
                      <a:pt x="16282" y="50749"/>
                    </a:lnTo>
                    <a:lnTo>
                      <a:pt x="16423" y="50608"/>
                    </a:lnTo>
                    <a:lnTo>
                      <a:pt x="16423" y="50467"/>
                    </a:lnTo>
                    <a:lnTo>
                      <a:pt x="16423" y="50115"/>
                    </a:lnTo>
                    <a:lnTo>
                      <a:pt x="16212" y="49762"/>
                    </a:lnTo>
                    <a:lnTo>
                      <a:pt x="15718" y="49128"/>
                    </a:lnTo>
                    <a:lnTo>
                      <a:pt x="15436" y="48705"/>
                    </a:lnTo>
                    <a:lnTo>
                      <a:pt x="15084" y="47789"/>
                    </a:lnTo>
                    <a:lnTo>
                      <a:pt x="15013" y="47436"/>
                    </a:lnTo>
                    <a:lnTo>
                      <a:pt x="14943" y="47084"/>
                    </a:lnTo>
                    <a:lnTo>
                      <a:pt x="14943" y="46731"/>
                    </a:lnTo>
                    <a:lnTo>
                      <a:pt x="15084" y="46379"/>
                    </a:lnTo>
                    <a:lnTo>
                      <a:pt x="15295" y="45956"/>
                    </a:lnTo>
                    <a:lnTo>
                      <a:pt x="15648" y="45392"/>
                    </a:lnTo>
                    <a:lnTo>
                      <a:pt x="16071" y="44758"/>
                    </a:lnTo>
                    <a:lnTo>
                      <a:pt x="16634" y="44123"/>
                    </a:lnTo>
                    <a:lnTo>
                      <a:pt x="16282" y="45745"/>
                    </a:lnTo>
                    <a:lnTo>
                      <a:pt x="16212" y="46520"/>
                    </a:lnTo>
                    <a:lnTo>
                      <a:pt x="16141" y="47366"/>
                    </a:lnTo>
                    <a:lnTo>
                      <a:pt x="16212" y="46943"/>
                    </a:lnTo>
                    <a:lnTo>
                      <a:pt x="16423" y="46379"/>
                    </a:lnTo>
                    <a:lnTo>
                      <a:pt x="17128" y="44899"/>
                    </a:lnTo>
                    <a:lnTo>
                      <a:pt x="17551" y="44123"/>
                    </a:lnTo>
                    <a:lnTo>
                      <a:pt x="17974" y="43419"/>
                    </a:lnTo>
                    <a:lnTo>
                      <a:pt x="18326" y="42925"/>
                    </a:lnTo>
                    <a:lnTo>
                      <a:pt x="18678" y="42643"/>
                    </a:lnTo>
                    <a:lnTo>
                      <a:pt x="18960" y="44123"/>
                    </a:lnTo>
                    <a:lnTo>
                      <a:pt x="19172" y="45745"/>
                    </a:lnTo>
                    <a:lnTo>
                      <a:pt x="19313" y="46520"/>
                    </a:lnTo>
                    <a:lnTo>
                      <a:pt x="19313" y="47295"/>
                    </a:lnTo>
                    <a:lnTo>
                      <a:pt x="19242" y="48000"/>
                    </a:lnTo>
                    <a:lnTo>
                      <a:pt x="19031" y="48634"/>
                    </a:lnTo>
                    <a:lnTo>
                      <a:pt x="18256" y="50185"/>
                    </a:lnTo>
                    <a:lnTo>
                      <a:pt x="17762" y="51101"/>
                    </a:lnTo>
                    <a:lnTo>
                      <a:pt x="17621" y="51383"/>
                    </a:lnTo>
                    <a:lnTo>
                      <a:pt x="17621" y="51454"/>
                    </a:lnTo>
                    <a:lnTo>
                      <a:pt x="18044" y="51031"/>
                    </a:lnTo>
                    <a:lnTo>
                      <a:pt x="18538" y="50538"/>
                    </a:lnTo>
                    <a:lnTo>
                      <a:pt x="18960" y="50115"/>
                    </a:lnTo>
                    <a:lnTo>
                      <a:pt x="19383" y="49621"/>
                    </a:lnTo>
                    <a:lnTo>
                      <a:pt x="19383" y="50890"/>
                    </a:lnTo>
                    <a:lnTo>
                      <a:pt x="19313" y="51313"/>
                    </a:lnTo>
                    <a:lnTo>
                      <a:pt x="19172" y="51524"/>
                    </a:lnTo>
                    <a:lnTo>
                      <a:pt x="19031" y="51736"/>
                    </a:lnTo>
                    <a:lnTo>
                      <a:pt x="18749" y="52018"/>
                    </a:lnTo>
                    <a:lnTo>
                      <a:pt x="18397" y="52300"/>
                    </a:lnTo>
                    <a:lnTo>
                      <a:pt x="17974" y="52793"/>
                    </a:lnTo>
                    <a:lnTo>
                      <a:pt x="17480" y="53286"/>
                    </a:lnTo>
                    <a:lnTo>
                      <a:pt x="16846" y="53780"/>
                    </a:lnTo>
                    <a:lnTo>
                      <a:pt x="16564" y="54062"/>
                    </a:lnTo>
                    <a:lnTo>
                      <a:pt x="16423" y="54344"/>
                    </a:lnTo>
                    <a:lnTo>
                      <a:pt x="16282" y="54696"/>
                    </a:lnTo>
                    <a:lnTo>
                      <a:pt x="16282" y="55119"/>
                    </a:lnTo>
                    <a:lnTo>
                      <a:pt x="16705" y="54837"/>
                    </a:lnTo>
                    <a:lnTo>
                      <a:pt x="17692" y="54273"/>
                    </a:lnTo>
                    <a:lnTo>
                      <a:pt x="19172" y="53498"/>
                    </a:lnTo>
                    <a:lnTo>
                      <a:pt x="18678" y="54203"/>
                    </a:lnTo>
                    <a:lnTo>
                      <a:pt x="18044" y="55260"/>
                    </a:lnTo>
                    <a:lnTo>
                      <a:pt x="17762" y="55824"/>
                    </a:lnTo>
                    <a:lnTo>
                      <a:pt x="17692" y="56317"/>
                    </a:lnTo>
                    <a:lnTo>
                      <a:pt x="17621" y="56529"/>
                    </a:lnTo>
                    <a:lnTo>
                      <a:pt x="17692" y="56670"/>
                    </a:lnTo>
                    <a:lnTo>
                      <a:pt x="17762" y="56881"/>
                    </a:lnTo>
                    <a:lnTo>
                      <a:pt x="17903" y="56952"/>
                    </a:lnTo>
                    <a:lnTo>
                      <a:pt x="18044" y="57022"/>
                    </a:lnTo>
                    <a:lnTo>
                      <a:pt x="18185" y="56952"/>
                    </a:lnTo>
                    <a:lnTo>
                      <a:pt x="18397" y="56670"/>
                    </a:lnTo>
                    <a:lnTo>
                      <a:pt x="18608" y="56247"/>
                    </a:lnTo>
                    <a:lnTo>
                      <a:pt x="18819" y="55683"/>
                    </a:lnTo>
                    <a:lnTo>
                      <a:pt x="19172" y="54485"/>
                    </a:lnTo>
                    <a:lnTo>
                      <a:pt x="19313" y="53991"/>
                    </a:lnTo>
                    <a:lnTo>
                      <a:pt x="19454" y="53709"/>
                    </a:lnTo>
                    <a:lnTo>
                      <a:pt x="19383" y="54696"/>
                    </a:lnTo>
                    <a:lnTo>
                      <a:pt x="19313" y="55965"/>
                    </a:lnTo>
                    <a:lnTo>
                      <a:pt x="19383" y="56529"/>
                    </a:lnTo>
                    <a:lnTo>
                      <a:pt x="19524" y="57022"/>
                    </a:lnTo>
                    <a:lnTo>
                      <a:pt x="19665" y="57234"/>
                    </a:lnTo>
                    <a:lnTo>
                      <a:pt x="19806" y="57375"/>
                    </a:lnTo>
                    <a:lnTo>
                      <a:pt x="20018" y="57445"/>
                    </a:lnTo>
                    <a:lnTo>
                      <a:pt x="20229" y="57515"/>
                    </a:lnTo>
                    <a:lnTo>
                      <a:pt x="20441" y="57515"/>
                    </a:lnTo>
                    <a:lnTo>
                      <a:pt x="20582" y="57445"/>
                    </a:lnTo>
                    <a:lnTo>
                      <a:pt x="20723" y="57304"/>
                    </a:lnTo>
                    <a:lnTo>
                      <a:pt x="20793" y="57093"/>
                    </a:lnTo>
                    <a:lnTo>
                      <a:pt x="20863" y="56670"/>
                    </a:lnTo>
                    <a:lnTo>
                      <a:pt x="20793" y="56106"/>
                    </a:lnTo>
                    <a:lnTo>
                      <a:pt x="20652" y="55542"/>
                    </a:lnTo>
                    <a:lnTo>
                      <a:pt x="20793" y="55965"/>
                    </a:lnTo>
                    <a:lnTo>
                      <a:pt x="21075" y="56670"/>
                    </a:lnTo>
                    <a:lnTo>
                      <a:pt x="21427" y="57304"/>
                    </a:lnTo>
                    <a:lnTo>
                      <a:pt x="21780" y="57797"/>
                    </a:lnTo>
                    <a:lnTo>
                      <a:pt x="21921" y="57938"/>
                    </a:lnTo>
                    <a:lnTo>
                      <a:pt x="22132" y="58009"/>
                    </a:lnTo>
                    <a:lnTo>
                      <a:pt x="22344" y="58079"/>
                    </a:lnTo>
                    <a:lnTo>
                      <a:pt x="22626" y="58009"/>
                    </a:lnTo>
                    <a:lnTo>
                      <a:pt x="22767" y="57868"/>
                    </a:lnTo>
                    <a:lnTo>
                      <a:pt x="22907" y="57727"/>
                    </a:lnTo>
                    <a:lnTo>
                      <a:pt x="22978" y="57515"/>
                    </a:lnTo>
                    <a:lnTo>
                      <a:pt x="22978" y="57304"/>
                    </a:lnTo>
                    <a:lnTo>
                      <a:pt x="22907" y="56811"/>
                    </a:lnTo>
                    <a:lnTo>
                      <a:pt x="22696" y="56247"/>
                    </a:lnTo>
                    <a:lnTo>
                      <a:pt x="22414" y="55683"/>
                    </a:lnTo>
                    <a:lnTo>
                      <a:pt x="22062" y="55189"/>
                    </a:lnTo>
                    <a:lnTo>
                      <a:pt x="21568" y="54344"/>
                    </a:lnTo>
                    <a:lnTo>
                      <a:pt x="22626" y="54837"/>
                    </a:lnTo>
                    <a:lnTo>
                      <a:pt x="23330" y="55049"/>
                    </a:lnTo>
                    <a:lnTo>
                      <a:pt x="23894" y="55049"/>
                    </a:lnTo>
                    <a:lnTo>
                      <a:pt x="23894" y="54908"/>
                    </a:lnTo>
                    <a:lnTo>
                      <a:pt x="23894" y="54767"/>
                    </a:lnTo>
                    <a:lnTo>
                      <a:pt x="23824" y="54626"/>
                    </a:lnTo>
                    <a:lnTo>
                      <a:pt x="23471" y="54132"/>
                    </a:lnTo>
                    <a:lnTo>
                      <a:pt x="22907" y="53568"/>
                    </a:lnTo>
                    <a:lnTo>
                      <a:pt x="22132" y="52864"/>
                    </a:lnTo>
                    <a:lnTo>
                      <a:pt x="21639" y="52370"/>
                    </a:lnTo>
                    <a:lnTo>
                      <a:pt x="21286" y="51947"/>
                    </a:lnTo>
                    <a:lnTo>
                      <a:pt x="21075" y="51454"/>
                    </a:lnTo>
                    <a:lnTo>
                      <a:pt x="20934" y="51031"/>
                    </a:lnTo>
                    <a:lnTo>
                      <a:pt x="20934" y="50538"/>
                    </a:lnTo>
                    <a:lnTo>
                      <a:pt x="20863" y="49974"/>
                    </a:lnTo>
                    <a:lnTo>
                      <a:pt x="20863" y="48564"/>
                    </a:lnTo>
                    <a:lnTo>
                      <a:pt x="20793" y="47013"/>
                    </a:lnTo>
                    <a:lnTo>
                      <a:pt x="20652" y="45463"/>
                    </a:lnTo>
                    <a:lnTo>
                      <a:pt x="20441" y="43912"/>
                    </a:lnTo>
                    <a:lnTo>
                      <a:pt x="20159" y="42361"/>
                    </a:lnTo>
                    <a:lnTo>
                      <a:pt x="20652" y="42502"/>
                    </a:lnTo>
                    <a:lnTo>
                      <a:pt x="21004" y="42714"/>
                    </a:lnTo>
                    <a:lnTo>
                      <a:pt x="21216" y="42925"/>
                    </a:lnTo>
                    <a:lnTo>
                      <a:pt x="21357" y="43137"/>
                    </a:lnTo>
                    <a:lnTo>
                      <a:pt x="21568" y="43348"/>
                    </a:lnTo>
                    <a:lnTo>
                      <a:pt x="21780" y="43489"/>
                    </a:lnTo>
                    <a:lnTo>
                      <a:pt x="22132" y="43630"/>
                    </a:lnTo>
                    <a:lnTo>
                      <a:pt x="22626" y="43701"/>
                    </a:lnTo>
                    <a:lnTo>
                      <a:pt x="22414" y="45181"/>
                    </a:lnTo>
                    <a:lnTo>
                      <a:pt x="22344" y="45886"/>
                    </a:lnTo>
                    <a:lnTo>
                      <a:pt x="22344" y="46308"/>
                    </a:lnTo>
                    <a:lnTo>
                      <a:pt x="22414" y="46661"/>
                    </a:lnTo>
                    <a:lnTo>
                      <a:pt x="23048" y="45604"/>
                    </a:lnTo>
                    <a:lnTo>
                      <a:pt x="23683" y="44335"/>
                    </a:lnTo>
                    <a:lnTo>
                      <a:pt x="24176" y="44828"/>
                    </a:lnTo>
                    <a:lnTo>
                      <a:pt x="24599" y="45392"/>
                    </a:lnTo>
                    <a:lnTo>
                      <a:pt x="25022" y="45956"/>
                    </a:lnTo>
                    <a:lnTo>
                      <a:pt x="25445" y="46520"/>
                    </a:lnTo>
                    <a:lnTo>
                      <a:pt x="25092" y="46520"/>
                    </a:lnTo>
                    <a:lnTo>
                      <a:pt x="24881" y="46590"/>
                    </a:lnTo>
                    <a:lnTo>
                      <a:pt x="24740" y="46731"/>
                    </a:lnTo>
                    <a:lnTo>
                      <a:pt x="24458" y="47084"/>
                    </a:lnTo>
                    <a:lnTo>
                      <a:pt x="24176" y="47577"/>
                    </a:lnTo>
                    <a:lnTo>
                      <a:pt x="23965" y="48071"/>
                    </a:lnTo>
                    <a:lnTo>
                      <a:pt x="23965" y="48493"/>
                    </a:lnTo>
                    <a:lnTo>
                      <a:pt x="23965" y="48634"/>
                    </a:lnTo>
                    <a:lnTo>
                      <a:pt x="24035" y="48705"/>
                    </a:lnTo>
                    <a:lnTo>
                      <a:pt x="24106" y="48775"/>
                    </a:lnTo>
                    <a:lnTo>
                      <a:pt x="24247" y="48775"/>
                    </a:lnTo>
                    <a:lnTo>
                      <a:pt x="24458" y="48705"/>
                    </a:lnTo>
                    <a:lnTo>
                      <a:pt x="24599" y="48493"/>
                    </a:lnTo>
                    <a:lnTo>
                      <a:pt x="25022" y="47930"/>
                    </a:lnTo>
                    <a:lnTo>
                      <a:pt x="25374" y="47295"/>
                    </a:lnTo>
                    <a:lnTo>
                      <a:pt x="25515" y="46802"/>
                    </a:lnTo>
                    <a:lnTo>
                      <a:pt x="25656" y="47013"/>
                    </a:lnTo>
                    <a:lnTo>
                      <a:pt x="25656" y="47225"/>
                    </a:lnTo>
                    <a:lnTo>
                      <a:pt x="25656" y="47648"/>
                    </a:lnTo>
                    <a:lnTo>
                      <a:pt x="25586" y="48071"/>
                    </a:lnTo>
                    <a:lnTo>
                      <a:pt x="25374" y="48493"/>
                    </a:lnTo>
                    <a:lnTo>
                      <a:pt x="25304" y="48916"/>
                    </a:lnTo>
                    <a:lnTo>
                      <a:pt x="25233" y="49269"/>
                    </a:lnTo>
                    <a:lnTo>
                      <a:pt x="25233" y="49621"/>
                    </a:lnTo>
                    <a:lnTo>
                      <a:pt x="25374" y="49833"/>
                    </a:lnTo>
                    <a:lnTo>
                      <a:pt x="25515" y="49974"/>
                    </a:lnTo>
                    <a:lnTo>
                      <a:pt x="25656" y="50044"/>
                    </a:lnTo>
                    <a:lnTo>
                      <a:pt x="25868" y="50115"/>
                    </a:lnTo>
                    <a:lnTo>
                      <a:pt x="25938" y="50115"/>
                    </a:lnTo>
                    <a:lnTo>
                      <a:pt x="26079" y="50044"/>
                    </a:lnTo>
                    <a:lnTo>
                      <a:pt x="26291" y="49833"/>
                    </a:lnTo>
                    <a:lnTo>
                      <a:pt x="26432" y="49410"/>
                    </a:lnTo>
                    <a:lnTo>
                      <a:pt x="26643" y="48564"/>
                    </a:lnTo>
                    <a:lnTo>
                      <a:pt x="26784" y="48212"/>
                    </a:lnTo>
                    <a:lnTo>
                      <a:pt x="26925" y="48071"/>
                    </a:lnTo>
                    <a:lnTo>
                      <a:pt x="27137" y="48775"/>
                    </a:lnTo>
                    <a:lnTo>
                      <a:pt x="27559" y="49903"/>
                    </a:lnTo>
                    <a:lnTo>
                      <a:pt x="27771" y="50326"/>
                    </a:lnTo>
                    <a:lnTo>
                      <a:pt x="27912" y="50467"/>
                    </a:lnTo>
                    <a:lnTo>
                      <a:pt x="28053" y="50608"/>
                    </a:lnTo>
                    <a:lnTo>
                      <a:pt x="28123" y="50608"/>
                    </a:lnTo>
                    <a:lnTo>
                      <a:pt x="28264" y="50538"/>
                    </a:lnTo>
                    <a:lnTo>
                      <a:pt x="28335" y="50326"/>
                    </a:lnTo>
                    <a:lnTo>
                      <a:pt x="28476" y="50044"/>
                    </a:lnTo>
                    <a:lnTo>
                      <a:pt x="28476" y="49692"/>
                    </a:lnTo>
                    <a:lnTo>
                      <a:pt x="28335" y="49410"/>
                    </a:lnTo>
                    <a:lnTo>
                      <a:pt x="28123" y="48987"/>
                    </a:lnTo>
                    <a:lnTo>
                      <a:pt x="27912" y="48634"/>
                    </a:lnTo>
                    <a:lnTo>
                      <a:pt x="27348" y="47930"/>
                    </a:lnTo>
                    <a:lnTo>
                      <a:pt x="27137" y="47577"/>
                    </a:lnTo>
                    <a:lnTo>
                      <a:pt x="26996" y="47295"/>
                    </a:lnTo>
                    <a:lnTo>
                      <a:pt x="27841" y="48071"/>
                    </a:lnTo>
                    <a:lnTo>
                      <a:pt x="28335" y="48493"/>
                    </a:lnTo>
                    <a:lnTo>
                      <a:pt x="28828" y="48916"/>
                    </a:lnTo>
                    <a:lnTo>
                      <a:pt x="29251" y="49198"/>
                    </a:lnTo>
                    <a:lnTo>
                      <a:pt x="29533" y="49198"/>
                    </a:lnTo>
                    <a:lnTo>
                      <a:pt x="29533" y="48987"/>
                    </a:lnTo>
                    <a:lnTo>
                      <a:pt x="29533" y="48775"/>
                    </a:lnTo>
                    <a:lnTo>
                      <a:pt x="29251" y="47859"/>
                    </a:lnTo>
                    <a:lnTo>
                      <a:pt x="29040" y="47507"/>
                    </a:lnTo>
                    <a:lnTo>
                      <a:pt x="28828" y="47295"/>
                    </a:lnTo>
                    <a:lnTo>
                      <a:pt x="28546" y="47084"/>
                    </a:lnTo>
                    <a:lnTo>
                      <a:pt x="28194" y="46872"/>
                    </a:lnTo>
                    <a:lnTo>
                      <a:pt x="27559" y="46590"/>
                    </a:lnTo>
                    <a:lnTo>
                      <a:pt x="27207" y="46449"/>
                    </a:lnTo>
                    <a:lnTo>
                      <a:pt x="26925" y="46308"/>
                    </a:lnTo>
                    <a:lnTo>
                      <a:pt x="26361" y="45745"/>
                    </a:lnTo>
                    <a:lnTo>
                      <a:pt x="25797" y="45040"/>
                    </a:lnTo>
                    <a:lnTo>
                      <a:pt x="25233" y="44335"/>
                    </a:lnTo>
                    <a:lnTo>
                      <a:pt x="24599" y="43701"/>
                    </a:lnTo>
                    <a:lnTo>
                      <a:pt x="25586" y="43842"/>
                    </a:lnTo>
                    <a:lnTo>
                      <a:pt x="26996" y="44053"/>
                    </a:lnTo>
                    <a:lnTo>
                      <a:pt x="28264" y="44053"/>
                    </a:lnTo>
                    <a:lnTo>
                      <a:pt x="28687" y="43982"/>
                    </a:lnTo>
                    <a:lnTo>
                      <a:pt x="28828" y="43912"/>
                    </a:lnTo>
                    <a:lnTo>
                      <a:pt x="28899" y="43771"/>
                    </a:lnTo>
                    <a:lnTo>
                      <a:pt x="28899" y="43630"/>
                    </a:lnTo>
                    <a:lnTo>
                      <a:pt x="28828" y="43489"/>
                    </a:lnTo>
                    <a:lnTo>
                      <a:pt x="28617" y="43278"/>
                    </a:lnTo>
                    <a:lnTo>
                      <a:pt x="28405" y="43137"/>
                    </a:lnTo>
                    <a:lnTo>
                      <a:pt x="27700" y="42925"/>
                    </a:lnTo>
                    <a:lnTo>
                      <a:pt x="26996" y="42714"/>
                    </a:lnTo>
                    <a:lnTo>
                      <a:pt x="25374" y="42432"/>
                    </a:lnTo>
                    <a:lnTo>
                      <a:pt x="24388" y="42361"/>
                    </a:lnTo>
                    <a:lnTo>
                      <a:pt x="23048" y="42220"/>
                    </a:lnTo>
                    <a:lnTo>
                      <a:pt x="22414" y="42150"/>
                    </a:lnTo>
                    <a:lnTo>
                      <a:pt x="21850" y="42079"/>
                    </a:lnTo>
                    <a:lnTo>
                      <a:pt x="21216" y="41938"/>
                    </a:lnTo>
                    <a:lnTo>
                      <a:pt x="20723" y="41727"/>
                    </a:lnTo>
                    <a:lnTo>
                      <a:pt x="20300" y="41375"/>
                    </a:lnTo>
                    <a:lnTo>
                      <a:pt x="19877" y="40952"/>
                    </a:lnTo>
                    <a:lnTo>
                      <a:pt x="19524" y="40176"/>
                    </a:lnTo>
                    <a:lnTo>
                      <a:pt x="19172" y="39260"/>
                    </a:lnTo>
                    <a:lnTo>
                      <a:pt x="18890" y="38273"/>
                    </a:lnTo>
                    <a:lnTo>
                      <a:pt x="18678" y="37216"/>
                    </a:lnTo>
                    <a:lnTo>
                      <a:pt x="18185" y="35172"/>
                    </a:lnTo>
                    <a:lnTo>
                      <a:pt x="17974" y="34185"/>
                    </a:lnTo>
                    <a:lnTo>
                      <a:pt x="17692" y="33339"/>
                    </a:lnTo>
                    <a:lnTo>
                      <a:pt x="18185" y="33410"/>
                    </a:lnTo>
                    <a:lnTo>
                      <a:pt x="18678" y="33621"/>
                    </a:lnTo>
                    <a:lnTo>
                      <a:pt x="19101" y="33903"/>
                    </a:lnTo>
                    <a:lnTo>
                      <a:pt x="19454" y="34256"/>
                    </a:lnTo>
                    <a:lnTo>
                      <a:pt x="20229" y="35101"/>
                    </a:lnTo>
                    <a:lnTo>
                      <a:pt x="20582" y="35524"/>
                    </a:lnTo>
                    <a:lnTo>
                      <a:pt x="21004" y="35947"/>
                    </a:lnTo>
                    <a:lnTo>
                      <a:pt x="21780" y="36723"/>
                    </a:lnTo>
                    <a:lnTo>
                      <a:pt x="22344" y="37286"/>
                    </a:lnTo>
                    <a:lnTo>
                      <a:pt x="22978" y="37780"/>
                    </a:lnTo>
                    <a:lnTo>
                      <a:pt x="23542" y="38203"/>
                    </a:lnTo>
                    <a:lnTo>
                      <a:pt x="24176" y="38485"/>
                    </a:lnTo>
                    <a:lnTo>
                      <a:pt x="24388" y="38555"/>
                    </a:lnTo>
                    <a:lnTo>
                      <a:pt x="24670" y="38555"/>
                    </a:lnTo>
                    <a:lnTo>
                      <a:pt x="24881" y="38485"/>
                    </a:lnTo>
                    <a:lnTo>
                      <a:pt x="25092" y="38344"/>
                    </a:lnTo>
                    <a:lnTo>
                      <a:pt x="25022" y="38767"/>
                    </a:lnTo>
                    <a:lnTo>
                      <a:pt x="25092" y="39119"/>
                    </a:lnTo>
                    <a:lnTo>
                      <a:pt x="25304" y="39260"/>
                    </a:lnTo>
                    <a:lnTo>
                      <a:pt x="25515" y="39331"/>
                    </a:lnTo>
                    <a:lnTo>
                      <a:pt x="25727" y="39260"/>
                    </a:lnTo>
                    <a:lnTo>
                      <a:pt x="25868" y="38978"/>
                    </a:lnTo>
                    <a:lnTo>
                      <a:pt x="26009" y="38555"/>
                    </a:lnTo>
                    <a:lnTo>
                      <a:pt x="26009" y="37921"/>
                    </a:lnTo>
                    <a:lnTo>
                      <a:pt x="26291" y="38344"/>
                    </a:lnTo>
                    <a:lnTo>
                      <a:pt x="26855" y="38978"/>
                    </a:lnTo>
                    <a:lnTo>
                      <a:pt x="27137" y="39260"/>
                    </a:lnTo>
                    <a:lnTo>
                      <a:pt x="27418" y="39401"/>
                    </a:lnTo>
                    <a:lnTo>
                      <a:pt x="27559" y="39401"/>
                    </a:lnTo>
                    <a:lnTo>
                      <a:pt x="27630" y="39331"/>
                    </a:lnTo>
                    <a:lnTo>
                      <a:pt x="27700" y="39260"/>
                    </a:lnTo>
                    <a:lnTo>
                      <a:pt x="27771" y="39049"/>
                    </a:lnTo>
                    <a:lnTo>
                      <a:pt x="27771" y="38837"/>
                    </a:lnTo>
                    <a:lnTo>
                      <a:pt x="27771" y="38696"/>
                    </a:lnTo>
                    <a:lnTo>
                      <a:pt x="27630" y="38414"/>
                    </a:lnTo>
                    <a:lnTo>
                      <a:pt x="27348" y="38132"/>
                    </a:lnTo>
                    <a:lnTo>
                      <a:pt x="27066" y="37921"/>
                    </a:lnTo>
                    <a:lnTo>
                      <a:pt x="26784" y="37709"/>
                    </a:lnTo>
                    <a:lnTo>
                      <a:pt x="26502" y="37498"/>
                    </a:lnTo>
                    <a:lnTo>
                      <a:pt x="26432" y="37216"/>
                    </a:lnTo>
                    <a:lnTo>
                      <a:pt x="26361" y="37075"/>
                    </a:lnTo>
                    <a:lnTo>
                      <a:pt x="26432" y="36864"/>
                    </a:lnTo>
                    <a:lnTo>
                      <a:pt x="26996" y="37286"/>
                    </a:lnTo>
                    <a:lnTo>
                      <a:pt x="27489" y="37568"/>
                    </a:lnTo>
                    <a:lnTo>
                      <a:pt x="27982" y="37780"/>
                    </a:lnTo>
                    <a:lnTo>
                      <a:pt x="28476" y="37921"/>
                    </a:lnTo>
                    <a:lnTo>
                      <a:pt x="28899" y="37991"/>
                    </a:lnTo>
                    <a:lnTo>
                      <a:pt x="29110" y="37991"/>
                    </a:lnTo>
                    <a:lnTo>
                      <a:pt x="29322" y="37921"/>
                    </a:lnTo>
                    <a:lnTo>
                      <a:pt x="29462" y="37850"/>
                    </a:lnTo>
                    <a:lnTo>
                      <a:pt x="29603" y="37709"/>
                    </a:lnTo>
                    <a:lnTo>
                      <a:pt x="29674" y="37498"/>
                    </a:lnTo>
                    <a:lnTo>
                      <a:pt x="29674" y="37357"/>
                    </a:lnTo>
                    <a:lnTo>
                      <a:pt x="29603" y="37216"/>
                    </a:lnTo>
                    <a:lnTo>
                      <a:pt x="29462" y="37075"/>
                    </a:lnTo>
                    <a:lnTo>
                      <a:pt x="29110" y="36793"/>
                    </a:lnTo>
                    <a:lnTo>
                      <a:pt x="28617" y="36652"/>
                    </a:lnTo>
                    <a:lnTo>
                      <a:pt x="27489" y="36441"/>
                    </a:lnTo>
                    <a:lnTo>
                      <a:pt x="26714" y="36229"/>
                    </a:lnTo>
                    <a:lnTo>
                      <a:pt x="27277" y="36229"/>
                    </a:lnTo>
                    <a:lnTo>
                      <a:pt x="28194" y="36159"/>
                    </a:lnTo>
                    <a:lnTo>
                      <a:pt x="29040" y="36018"/>
                    </a:lnTo>
                    <a:lnTo>
                      <a:pt x="29322" y="35877"/>
                    </a:lnTo>
                    <a:lnTo>
                      <a:pt x="29533" y="35736"/>
                    </a:lnTo>
                    <a:lnTo>
                      <a:pt x="29744" y="35313"/>
                    </a:lnTo>
                    <a:lnTo>
                      <a:pt x="29815" y="35031"/>
                    </a:lnTo>
                    <a:lnTo>
                      <a:pt x="29885" y="34820"/>
                    </a:lnTo>
                    <a:lnTo>
                      <a:pt x="29815" y="34608"/>
                    </a:lnTo>
                    <a:lnTo>
                      <a:pt x="29744" y="34467"/>
                    </a:lnTo>
                    <a:lnTo>
                      <a:pt x="29462" y="34397"/>
                    </a:lnTo>
                    <a:lnTo>
                      <a:pt x="29110" y="34397"/>
                    </a:lnTo>
                    <a:lnTo>
                      <a:pt x="28335" y="34679"/>
                    </a:lnTo>
                    <a:lnTo>
                      <a:pt x="27066" y="35101"/>
                    </a:lnTo>
                    <a:lnTo>
                      <a:pt x="26432" y="35383"/>
                    </a:lnTo>
                    <a:lnTo>
                      <a:pt x="26009" y="35665"/>
                    </a:lnTo>
                    <a:lnTo>
                      <a:pt x="25868" y="35806"/>
                    </a:lnTo>
                    <a:lnTo>
                      <a:pt x="25797" y="35877"/>
                    </a:lnTo>
                    <a:lnTo>
                      <a:pt x="25797" y="36008"/>
                    </a:lnTo>
                    <a:lnTo>
                      <a:pt x="24952" y="35524"/>
                    </a:lnTo>
                    <a:lnTo>
                      <a:pt x="23965" y="34890"/>
                    </a:lnTo>
                    <a:lnTo>
                      <a:pt x="22978" y="34185"/>
                    </a:lnTo>
                    <a:lnTo>
                      <a:pt x="21991" y="33621"/>
                    </a:lnTo>
                    <a:lnTo>
                      <a:pt x="23260" y="33621"/>
                    </a:lnTo>
                    <a:lnTo>
                      <a:pt x="24106" y="33692"/>
                    </a:lnTo>
                    <a:lnTo>
                      <a:pt x="24952" y="33692"/>
                    </a:lnTo>
                    <a:lnTo>
                      <a:pt x="25727" y="33621"/>
                    </a:lnTo>
                    <a:lnTo>
                      <a:pt x="26079" y="33551"/>
                    </a:lnTo>
                    <a:lnTo>
                      <a:pt x="26432" y="33480"/>
                    </a:lnTo>
                    <a:lnTo>
                      <a:pt x="26643" y="33339"/>
                    </a:lnTo>
                    <a:lnTo>
                      <a:pt x="26855" y="33198"/>
                    </a:lnTo>
                    <a:lnTo>
                      <a:pt x="26996" y="32916"/>
                    </a:lnTo>
                    <a:lnTo>
                      <a:pt x="26996" y="32705"/>
                    </a:lnTo>
                    <a:lnTo>
                      <a:pt x="26925" y="32423"/>
                    </a:lnTo>
                    <a:lnTo>
                      <a:pt x="26784" y="32282"/>
                    </a:lnTo>
                    <a:lnTo>
                      <a:pt x="26502" y="32141"/>
                    </a:lnTo>
                    <a:lnTo>
                      <a:pt x="25233" y="32141"/>
                    </a:lnTo>
                    <a:lnTo>
                      <a:pt x="24247" y="32353"/>
                    </a:lnTo>
                    <a:lnTo>
                      <a:pt x="22203" y="32775"/>
                    </a:lnTo>
                    <a:lnTo>
                      <a:pt x="21427" y="32987"/>
                    </a:lnTo>
                    <a:lnTo>
                      <a:pt x="20934" y="33057"/>
                    </a:lnTo>
                    <a:lnTo>
                      <a:pt x="19172" y="32775"/>
                    </a:lnTo>
                    <a:lnTo>
                      <a:pt x="17903" y="32634"/>
                    </a:lnTo>
                    <a:lnTo>
                      <a:pt x="17480" y="32564"/>
                    </a:lnTo>
                    <a:lnTo>
                      <a:pt x="17410" y="32564"/>
                    </a:lnTo>
                    <a:lnTo>
                      <a:pt x="17410" y="32634"/>
                    </a:lnTo>
                    <a:lnTo>
                      <a:pt x="17269" y="32423"/>
                    </a:lnTo>
                    <a:lnTo>
                      <a:pt x="17057" y="32141"/>
                    </a:lnTo>
                    <a:lnTo>
                      <a:pt x="16775" y="31295"/>
                    </a:lnTo>
                    <a:lnTo>
                      <a:pt x="16493" y="30449"/>
                    </a:lnTo>
                    <a:lnTo>
                      <a:pt x="16212" y="29745"/>
                    </a:lnTo>
                    <a:lnTo>
                      <a:pt x="15225" y="27630"/>
                    </a:lnTo>
                    <a:lnTo>
                      <a:pt x="14097" y="25586"/>
                    </a:lnTo>
                    <a:lnTo>
                      <a:pt x="12899" y="23542"/>
                    </a:lnTo>
                    <a:lnTo>
                      <a:pt x="11630" y="21568"/>
                    </a:lnTo>
                    <a:lnTo>
                      <a:pt x="14379" y="21568"/>
                    </a:lnTo>
                    <a:lnTo>
                      <a:pt x="14802" y="21639"/>
                    </a:lnTo>
                    <a:lnTo>
                      <a:pt x="15154" y="21850"/>
                    </a:lnTo>
                    <a:lnTo>
                      <a:pt x="15366" y="21991"/>
                    </a:lnTo>
                    <a:lnTo>
                      <a:pt x="15577" y="22203"/>
                    </a:lnTo>
                    <a:lnTo>
                      <a:pt x="15930" y="22767"/>
                    </a:lnTo>
                    <a:lnTo>
                      <a:pt x="16282" y="23472"/>
                    </a:lnTo>
                    <a:lnTo>
                      <a:pt x="16564" y="24176"/>
                    </a:lnTo>
                    <a:lnTo>
                      <a:pt x="16846" y="24952"/>
                    </a:lnTo>
                    <a:lnTo>
                      <a:pt x="17198" y="25586"/>
                    </a:lnTo>
                    <a:lnTo>
                      <a:pt x="17551" y="26079"/>
                    </a:lnTo>
                    <a:lnTo>
                      <a:pt x="17762" y="26291"/>
                    </a:lnTo>
                    <a:lnTo>
                      <a:pt x="17974" y="26432"/>
                    </a:lnTo>
                    <a:lnTo>
                      <a:pt x="18397" y="26502"/>
                    </a:lnTo>
                    <a:lnTo>
                      <a:pt x="18608" y="26502"/>
                    </a:lnTo>
                    <a:lnTo>
                      <a:pt x="18749" y="26432"/>
                    </a:lnTo>
                    <a:lnTo>
                      <a:pt x="18819" y="26220"/>
                    </a:lnTo>
                    <a:lnTo>
                      <a:pt x="18749" y="25938"/>
                    </a:lnTo>
                    <a:lnTo>
                      <a:pt x="18608" y="25586"/>
                    </a:lnTo>
                    <a:lnTo>
                      <a:pt x="18115" y="24740"/>
                    </a:lnTo>
                    <a:lnTo>
                      <a:pt x="17480" y="23894"/>
                    </a:lnTo>
                    <a:lnTo>
                      <a:pt x="16775" y="23049"/>
                    </a:lnTo>
                    <a:lnTo>
                      <a:pt x="16141" y="22344"/>
                    </a:lnTo>
                    <a:lnTo>
                      <a:pt x="15789" y="21991"/>
                    </a:lnTo>
                    <a:lnTo>
                      <a:pt x="16634" y="22203"/>
                    </a:lnTo>
                    <a:lnTo>
                      <a:pt x="17551" y="22485"/>
                    </a:lnTo>
                    <a:lnTo>
                      <a:pt x="18467" y="22908"/>
                    </a:lnTo>
                    <a:lnTo>
                      <a:pt x="18819" y="23190"/>
                    </a:lnTo>
                    <a:lnTo>
                      <a:pt x="19172" y="23401"/>
                    </a:lnTo>
                    <a:lnTo>
                      <a:pt x="19665" y="23965"/>
                    </a:lnTo>
                    <a:lnTo>
                      <a:pt x="19806" y="24176"/>
                    </a:lnTo>
                    <a:lnTo>
                      <a:pt x="19806" y="24388"/>
                    </a:lnTo>
                    <a:lnTo>
                      <a:pt x="19877" y="24599"/>
                    </a:lnTo>
                    <a:lnTo>
                      <a:pt x="20018" y="24881"/>
                    </a:lnTo>
                    <a:lnTo>
                      <a:pt x="20088" y="25375"/>
                    </a:lnTo>
                    <a:lnTo>
                      <a:pt x="20229" y="25938"/>
                    </a:lnTo>
                    <a:lnTo>
                      <a:pt x="20300" y="26220"/>
                    </a:lnTo>
                    <a:lnTo>
                      <a:pt x="20370" y="26502"/>
                    </a:lnTo>
                    <a:lnTo>
                      <a:pt x="20582" y="26643"/>
                    </a:lnTo>
                    <a:lnTo>
                      <a:pt x="20863" y="26784"/>
                    </a:lnTo>
                    <a:lnTo>
                      <a:pt x="21004" y="26714"/>
                    </a:lnTo>
                    <a:lnTo>
                      <a:pt x="21145" y="26714"/>
                    </a:lnTo>
                    <a:lnTo>
                      <a:pt x="21286" y="26573"/>
                    </a:lnTo>
                    <a:lnTo>
                      <a:pt x="21357" y="26502"/>
                    </a:lnTo>
                    <a:lnTo>
                      <a:pt x="21357" y="26220"/>
                    </a:lnTo>
                    <a:lnTo>
                      <a:pt x="21357" y="25868"/>
                    </a:lnTo>
                    <a:lnTo>
                      <a:pt x="21075" y="25163"/>
                    </a:lnTo>
                    <a:lnTo>
                      <a:pt x="20863" y="24670"/>
                    </a:lnTo>
                    <a:lnTo>
                      <a:pt x="21004" y="24811"/>
                    </a:lnTo>
                    <a:lnTo>
                      <a:pt x="21216" y="25022"/>
                    </a:lnTo>
                    <a:lnTo>
                      <a:pt x="21568" y="25657"/>
                    </a:lnTo>
                    <a:lnTo>
                      <a:pt x="21850" y="25938"/>
                    </a:lnTo>
                    <a:lnTo>
                      <a:pt x="22062" y="26079"/>
                    </a:lnTo>
                    <a:lnTo>
                      <a:pt x="22344" y="26220"/>
                    </a:lnTo>
                    <a:lnTo>
                      <a:pt x="22485" y="26150"/>
                    </a:lnTo>
                    <a:lnTo>
                      <a:pt x="22555" y="26079"/>
                    </a:lnTo>
                    <a:lnTo>
                      <a:pt x="22696" y="25938"/>
                    </a:lnTo>
                    <a:lnTo>
                      <a:pt x="22767" y="25868"/>
                    </a:lnTo>
                    <a:lnTo>
                      <a:pt x="22767" y="25727"/>
                    </a:lnTo>
                    <a:lnTo>
                      <a:pt x="22696" y="25657"/>
                    </a:lnTo>
                    <a:lnTo>
                      <a:pt x="22555" y="25445"/>
                    </a:lnTo>
                    <a:lnTo>
                      <a:pt x="22273" y="25234"/>
                    </a:lnTo>
                    <a:lnTo>
                      <a:pt x="21709" y="24811"/>
                    </a:lnTo>
                    <a:lnTo>
                      <a:pt x="21568" y="24599"/>
                    </a:lnTo>
                    <a:lnTo>
                      <a:pt x="21568" y="24529"/>
                    </a:lnTo>
                    <a:lnTo>
                      <a:pt x="21568" y="24388"/>
                    </a:lnTo>
                    <a:lnTo>
                      <a:pt x="21991" y="24670"/>
                    </a:lnTo>
                    <a:lnTo>
                      <a:pt x="22837" y="25093"/>
                    </a:lnTo>
                    <a:lnTo>
                      <a:pt x="23189" y="25234"/>
                    </a:lnTo>
                    <a:lnTo>
                      <a:pt x="23542" y="25234"/>
                    </a:lnTo>
                    <a:lnTo>
                      <a:pt x="23612" y="25163"/>
                    </a:lnTo>
                    <a:lnTo>
                      <a:pt x="23683" y="25093"/>
                    </a:lnTo>
                    <a:lnTo>
                      <a:pt x="23683" y="24881"/>
                    </a:lnTo>
                    <a:lnTo>
                      <a:pt x="23683" y="24670"/>
                    </a:lnTo>
                    <a:lnTo>
                      <a:pt x="23471" y="24317"/>
                    </a:lnTo>
                    <a:lnTo>
                      <a:pt x="23260" y="24106"/>
                    </a:lnTo>
                    <a:lnTo>
                      <a:pt x="22907" y="24035"/>
                    </a:lnTo>
                    <a:lnTo>
                      <a:pt x="22555" y="23965"/>
                    </a:lnTo>
                    <a:lnTo>
                      <a:pt x="21780" y="23965"/>
                    </a:lnTo>
                    <a:lnTo>
                      <a:pt x="21498" y="23894"/>
                    </a:lnTo>
                    <a:lnTo>
                      <a:pt x="21216" y="23753"/>
                    </a:lnTo>
                    <a:lnTo>
                      <a:pt x="22203" y="23472"/>
                    </a:lnTo>
                    <a:lnTo>
                      <a:pt x="22907" y="23260"/>
                    </a:lnTo>
                    <a:lnTo>
                      <a:pt x="23542" y="23049"/>
                    </a:lnTo>
                    <a:lnTo>
                      <a:pt x="24035" y="22767"/>
                    </a:lnTo>
                    <a:lnTo>
                      <a:pt x="24176" y="22626"/>
                    </a:lnTo>
                    <a:lnTo>
                      <a:pt x="24247" y="22555"/>
                    </a:lnTo>
                    <a:lnTo>
                      <a:pt x="24176" y="22414"/>
                    </a:lnTo>
                    <a:lnTo>
                      <a:pt x="23965" y="22344"/>
                    </a:lnTo>
                    <a:lnTo>
                      <a:pt x="23612" y="22273"/>
                    </a:lnTo>
                    <a:lnTo>
                      <a:pt x="23119" y="22203"/>
                    </a:lnTo>
                    <a:lnTo>
                      <a:pt x="22837" y="22203"/>
                    </a:lnTo>
                    <a:lnTo>
                      <a:pt x="22485" y="22344"/>
                    </a:lnTo>
                    <a:lnTo>
                      <a:pt x="22132" y="22555"/>
                    </a:lnTo>
                    <a:lnTo>
                      <a:pt x="21850" y="22767"/>
                    </a:lnTo>
                    <a:lnTo>
                      <a:pt x="21286" y="23190"/>
                    </a:lnTo>
                    <a:lnTo>
                      <a:pt x="21004" y="23331"/>
                    </a:lnTo>
                    <a:lnTo>
                      <a:pt x="20723" y="23331"/>
                    </a:lnTo>
                    <a:lnTo>
                      <a:pt x="20300" y="23260"/>
                    </a:lnTo>
                    <a:lnTo>
                      <a:pt x="19806" y="23049"/>
                    </a:lnTo>
                    <a:lnTo>
                      <a:pt x="18749" y="22485"/>
                    </a:lnTo>
                    <a:lnTo>
                      <a:pt x="17692" y="21921"/>
                    </a:lnTo>
                    <a:lnTo>
                      <a:pt x="17198" y="21639"/>
                    </a:lnTo>
                    <a:lnTo>
                      <a:pt x="16775" y="21498"/>
                    </a:lnTo>
                    <a:lnTo>
                      <a:pt x="17833" y="21568"/>
                    </a:lnTo>
                    <a:lnTo>
                      <a:pt x="19313" y="21639"/>
                    </a:lnTo>
                    <a:lnTo>
                      <a:pt x="20088" y="21568"/>
                    </a:lnTo>
                    <a:lnTo>
                      <a:pt x="20723" y="21498"/>
                    </a:lnTo>
                    <a:lnTo>
                      <a:pt x="20934" y="21357"/>
                    </a:lnTo>
                    <a:lnTo>
                      <a:pt x="21145" y="21216"/>
                    </a:lnTo>
                    <a:lnTo>
                      <a:pt x="21216" y="21075"/>
                    </a:lnTo>
                    <a:lnTo>
                      <a:pt x="21286" y="20864"/>
                    </a:lnTo>
                    <a:lnTo>
                      <a:pt x="21216" y="20582"/>
                    </a:lnTo>
                    <a:lnTo>
                      <a:pt x="21075" y="20441"/>
                    </a:lnTo>
                    <a:lnTo>
                      <a:pt x="20863" y="20300"/>
                    </a:lnTo>
                    <a:lnTo>
                      <a:pt x="20582" y="20159"/>
                    </a:lnTo>
                    <a:lnTo>
                      <a:pt x="19806" y="20088"/>
                    </a:lnTo>
                    <a:lnTo>
                      <a:pt x="18890" y="20159"/>
                    </a:lnTo>
                    <a:lnTo>
                      <a:pt x="17974" y="20229"/>
                    </a:lnTo>
                    <a:lnTo>
                      <a:pt x="17128" y="20370"/>
                    </a:lnTo>
                    <a:lnTo>
                      <a:pt x="16000" y="20582"/>
                    </a:lnTo>
                    <a:lnTo>
                      <a:pt x="14731" y="20864"/>
                    </a:lnTo>
                    <a:lnTo>
                      <a:pt x="13463" y="21075"/>
                    </a:lnTo>
                    <a:lnTo>
                      <a:pt x="12758" y="21146"/>
                    </a:lnTo>
                    <a:lnTo>
                      <a:pt x="12194" y="21146"/>
                    </a:lnTo>
                    <a:lnTo>
                      <a:pt x="11630" y="21005"/>
                    </a:lnTo>
                    <a:lnTo>
                      <a:pt x="11066" y="20723"/>
                    </a:lnTo>
                    <a:lnTo>
                      <a:pt x="10361" y="20159"/>
                    </a:lnTo>
                    <a:lnTo>
                      <a:pt x="9657" y="19383"/>
                    </a:lnTo>
                    <a:lnTo>
                      <a:pt x="8952" y="18538"/>
                    </a:lnTo>
                    <a:lnTo>
                      <a:pt x="8317" y="17621"/>
                    </a:lnTo>
                    <a:lnTo>
                      <a:pt x="6978" y="15718"/>
                    </a:lnTo>
                    <a:lnTo>
                      <a:pt x="6344" y="14872"/>
                    </a:lnTo>
                    <a:lnTo>
                      <a:pt x="5780" y="14097"/>
                    </a:lnTo>
                    <a:lnTo>
                      <a:pt x="6203" y="14168"/>
                    </a:lnTo>
                    <a:lnTo>
                      <a:pt x="6696" y="14238"/>
                    </a:lnTo>
                    <a:lnTo>
                      <a:pt x="7613" y="14238"/>
                    </a:lnTo>
                    <a:lnTo>
                      <a:pt x="8529" y="14309"/>
                    </a:lnTo>
                    <a:lnTo>
                      <a:pt x="8952" y="14379"/>
                    </a:lnTo>
                    <a:lnTo>
                      <a:pt x="9375" y="14450"/>
                    </a:lnTo>
                    <a:lnTo>
                      <a:pt x="9798" y="14731"/>
                    </a:lnTo>
                    <a:lnTo>
                      <a:pt x="10291" y="14943"/>
                    </a:lnTo>
                    <a:lnTo>
                      <a:pt x="11207" y="15648"/>
                    </a:lnTo>
                    <a:lnTo>
                      <a:pt x="12053" y="16282"/>
                    </a:lnTo>
                    <a:lnTo>
                      <a:pt x="12546" y="16564"/>
                    </a:lnTo>
                    <a:lnTo>
                      <a:pt x="13040" y="16846"/>
                    </a:lnTo>
                    <a:lnTo>
                      <a:pt x="13745" y="17128"/>
                    </a:lnTo>
                    <a:lnTo>
                      <a:pt x="14238" y="17339"/>
                    </a:lnTo>
                    <a:lnTo>
                      <a:pt x="14731" y="17410"/>
                    </a:lnTo>
                    <a:lnTo>
                      <a:pt x="15154" y="17480"/>
                    </a:lnTo>
                    <a:lnTo>
                      <a:pt x="15295" y="17410"/>
                    </a:lnTo>
                    <a:lnTo>
                      <a:pt x="15436" y="17339"/>
                    </a:lnTo>
                    <a:lnTo>
                      <a:pt x="15507" y="17198"/>
                    </a:lnTo>
                    <a:lnTo>
                      <a:pt x="15507" y="17057"/>
                    </a:lnTo>
                    <a:lnTo>
                      <a:pt x="15507" y="16846"/>
                    </a:lnTo>
                    <a:lnTo>
                      <a:pt x="15436" y="16564"/>
                    </a:lnTo>
                    <a:lnTo>
                      <a:pt x="15295" y="16353"/>
                    </a:lnTo>
                    <a:lnTo>
                      <a:pt x="15154" y="16212"/>
                    </a:lnTo>
                    <a:lnTo>
                      <a:pt x="14731" y="15930"/>
                    </a:lnTo>
                    <a:lnTo>
                      <a:pt x="14238" y="15648"/>
                    </a:lnTo>
                    <a:lnTo>
                      <a:pt x="13604" y="15436"/>
                    </a:lnTo>
                    <a:lnTo>
                      <a:pt x="12335" y="14943"/>
                    </a:lnTo>
                    <a:lnTo>
                      <a:pt x="11419" y="14591"/>
                    </a:lnTo>
                    <a:lnTo>
                      <a:pt x="14238" y="14802"/>
                    </a:lnTo>
                    <a:lnTo>
                      <a:pt x="14661" y="15577"/>
                    </a:lnTo>
                    <a:lnTo>
                      <a:pt x="15295" y="15930"/>
                    </a:lnTo>
                    <a:lnTo>
                      <a:pt x="16000" y="16353"/>
                    </a:lnTo>
                    <a:lnTo>
                      <a:pt x="16423" y="16494"/>
                    </a:lnTo>
                    <a:lnTo>
                      <a:pt x="16775" y="16635"/>
                    </a:lnTo>
                    <a:lnTo>
                      <a:pt x="17198" y="16635"/>
                    </a:lnTo>
                    <a:lnTo>
                      <a:pt x="17551" y="16564"/>
                    </a:lnTo>
                    <a:lnTo>
                      <a:pt x="18044" y="16423"/>
                    </a:lnTo>
                    <a:lnTo>
                      <a:pt x="18326" y="16212"/>
                    </a:lnTo>
                    <a:lnTo>
                      <a:pt x="18538" y="16071"/>
                    </a:lnTo>
                    <a:lnTo>
                      <a:pt x="18538" y="15930"/>
                    </a:lnTo>
                    <a:lnTo>
                      <a:pt x="18467" y="15859"/>
                    </a:lnTo>
                    <a:lnTo>
                      <a:pt x="18326" y="15718"/>
                    </a:lnTo>
                    <a:lnTo>
                      <a:pt x="17833" y="15577"/>
                    </a:lnTo>
                    <a:lnTo>
                      <a:pt x="16423" y="15225"/>
                    </a:lnTo>
                    <a:lnTo>
                      <a:pt x="15859" y="15013"/>
                    </a:lnTo>
                    <a:lnTo>
                      <a:pt x="15648" y="14943"/>
                    </a:lnTo>
                    <a:lnTo>
                      <a:pt x="15507" y="14802"/>
                    </a:lnTo>
                    <a:lnTo>
                      <a:pt x="16212" y="14802"/>
                    </a:lnTo>
                    <a:lnTo>
                      <a:pt x="16775" y="14731"/>
                    </a:lnTo>
                    <a:lnTo>
                      <a:pt x="17057" y="14591"/>
                    </a:lnTo>
                    <a:lnTo>
                      <a:pt x="17128" y="14520"/>
                    </a:lnTo>
                    <a:lnTo>
                      <a:pt x="17198" y="14379"/>
                    </a:lnTo>
                    <a:lnTo>
                      <a:pt x="17128" y="14309"/>
                    </a:lnTo>
                    <a:lnTo>
                      <a:pt x="17057" y="14168"/>
                    </a:lnTo>
                    <a:lnTo>
                      <a:pt x="16705" y="14027"/>
                    </a:lnTo>
                    <a:lnTo>
                      <a:pt x="16141" y="13886"/>
                    </a:lnTo>
                    <a:lnTo>
                      <a:pt x="15366" y="13815"/>
                    </a:lnTo>
                    <a:lnTo>
                      <a:pt x="15507" y="13674"/>
                    </a:lnTo>
                    <a:lnTo>
                      <a:pt x="15718" y="13533"/>
                    </a:lnTo>
                    <a:lnTo>
                      <a:pt x="16282" y="13181"/>
                    </a:lnTo>
                    <a:lnTo>
                      <a:pt x="16846" y="12969"/>
                    </a:lnTo>
                    <a:lnTo>
                      <a:pt x="17057" y="12899"/>
                    </a:lnTo>
                    <a:lnTo>
                      <a:pt x="17198" y="12899"/>
                    </a:lnTo>
                    <a:lnTo>
                      <a:pt x="16634" y="12617"/>
                    </a:lnTo>
                    <a:lnTo>
                      <a:pt x="16212" y="12546"/>
                    </a:lnTo>
                    <a:lnTo>
                      <a:pt x="15789" y="12687"/>
                    </a:lnTo>
                    <a:lnTo>
                      <a:pt x="15507" y="12828"/>
                    </a:lnTo>
                    <a:lnTo>
                      <a:pt x="14943" y="13392"/>
                    </a:lnTo>
                    <a:lnTo>
                      <a:pt x="14661" y="13604"/>
                    </a:lnTo>
                    <a:lnTo>
                      <a:pt x="14308" y="13745"/>
                    </a:lnTo>
                    <a:lnTo>
                      <a:pt x="13886" y="13815"/>
                    </a:lnTo>
                    <a:lnTo>
                      <a:pt x="13463" y="13886"/>
                    </a:lnTo>
                    <a:lnTo>
                      <a:pt x="12476" y="13815"/>
                    </a:lnTo>
                    <a:lnTo>
                      <a:pt x="11560" y="13745"/>
                    </a:lnTo>
                    <a:lnTo>
                      <a:pt x="10643" y="13674"/>
                    </a:lnTo>
                    <a:lnTo>
                      <a:pt x="11701" y="13251"/>
                    </a:lnTo>
                    <a:lnTo>
                      <a:pt x="12405" y="12969"/>
                    </a:lnTo>
                    <a:lnTo>
                      <a:pt x="13040" y="12687"/>
                    </a:lnTo>
                    <a:lnTo>
                      <a:pt x="13533" y="12335"/>
                    </a:lnTo>
                    <a:lnTo>
                      <a:pt x="13674" y="12124"/>
                    </a:lnTo>
                    <a:lnTo>
                      <a:pt x="13745" y="11983"/>
                    </a:lnTo>
                    <a:lnTo>
                      <a:pt x="13745" y="11771"/>
                    </a:lnTo>
                    <a:lnTo>
                      <a:pt x="13674" y="11560"/>
                    </a:lnTo>
                    <a:lnTo>
                      <a:pt x="13392" y="11348"/>
                    </a:lnTo>
                    <a:lnTo>
                      <a:pt x="13040" y="11207"/>
                    </a:lnTo>
                    <a:lnTo>
                      <a:pt x="12899" y="11137"/>
                    </a:lnTo>
                    <a:lnTo>
                      <a:pt x="12687" y="11137"/>
                    </a:lnTo>
                    <a:lnTo>
                      <a:pt x="12264" y="11348"/>
                    </a:lnTo>
                    <a:lnTo>
                      <a:pt x="11771" y="11701"/>
                    </a:lnTo>
                    <a:lnTo>
                      <a:pt x="11207" y="12194"/>
                    </a:lnTo>
                    <a:lnTo>
                      <a:pt x="10220" y="13110"/>
                    </a:lnTo>
                    <a:lnTo>
                      <a:pt x="9798" y="13463"/>
                    </a:lnTo>
                    <a:lnTo>
                      <a:pt x="9445" y="13604"/>
                    </a:lnTo>
                    <a:lnTo>
                      <a:pt x="8881" y="13745"/>
                    </a:lnTo>
                    <a:lnTo>
                      <a:pt x="7190" y="13745"/>
                    </a:lnTo>
                    <a:lnTo>
                      <a:pt x="6626" y="13674"/>
                    </a:lnTo>
                    <a:lnTo>
                      <a:pt x="6203" y="13533"/>
                    </a:lnTo>
                    <a:lnTo>
                      <a:pt x="5780" y="13392"/>
                    </a:lnTo>
                    <a:lnTo>
                      <a:pt x="5357" y="13181"/>
                    </a:lnTo>
                    <a:lnTo>
                      <a:pt x="5005" y="12969"/>
                    </a:lnTo>
                    <a:lnTo>
                      <a:pt x="4300" y="12335"/>
                    </a:lnTo>
                    <a:lnTo>
                      <a:pt x="3665" y="11630"/>
                    </a:lnTo>
                    <a:lnTo>
                      <a:pt x="3102" y="10784"/>
                    </a:lnTo>
                    <a:lnTo>
                      <a:pt x="2608" y="9868"/>
                    </a:lnTo>
                    <a:lnTo>
                      <a:pt x="2115" y="8952"/>
                    </a:lnTo>
                    <a:lnTo>
                      <a:pt x="1762" y="8035"/>
                    </a:lnTo>
                    <a:lnTo>
                      <a:pt x="1621" y="7542"/>
                    </a:lnTo>
                    <a:lnTo>
                      <a:pt x="1410" y="6485"/>
                    </a:lnTo>
                    <a:lnTo>
                      <a:pt x="987" y="3665"/>
                    </a:lnTo>
                    <a:lnTo>
                      <a:pt x="846" y="2256"/>
                    </a:lnTo>
                    <a:lnTo>
                      <a:pt x="776" y="1058"/>
                    </a:lnTo>
                    <a:lnTo>
                      <a:pt x="776" y="564"/>
                    </a:lnTo>
                    <a:lnTo>
                      <a:pt x="846" y="282"/>
                    </a:lnTo>
                    <a:lnTo>
                      <a:pt x="917" y="71"/>
                    </a:lnTo>
                    <a:lnTo>
                      <a:pt x="987" y="0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Shape 601"/>
              <p:cNvSpPr>
                <a:spLocks/>
              </p:cNvSpPr>
              <p:nvPr/>
            </p:nvSpPr>
            <p:spPr bwMode="auto">
              <a:xfrm>
                <a:off x="3517875" y="4342984"/>
                <a:ext cx="150288" cy="297604"/>
              </a:xfrm>
              <a:custGeom>
                <a:avLst/>
                <a:gdLst>
                  <a:gd name="T0" fmla="*/ 0 w 6063"/>
                  <a:gd name="T1" fmla="*/ 0 h 11913"/>
                  <a:gd name="T2" fmla="*/ 6063 w 6063"/>
                  <a:gd name="T3" fmla="*/ 11913 h 11913"/>
                </a:gdLst>
                <a:ahLst/>
                <a:cxnLst>
                  <a:cxn ang="0">
                    <a:pos x="3737" y="1410"/>
                  </a:cxn>
                  <a:cxn ang="0">
                    <a:pos x="2891" y="3243"/>
                  </a:cxn>
                  <a:cxn ang="0">
                    <a:pos x="2397" y="5216"/>
                  </a:cxn>
                  <a:cxn ang="0">
                    <a:pos x="1270" y="8459"/>
                  </a:cxn>
                  <a:cxn ang="0">
                    <a:pos x="142" y="10855"/>
                  </a:cxn>
                  <a:cxn ang="0">
                    <a:pos x="71" y="11348"/>
                  </a:cxn>
                  <a:cxn ang="0">
                    <a:pos x="635" y="11348"/>
                  </a:cxn>
                  <a:cxn ang="0">
                    <a:pos x="988" y="10785"/>
                  </a:cxn>
                  <a:cxn ang="0">
                    <a:pos x="917" y="11348"/>
                  </a:cxn>
                  <a:cxn ang="0">
                    <a:pos x="1058" y="11489"/>
                  </a:cxn>
                  <a:cxn ang="0">
                    <a:pos x="1411" y="11348"/>
                  </a:cxn>
                  <a:cxn ang="0">
                    <a:pos x="2045" y="10855"/>
                  </a:cxn>
                  <a:cxn ang="0">
                    <a:pos x="2468" y="10503"/>
                  </a:cxn>
                  <a:cxn ang="0">
                    <a:pos x="2750" y="10573"/>
                  </a:cxn>
                  <a:cxn ang="0">
                    <a:pos x="2961" y="10785"/>
                  </a:cxn>
                  <a:cxn ang="0">
                    <a:pos x="3314" y="11630"/>
                  </a:cxn>
                  <a:cxn ang="0">
                    <a:pos x="3807" y="11912"/>
                  </a:cxn>
                  <a:cxn ang="0">
                    <a:pos x="4159" y="11630"/>
                  </a:cxn>
                  <a:cxn ang="0">
                    <a:pos x="3525" y="10503"/>
                  </a:cxn>
                  <a:cxn ang="0">
                    <a:pos x="2891" y="9234"/>
                  </a:cxn>
                  <a:cxn ang="0">
                    <a:pos x="3032" y="8952"/>
                  </a:cxn>
                  <a:cxn ang="0">
                    <a:pos x="3525" y="9304"/>
                  </a:cxn>
                  <a:cxn ang="0">
                    <a:pos x="4018" y="10150"/>
                  </a:cxn>
                  <a:cxn ang="0">
                    <a:pos x="4512" y="10996"/>
                  </a:cxn>
                  <a:cxn ang="0">
                    <a:pos x="4935" y="11278"/>
                  </a:cxn>
                  <a:cxn ang="0">
                    <a:pos x="5499" y="11137"/>
                  </a:cxn>
                  <a:cxn ang="0">
                    <a:pos x="5851" y="10714"/>
                  </a:cxn>
                  <a:cxn ang="0">
                    <a:pos x="5781" y="10080"/>
                  </a:cxn>
                  <a:cxn ang="0">
                    <a:pos x="5358" y="9163"/>
                  </a:cxn>
                  <a:cxn ang="0">
                    <a:pos x="4794" y="8600"/>
                  </a:cxn>
                  <a:cxn ang="0">
                    <a:pos x="3314" y="7754"/>
                  </a:cxn>
                  <a:cxn ang="0">
                    <a:pos x="2961" y="7472"/>
                  </a:cxn>
                  <a:cxn ang="0">
                    <a:pos x="2891" y="6485"/>
                  </a:cxn>
                  <a:cxn ang="0">
                    <a:pos x="3173" y="5146"/>
                  </a:cxn>
                  <a:cxn ang="0">
                    <a:pos x="4018" y="2820"/>
                  </a:cxn>
                  <a:cxn ang="0">
                    <a:pos x="4512" y="4793"/>
                  </a:cxn>
                  <a:cxn ang="0">
                    <a:pos x="5146" y="6203"/>
                  </a:cxn>
                  <a:cxn ang="0">
                    <a:pos x="5428" y="6485"/>
                  </a:cxn>
                  <a:cxn ang="0">
                    <a:pos x="5781" y="6344"/>
                  </a:cxn>
                  <a:cxn ang="0">
                    <a:pos x="6062" y="5639"/>
                  </a:cxn>
                  <a:cxn ang="0">
                    <a:pos x="5922" y="5075"/>
                  </a:cxn>
                  <a:cxn ang="0">
                    <a:pos x="5146" y="3313"/>
                  </a:cxn>
                  <a:cxn ang="0">
                    <a:pos x="4794" y="1974"/>
                  </a:cxn>
                  <a:cxn ang="0">
                    <a:pos x="4794" y="776"/>
                  </a:cxn>
                </a:cxnLst>
                <a:rect l="T0" t="T1" r="T2" b="T3"/>
                <a:pathLst>
                  <a:path w="6063" h="11913" extrusionOk="0">
                    <a:moveTo>
                      <a:pt x="4935" y="0"/>
                    </a:moveTo>
                    <a:lnTo>
                      <a:pt x="3737" y="1410"/>
                    </a:lnTo>
                    <a:lnTo>
                      <a:pt x="3314" y="2326"/>
                    </a:lnTo>
                    <a:lnTo>
                      <a:pt x="2891" y="3243"/>
                    </a:lnTo>
                    <a:lnTo>
                      <a:pt x="2609" y="4230"/>
                    </a:lnTo>
                    <a:lnTo>
                      <a:pt x="2397" y="5216"/>
                    </a:lnTo>
                    <a:lnTo>
                      <a:pt x="1833" y="6908"/>
                    </a:lnTo>
                    <a:lnTo>
                      <a:pt x="1270" y="8459"/>
                    </a:lnTo>
                    <a:lnTo>
                      <a:pt x="494" y="9939"/>
                    </a:lnTo>
                    <a:lnTo>
                      <a:pt x="142" y="10855"/>
                    </a:lnTo>
                    <a:lnTo>
                      <a:pt x="1" y="11137"/>
                    </a:lnTo>
                    <a:lnTo>
                      <a:pt x="71" y="11348"/>
                    </a:lnTo>
                    <a:lnTo>
                      <a:pt x="353" y="11419"/>
                    </a:lnTo>
                    <a:lnTo>
                      <a:pt x="635" y="11348"/>
                    </a:lnTo>
                    <a:lnTo>
                      <a:pt x="847" y="11137"/>
                    </a:lnTo>
                    <a:lnTo>
                      <a:pt x="988" y="10785"/>
                    </a:lnTo>
                    <a:lnTo>
                      <a:pt x="917" y="11207"/>
                    </a:lnTo>
                    <a:lnTo>
                      <a:pt x="917" y="11348"/>
                    </a:lnTo>
                    <a:lnTo>
                      <a:pt x="988" y="11419"/>
                    </a:lnTo>
                    <a:lnTo>
                      <a:pt x="1058" y="11489"/>
                    </a:lnTo>
                    <a:lnTo>
                      <a:pt x="1129" y="11489"/>
                    </a:lnTo>
                    <a:lnTo>
                      <a:pt x="1411" y="11348"/>
                    </a:lnTo>
                    <a:lnTo>
                      <a:pt x="1904" y="10996"/>
                    </a:lnTo>
                    <a:lnTo>
                      <a:pt x="2045" y="10855"/>
                    </a:lnTo>
                    <a:lnTo>
                      <a:pt x="2045" y="10714"/>
                    </a:lnTo>
                    <a:lnTo>
                      <a:pt x="2468" y="10503"/>
                    </a:lnTo>
                    <a:lnTo>
                      <a:pt x="2609" y="10503"/>
                    </a:lnTo>
                    <a:lnTo>
                      <a:pt x="2750" y="10573"/>
                    </a:lnTo>
                    <a:lnTo>
                      <a:pt x="2891" y="10644"/>
                    </a:lnTo>
                    <a:lnTo>
                      <a:pt x="2961" y="10785"/>
                    </a:lnTo>
                    <a:lnTo>
                      <a:pt x="3102" y="11278"/>
                    </a:lnTo>
                    <a:lnTo>
                      <a:pt x="3314" y="11630"/>
                    </a:lnTo>
                    <a:lnTo>
                      <a:pt x="3596" y="11842"/>
                    </a:lnTo>
                    <a:lnTo>
                      <a:pt x="3807" y="11912"/>
                    </a:lnTo>
                    <a:lnTo>
                      <a:pt x="4159" y="11771"/>
                    </a:lnTo>
                    <a:lnTo>
                      <a:pt x="4159" y="11630"/>
                    </a:lnTo>
                    <a:lnTo>
                      <a:pt x="4018" y="11278"/>
                    </a:lnTo>
                    <a:lnTo>
                      <a:pt x="3525" y="10503"/>
                    </a:lnTo>
                    <a:lnTo>
                      <a:pt x="3032" y="9586"/>
                    </a:lnTo>
                    <a:lnTo>
                      <a:pt x="2891" y="9234"/>
                    </a:lnTo>
                    <a:lnTo>
                      <a:pt x="2820" y="8881"/>
                    </a:lnTo>
                    <a:lnTo>
                      <a:pt x="3032" y="8952"/>
                    </a:lnTo>
                    <a:lnTo>
                      <a:pt x="3173" y="9022"/>
                    </a:lnTo>
                    <a:lnTo>
                      <a:pt x="3525" y="9304"/>
                    </a:lnTo>
                    <a:lnTo>
                      <a:pt x="3807" y="9727"/>
                    </a:lnTo>
                    <a:lnTo>
                      <a:pt x="4018" y="10150"/>
                    </a:lnTo>
                    <a:lnTo>
                      <a:pt x="4300" y="10644"/>
                    </a:lnTo>
                    <a:lnTo>
                      <a:pt x="4512" y="10996"/>
                    </a:lnTo>
                    <a:lnTo>
                      <a:pt x="4794" y="11207"/>
                    </a:lnTo>
                    <a:lnTo>
                      <a:pt x="4935" y="11278"/>
                    </a:lnTo>
                    <a:lnTo>
                      <a:pt x="5146" y="11278"/>
                    </a:lnTo>
                    <a:lnTo>
                      <a:pt x="5499" y="11137"/>
                    </a:lnTo>
                    <a:lnTo>
                      <a:pt x="5781" y="10926"/>
                    </a:lnTo>
                    <a:lnTo>
                      <a:pt x="5851" y="10714"/>
                    </a:lnTo>
                    <a:lnTo>
                      <a:pt x="5851" y="10362"/>
                    </a:lnTo>
                    <a:lnTo>
                      <a:pt x="5781" y="10080"/>
                    </a:lnTo>
                    <a:lnTo>
                      <a:pt x="5640" y="9727"/>
                    </a:lnTo>
                    <a:lnTo>
                      <a:pt x="5358" y="9163"/>
                    </a:lnTo>
                    <a:lnTo>
                      <a:pt x="5146" y="8881"/>
                    </a:lnTo>
                    <a:lnTo>
                      <a:pt x="4794" y="8600"/>
                    </a:lnTo>
                    <a:lnTo>
                      <a:pt x="4018" y="8106"/>
                    </a:lnTo>
                    <a:lnTo>
                      <a:pt x="3314" y="7754"/>
                    </a:lnTo>
                    <a:lnTo>
                      <a:pt x="3032" y="7613"/>
                    </a:lnTo>
                    <a:lnTo>
                      <a:pt x="2961" y="7472"/>
                    </a:lnTo>
                    <a:lnTo>
                      <a:pt x="2820" y="7049"/>
                    </a:lnTo>
                    <a:lnTo>
                      <a:pt x="2891" y="6485"/>
                    </a:lnTo>
                    <a:lnTo>
                      <a:pt x="3032" y="5851"/>
                    </a:lnTo>
                    <a:lnTo>
                      <a:pt x="3173" y="5146"/>
                    </a:lnTo>
                    <a:lnTo>
                      <a:pt x="3666" y="3807"/>
                    </a:lnTo>
                    <a:lnTo>
                      <a:pt x="4018" y="2820"/>
                    </a:lnTo>
                    <a:lnTo>
                      <a:pt x="4300" y="4018"/>
                    </a:lnTo>
                    <a:lnTo>
                      <a:pt x="4512" y="4793"/>
                    </a:lnTo>
                    <a:lnTo>
                      <a:pt x="4794" y="5569"/>
                    </a:lnTo>
                    <a:lnTo>
                      <a:pt x="5146" y="6203"/>
                    </a:lnTo>
                    <a:lnTo>
                      <a:pt x="5287" y="6344"/>
                    </a:lnTo>
                    <a:lnTo>
                      <a:pt x="5428" y="6485"/>
                    </a:lnTo>
                    <a:lnTo>
                      <a:pt x="5569" y="6485"/>
                    </a:lnTo>
                    <a:lnTo>
                      <a:pt x="5781" y="6344"/>
                    </a:lnTo>
                    <a:lnTo>
                      <a:pt x="5922" y="6062"/>
                    </a:lnTo>
                    <a:lnTo>
                      <a:pt x="6062" y="5639"/>
                    </a:lnTo>
                    <a:lnTo>
                      <a:pt x="6062" y="5428"/>
                    </a:lnTo>
                    <a:lnTo>
                      <a:pt x="5922" y="5075"/>
                    </a:lnTo>
                    <a:lnTo>
                      <a:pt x="5569" y="4159"/>
                    </a:lnTo>
                    <a:lnTo>
                      <a:pt x="5146" y="3313"/>
                    </a:lnTo>
                    <a:lnTo>
                      <a:pt x="4935" y="2679"/>
                    </a:lnTo>
                    <a:lnTo>
                      <a:pt x="4794" y="1974"/>
                    </a:lnTo>
                    <a:lnTo>
                      <a:pt x="4723" y="1340"/>
                    </a:lnTo>
                    <a:lnTo>
                      <a:pt x="4794" y="776"/>
                    </a:lnTo>
                    <a:lnTo>
                      <a:pt x="4935" y="0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Shape 602"/>
              <p:cNvSpPr>
                <a:spLocks/>
              </p:cNvSpPr>
              <p:nvPr/>
            </p:nvSpPr>
            <p:spPr bwMode="auto">
              <a:xfrm>
                <a:off x="3491521" y="4405761"/>
                <a:ext cx="82575" cy="112428"/>
              </a:xfrm>
              <a:custGeom>
                <a:avLst/>
                <a:gdLst>
                  <a:gd name="T0" fmla="*/ 0 w 3313"/>
                  <a:gd name="T1" fmla="*/ 0 h 4512"/>
                  <a:gd name="T2" fmla="*/ 3313 w 3313"/>
                  <a:gd name="T3" fmla="*/ 4512 h 4512"/>
                </a:gdLst>
                <a:ahLst/>
                <a:cxnLst>
                  <a:cxn ang="0">
                    <a:pos x="3031" y="1"/>
                  </a:cxn>
                  <a:cxn ang="0">
                    <a:pos x="2749" y="71"/>
                  </a:cxn>
                  <a:cxn ang="0">
                    <a:pos x="2326" y="353"/>
                  </a:cxn>
                  <a:cxn ang="0">
                    <a:pos x="1762" y="776"/>
                  </a:cxn>
                  <a:cxn ang="0">
                    <a:pos x="1269" y="1199"/>
                  </a:cxn>
                  <a:cxn ang="0">
                    <a:pos x="705" y="1833"/>
                  </a:cxn>
                  <a:cxn ang="0">
                    <a:pos x="282" y="2468"/>
                  </a:cxn>
                  <a:cxn ang="0">
                    <a:pos x="70" y="2750"/>
                  </a:cxn>
                  <a:cxn ang="0">
                    <a:pos x="0" y="3032"/>
                  </a:cxn>
                  <a:cxn ang="0">
                    <a:pos x="0" y="3596"/>
                  </a:cxn>
                  <a:cxn ang="0">
                    <a:pos x="70" y="3878"/>
                  </a:cxn>
                  <a:cxn ang="0">
                    <a:pos x="211" y="4230"/>
                  </a:cxn>
                  <a:cxn ang="0">
                    <a:pos x="352" y="4441"/>
                  </a:cxn>
                  <a:cxn ang="0">
                    <a:pos x="423" y="4512"/>
                  </a:cxn>
                  <a:cxn ang="0">
                    <a:pos x="634" y="4512"/>
                  </a:cxn>
                  <a:cxn ang="0">
                    <a:pos x="775" y="4371"/>
                  </a:cxn>
                  <a:cxn ang="0">
                    <a:pos x="987" y="4018"/>
                  </a:cxn>
                  <a:cxn ang="0">
                    <a:pos x="1903" y="2609"/>
                  </a:cxn>
                  <a:cxn ang="0">
                    <a:pos x="2467" y="1693"/>
                  </a:cxn>
                  <a:cxn ang="0">
                    <a:pos x="2960" y="917"/>
                  </a:cxn>
                  <a:cxn ang="0">
                    <a:pos x="3242" y="283"/>
                  </a:cxn>
                  <a:cxn ang="0">
                    <a:pos x="3313" y="71"/>
                  </a:cxn>
                  <a:cxn ang="0">
                    <a:pos x="3242" y="1"/>
                  </a:cxn>
                </a:cxnLst>
                <a:rect l="T0" t="T1" r="T2" b="T3"/>
                <a:pathLst>
                  <a:path w="3313" h="4512" extrusionOk="0">
                    <a:moveTo>
                      <a:pt x="3031" y="1"/>
                    </a:moveTo>
                    <a:lnTo>
                      <a:pt x="2749" y="71"/>
                    </a:lnTo>
                    <a:lnTo>
                      <a:pt x="2326" y="353"/>
                    </a:lnTo>
                    <a:lnTo>
                      <a:pt x="1762" y="776"/>
                    </a:lnTo>
                    <a:lnTo>
                      <a:pt x="1269" y="1199"/>
                    </a:lnTo>
                    <a:lnTo>
                      <a:pt x="705" y="1833"/>
                    </a:lnTo>
                    <a:lnTo>
                      <a:pt x="282" y="2468"/>
                    </a:lnTo>
                    <a:lnTo>
                      <a:pt x="70" y="2750"/>
                    </a:lnTo>
                    <a:lnTo>
                      <a:pt x="0" y="3032"/>
                    </a:lnTo>
                    <a:lnTo>
                      <a:pt x="0" y="3596"/>
                    </a:lnTo>
                    <a:lnTo>
                      <a:pt x="70" y="3878"/>
                    </a:lnTo>
                    <a:lnTo>
                      <a:pt x="211" y="4230"/>
                    </a:lnTo>
                    <a:lnTo>
                      <a:pt x="352" y="4441"/>
                    </a:lnTo>
                    <a:lnTo>
                      <a:pt x="423" y="4512"/>
                    </a:lnTo>
                    <a:lnTo>
                      <a:pt x="634" y="4512"/>
                    </a:lnTo>
                    <a:lnTo>
                      <a:pt x="775" y="4371"/>
                    </a:lnTo>
                    <a:lnTo>
                      <a:pt x="987" y="4018"/>
                    </a:lnTo>
                    <a:lnTo>
                      <a:pt x="1903" y="2609"/>
                    </a:lnTo>
                    <a:lnTo>
                      <a:pt x="2467" y="1693"/>
                    </a:lnTo>
                    <a:lnTo>
                      <a:pt x="2960" y="917"/>
                    </a:lnTo>
                    <a:lnTo>
                      <a:pt x="3242" y="283"/>
                    </a:lnTo>
                    <a:lnTo>
                      <a:pt x="3313" y="71"/>
                    </a:lnTo>
                    <a:lnTo>
                      <a:pt x="3242" y="1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Shape 603"/>
              <p:cNvSpPr>
                <a:spLocks/>
              </p:cNvSpPr>
              <p:nvPr/>
            </p:nvSpPr>
            <p:spPr bwMode="auto">
              <a:xfrm>
                <a:off x="3614230" y="4642983"/>
                <a:ext cx="89181" cy="84321"/>
              </a:xfrm>
              <a:custGeom>
                <a:avLst/>
                <a:gdLst>
                  <a:gd name="T0" fmla="*/ 0 w 3596"/>
                  <a:gd name="T1" fmla="*/ 0 h 3385"/>
                  <a:gd name="T2" fmla="*/ 3596 w 3596"/>
                  <a:gd name="T3" fmla="*/ 3385 h 3385"/>
                </a:gdLst>
                <a:ahLst/>
                <a:cxnLst>
                  <a:cxn ang="0">
                    <a:pos x="3595" y="1"/>
                  </a:cxn>
                  <a:cxn ang="0">
                    <a:pos x="3102" y="71"/>
                  </a:cxn>
                  <a:cxn ang="0">
                    <a:pos x="2538" y="283"/>
                  </a:cxn>
                  <a:cxn ang="0">
                    <a:pos x="2045" y="565"/>
                  </a:cxn>
                  <a:cxn ang="0">
                    <a:pos x="1551" y="917"/>
                  </a:cxn>
                  <a:cxn ang="0">
                    <a:pos x="1058" y="1340"/>
                  </a:cxn>
                  <a:cxn ang="0">
                    <a:pos x="635" y="1763"/>
                  </a:cxn>
                  <a:cxn ang="0">
                    <a:pos x="353" y="2256"/>
                  </a:cxn>
                  <a:cxn ang="0">
                    <a:pos x="142" y="2679"/>
                  </a:cxn>
                  <a:cxn ang="0">
                    <a:pos x="1" y="2961"/>
                  </a:cxn>
                  <a:cxn ang="0">
                    <a:pos x="1" y="3173"/>
                  </a:cxn>
                  <a:cxn ang="0">
                    <a:pos x="1" y="3314"/>
                  </a:cxn>
                  <a:cxn ang="0">
                    <a:pos x="71" y="3384"/>
                  </a:cxn>
                  <a:cxn ang="0">
                    <a:pos x="353" y="3384"/>
                  </a:cxn>
                  <a:cxn ang="0">
                    <a:pos x="706" y="3173"/>
                  </a:cxn>
                  <a:cxn ang="0">
                    <a:pos x="1410" y="2609"/>
                  </a:cxn>
                  <a:cxn ang="0">
                    <a:pos x="1692" y="2397"/>
                  </a:cxn>
                  <a:cxn ang="0">
                    <a:pos x="2115" y="1904"/>
                  </a:cxn>
                  <a:cxn ang="0">
                    <a:pos x="2609" y="1058"/>
                  </a:cxn>
                  <a:cxn ang="0">
                    <a:pos x="3173" y="353"/>
                  </a:cxn>
                  <a:cxn ang="0">
                    <a:pos x="3384" y="142"/>
                  </a:cxn>
                  <a:cxn ang="0">
                    <a:pos x="3595" y="1"/>
                  </a:cxn>
                </a:cxnLst>
                <a:rect l="T0" t="T1" r="T2" b="T3"/>
                <a:pathLst>
                  <a:path w="3596" h="3385" extrusionOk="0">
                    <a:moveTo>
                      <a:pt x="3595" y="1"/>
                    </a:moveTo>
                    <a:lnTo>
                      <a:pt x="3102" y="71"/>
                    </a:lnTo>
                    <a:lnTo>
                      <a:pt x="2538" y="283"/>
                    </a:lnTo>
                    <a:lnTo>
                      <a:pt x="2045" y="565"/>
                    </a:lnTo>
                    <a:lnTo>
                      <a:pt x="1551" y="917"/>
                    </a:lnTo>
                    <a:lnTo>
                      <a:pt x="1058" y="1340"/>
                    </a:lnTo>
                    <a:lnTo>
                      <a:pt x="635" y="1763"/>
                    </a:lnTo>
                    <a:lnTo>
                      <a:pt x="353" y="2256"/>
                    </a:lnTo>
                    <a:lnTo>
                      <a:pt x="142" y="2679"/>
                    </a:lnTo>
                    <a:lnTo>
                      <a:pt x="1" y="2961"/>
                    </a:lnTo>
                    <a:lnTo>
                      <a:pt x="1" y="3173"/>
                    </a:lnTo>
                    <a:lnTo>
                      <a:pt x="1" y="3314"/>
                    </a:lnTo>
                    <a:lnTo>
                      <a:pt x="71" y="3384"/>
                    </a:lnTo>
                    <a:lnTo>
                      <a:pt x="353" y="3384"/>
                    </a:lnTo>
                    <a:lnTo>
                      <a:pt x="706" y="3173"/>
                    </a:lnTo>
                    <a:lnTo>
                      <a:pt x="1410" y="2609"/>
                    </a:lnTo>
                    <a:lnTo>
                      <a:pt x="1692" y="2397"/>
                    </a:lnTo>
                    <a:lnTo>
                      <a:pt x="2115" y="1904"/>
                    </a:lnTo>
                    <a:lnTo>
                      <a:pt x="2609" y="1058"/>
                    </a:lnTo>
                    <a:lnTo>
                      <a:pt x="3173" y="353"/>
                    </a:lnTo>
                    <a:lnTo>
                      <a:pt x="3384" y="142"/>
                    </a:lnTo>
                    <a:lnTo>
                      <a:pt x="3595" y="1"/>
                    </a:lnTo>
                    <a:close/>
                  </a:path>
                </a:pathLst>
              </a:custGeom>
              <a:solidFill>
                <a:srgbClr val="8EBC71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Shape 604"/>
            <p:cNvSpPr>
              <a:spLocks/>
            </p:cNvSpPr>
            <p:nvPr/>
          </p:nvSpPr>
          <p:spPr bwMode="auto">
            <a:xfrm>
              <a:off x="4523920" y="4305163"/>
              <a:ext cx="198493" cy="199855"/>
            </a:xfrm>
            <a:custGeom>
              <a:avLst/>
              <a:gdLst>
                <a:gd name="T0" fmla="*/ 0 w 9798"/>
                <a:gd name="T1" fmla="*/ 0 h 9869"/>
                <a:gd name="T2" fmla="*/ 9798 w 9798"/>
                <a:gd name="T3" fmla="*/ 9869 h 9869"/>
              </a:gdLst>
              <a:ahLst/>
              <a:cxnLst>
                <a:cxn ang="0">
                  <a:pos x="5357" y="1058"/>
                </a:cxn>
                <a:cxn ang="0">
                  <a:pos x="5568" y="2045"/>
                </a:cxn>
                <a:cxn ang="0">
                  <a:pos x="4652" y="4441"/>
                </a:cxn>
                <a:cxn ang="0">
                  <a:pos x="2679" y="3031"/>
                </a:cxn>
                <a:cxn ang="0">
                  <a:pos x="2538" y="2045"/>
                </a:cxn>
                <a:cxn ang="0">
                  <a:pos x="3806" y="705"/>
                </a:cxn>
                <a:cxn ang="0">
                  <a:pos x="8388" y="2961"/>
                </a:cxn>
                <a:cxn ang="0">
                  <a:pos x="8952" y="3807"/>
                </a:cxn>
                <a:cxn ang="0">
                  <a:pos x="8811" y="4864"/>
                </a:cxn>
                <a:cxn ang="0">
                  <a:pos x="8106" y="5639"/>
                </a:cxn>
                <a:cxn ang="0">
                  <a:pos x="6696" y="5428"/>
                </a:cxn>
                <a:cxn ang="0">
                  <a:pos x="5991" y="4582"/>
                </a:cxn>
                <a:cxn ang="0">
                  <a:pos x="6273" y="3595"/>
                </a:cxn>
                <a:cxn ang="0">
                  <a:pos x="7189" y="2890"/>
                </a:cxn>
                <a:cxn ang="0">
                  <a:pos x="7260" y="6415"/>
                </a:cxn>
                <a:cxn ang="0">
                  <a:pos x="8317" y="7401"/>
                </a:cxn>
                <a:cxn ang="0">
                  <a:pos x="7683" y="8318"/>
                </a:cxn>
                <a:cxn ang="0">
                  <a:pos x="5991" y="8741"/>
                </a:cxn>
                <a:cxn ang="0">
                  <a:pos x="4652" y="8177"/>
                </a:cxn>
                <a:cxn ang="0">
                  <a:pos x="4300" y="7119"/>
                </a:cxn>
                <a:cxn ang="0">
                  <a:pos x="5145" y="5992"/>
                </a:cxn>
                <a:cxn ang="0">
                  <a:pos x="3031" y="8459"/>
                </a:cxn>
                <a:cxn ang="0">
                  <a:pos x="1551" y="8600"/>
                </a:cxn>
                <a:cxn ang="0">
                  <a:pos x="916" y="6978"/>
                </a:cxn>
                <a:cxn ang="0">
                  <a:pos x="1339" y="5992"/>
                </a:cxn>
                <a:cxn ang="0">
                  <a:pos x="4652" y="0"/>
                </a:cxn>
                <a:cxn ang="0">
                  <a:pos x="2185" y="1269"/>
                </a:cxn>
                <a:cxn ang="0">
                  <a:pos x="1551" y="2679"/>
                </a:cxn>
                <a:cxn ang="0">
                  <a:pos x="2044" y="3877"/>
                </a:cxn>
                <a:cxn ang="0">
                  <a:pos x="3947" y="4793"/>
                </a:cxn>
                <a:cxn ang="0">
                  <a:pos x="3736" y="5146"/>
                </a:cxn>
                <a:cxn ang="0">
                  <a:pos x="1128" y="5005"/>
                </a:cxn>
                <a:cxn ang="0">
                  <a:pos x="141" y="6203"/>
                </a:cxn>
                <a:cxn ang="0">
                  <a:pos x="141" y="8106"/>
                </a:cxn>
                <a:cxn ang="0">
                  <a:pos x="987" y="9375"/>
                </a:cxn>
                <a:cxn ang="0">
                  <a:pos x="2326" y="9868"/>
                </a:cxn>
                <a:cxn ang="0">
                  <a:pos x="3736" y="9163"/>
                </a:cxn>
                <a:cxn ang="0">
                  <a:pos x="4229" y="9375"/>
                </a:cxn>
                <a:cxn ang="0">
                  <a:pos x="5709" y="9798"/>
                </a:cxn>
                <a:cxn ang="0">
                  <a:pos x="7965" y="9093"/>
                </a:cxn>
                <a:cxn ang="0">
                  <a:pos x="9234" y="7542"/>
                </a:cxn>
                <a:cxn ang="0">
                  <a:pos x="8952" y="6767"/>
                </a:cxn>
                <a:cxn ang="0">
                  <a:pos x="9093" y="5992"/>
                </a:cxn>
                <a:cxn ang="0">
                  <a:pos x="9727" y="4652"/>
                </a:cxn>
                <a:cxn ang="0">
                  <a:pos x="9656" y="3172"/>
                </a:cxn>
                <a:cxn ang="0">
                  <a:pos x="8952" y="2256"/>
                </a:cxn>
                <a:cxn ang="0">
                  <a:pos x="7401" y="2115"/>
                </a:cxn>
                <a:cxn ang="0">
                  <a:pos x="6344" y="1692"/>
                </a:cxn>
                <a:cxn ang="0">
                  <a:pos x="5780" y="353"/>
                </a:cxn>
                <a:cxn ang="0">
                  <a:pos x="4652" y="0"/>
                </a:cxn>
              </a:cxnLst>
              <a:rect l="T0" t="T1" r="T2" b="T3"/>
              <a:pathLst>
                <a:path w="9798" h="9869" extrusionOk="0">
                  <a:moveTo>
                    <a:pt x="4582" y="635"/>
                  </a:moveTo>
                  <a:lnTo>
                    <a:pt x="4864" y="705"/>
                  </a:lnTo>
                  <a:lnTo>
                    <a:pt x="5145" y="846"/>
                  </a:lnTo>
                  <a:lnTo>
                    <a:pt x="5357" y="1058"/>
                  </a:lnTo>
                  <a:lnTo>
                    <a:pt x="5498" y="1269"/>
                  </a:lnTo>
                  <a:lnTo>
                    <a:pt x="5568" y="1481"/>
                  </a:lnTo>
                  <a:lnTo>
                    <a:pt x="5568" y="1763"/>
                  </a:lnTo>
                  <a:lnTo>
                    <a:pt x="5568" y="2045"/>
                  </a:lnTo>
                  <a:lnTo>
                    <a:pt x="5357" y="2679"/>
                  </a:lnTo>
                  <a:lnTo>
                    <a:pt x="4864" y="3807"/>
                  </a:lnTo>
                  <a:lnTo>
                    <a:pt x="4723" y="4230"/>
                  </a:lnTo>
                  <a:lnTo>
                    <a:pt x="4652" y="4441"/>
                  </a:lnTo>
                  <a:lnTo>
                    <a:pt x="4723" y="4582"/>
                  </a:lnTo>
                  <a:lnTo>
                    <a:pt x="3736" y="3948"/>
                  </a:lnTo>
                  <a:lnTo>
                    <a:pt x="2890" y="3243"/>
                  </a:lnTo>
                  <a:lnTo>
                    <a:pt x="2679" y="3031"/>
                  </a:lnTo>
                  <a:lnTo>
                    <a:pt x="2538" y="2820"/>
                  </a:lnTo>
                  <a:lnTo>
                    <a:pt x="2467" y="2538"/>
                  </a:lnTo>
                  <a:lnTo>
                    <a:pt x="2467" y="2326"/>
                  </a:lnTo>
                  <a:lnTo>
                    <a:pt x="2538" y="2045"/>
                  </a:lnTo>
                  <a:lnTo>
                    <a:pt x="2608" y="1833"/>
                  </a:lnTo>
                  <a:lnTo>
                    <a:pt x="2890" y="1340"/>
                  </a:lnTo>
                  <a:lnTo>
                    <a:pt x="3313" y="987"/>
                  </a:lnTo>
                  <a:lnTo>
                    <a:pt x="3806" y="705"/>
                  </a:lnTo>
                  <a:lnTo>
                    <a:pt x="4370" y="635"/>
                  </a:lnTo>
                  <a:close/>
                  <a:moveTo>
                    <a:pt x="7753" y="2820"/>
                  </a:moveTo>
                  <a:lnTo>
                    <a:pt x="8106" y="2890"/>
                  </a:lnTo>
                  <a:lnTo>
                    <a:pt x="8388" y="2961"/>
                  </a:lnTo>
                  <a:lnTo>
                    <a:pt x="8599" y="3102"/>
                  </a:lnTo>
                  <a:lnTo>
                    <a:pt x="8740" y="3313"/>
                  </a:lnTo>
                  <a:lnTo>
                    <a:pt x="8881" y="3525"/>
                  </a:lnTo>
                  <a:lnTo>
                    <a:pt x="8952" y="3807"/>
                  </a:lnTo>
                  <a:lnTo>
                    <a:pt x="8952" y="4089"/>
                  </a:lnTo>
                  <a:lnTo>
                    <a:pt x="8952" y="4371"/>
                  </a:lnTo>
                  <a:lnTo>
                    <a:pt x="8952" y="4652"/>
                  </a:lnTo>
                  <a:lnTo>
                    <a:pt x="8811" y="4864"/>
                  </a:lnTo>
                  <a:lnTo>
                    <a:pt x="8740" y="5146"/>
                  </a:lnTo>
                  <a:lnTo>
                    <a:pt x="8529" y="5357"/>
                  </a:lnTo>
                  <a:lnTo>
                    <a:pt x="8317" y="5498"/>
                  </a:lnTo>
                  <a:lnTo>
                    <a:pt x="8106" y="5639"/>
                  </a:lnTo>
                  <a:lnTo>
                    <a:pt x="7824" y="5710"/>
                  </a:lnTo>
                  <a:lnTo>
                    <a:pt x="7471" y="5639"/>
                  </a:lnTo>
                  <a:lnTo>
                    <a:pt x="7049" y="5569"/>
                  </a:lnTo>
                  <a:lnTo>
                    <a:pt x="6696" y="5428"/>
                  </a:lnTo>
                  <a:lnTo>
                    <a:pt x="6414" y="5287"/>
                  </a:lnTo>
                  <a:lnTo>
                    <a:pt x="6203" y="5075"/>
                  </a:lnTo>
                  <a:lnTo>
                    <a:pt x="6132" y="4864"/>
                  </a:lnTo>
                  <a:lnTo>
                    <a:pt x="5991" y="4582"/>
                  </a:lnTo>
                  <a:lnTo>
                    <a:pt x="5991" y="4371"/>
                  </a:lnTo>
                  <a:lnTo>
                    <a:pt x="6062" y="4089"/>
                  </a:lnTo>
                  <a:lnTo>
                    <a:pt x="6132" y="3807"/>
                  </a:lnTo>
                  <a:lnTo>
                    <a:pt x="6273" y="3595"/>
                  </a:lnTo>
                  <a:lnTo>
                    <a:pt x="6414" y="3384"/>
                  </a:lnTo>
                  <a:lnTo>
                    <a:pt x="6626" y="3172"/>
                  </a:lnTo>
                  <a:lnTo>
                    <a:pt x="6908" y="3031"/>
                  </a:lnTo>
                  <a:lnTo>
                    <a:pt x="7189" y="2890"/>
                  </a:lnTo>
                  <a:lnTo>
                    <a:pt x="7471" y="2820"/>
                  </a:lnTo>
                  <a:close/>
                  <a:moveTo>
                    <a:pt x="5921" y="5992"/>
                  </a:moveTo>
                  <a:lnTo>
                    <a:pt x="6555" y="6133"/>
                  </a:lnTo>
                  <a:lnTo>
                    <a:pt x="7260" y="6415"/>
                  </a:lnTo>
                  <a:lnTo>
                    <a:pt x="7824" y="6767"/>
                  </a:lnTo>
                  <a:lnTo>
                    <a:pt x="8035" y="6978"/>
                  </a:lnTo>
                  <a:lnTo>
                    <a:pt x="8176" y="7190"/>
                  </a:lnTo>
                  <a:lnTo>
                    <a:pt x="8317" y="7401"/>
                  </a:lnTo>
                  <a:lnTo>
                    <a:pt x="8317" y="7613"/>
                  </a:lnTo>
                  <a:lnTo>
                    <a:pt x="8247" y="7824"/>
                  </a:lnTo>
                  <a:lnTo>
                    <a:pt x="8035" y="8036"/>
                  </a:lnTo>
                  <a:lnTo>
                    <a:pt x="7683" y="8318"/>
                  </a:lnTo>
                  <a:lnTo>
                    <a:pt x="7260" y="8529"/>
                  </a:lnTo>
                  <a:lnTo>
                    <a:pt x="6837" y="8670"/>
                  </a:lnTo>
                  <a:lnTo>
                    <a:pt x="6414" y="8741"/>
                  </a:lnTo>
                  <a:lnTo>
                    <a:pt x="5991" y="8741"/>
                  </a:lnTo>
                  <a:lnTo>
                    <a:pt x="5639" y="8670"/>
                  </a:lnTo>
                  <a:lnTo>
                    <a:pt x="5286" y="8529"/>
                  </a:lnTo>
                  <a:lnTo>
                    <a:pt x="4934" y="8388"/>
                  </a:lnTo>
                  <a:lnTo>
                    <a:pt x="4652" y="8177"/>
                  </a:lnTo>
                  <a:lnTo>
                    <a:pt x="4441" y="7965"/>
                  </a:lnTo>
                  <a:lnTo>
                    <a:pt x="4300" y="7683"/>
                  </a:lnTo>
                  <a:lnTo>
                    <a:pt x="4229" y="7401"/>
                  </a:lnTo>
                  <a:lnTo>
                    <a:pt x="4300" y="7119"/>
                  </a:lnTo>
                  <a:lnTo>
                    <a:pt x="4370" y="6767"/>
                  </a:lnTo>
                  <a:lnTo>
                    <a:pt x="4652" y="6415"/>
                  </a:lnTo>
                  <a:lnTo>
                    <a:pt x="5004" y="6062"/>
                  </a:lnTo>
                  <a:lnTo>
                    <a:pt x="5145" y="5992"/>
                  </a:lnTo>
                  <a:close/>
                  <a:moveTo>
                    <a:pt x="4229" y="5498"/>
                  </a:moveTo>
                  <a:lnTo>
                    <a:pt x="3877" y="6767"/>
                  </a:lnTo>
                  <a:lnTo>
                    <a:pt x="3313" y="7965"/>
                  </a:lnTo>
                  <a:lnTo>
                    <a:pt x="3031" y="8459"/>
                  </a:lnTo>
                  <a:lnTo>
                    <a:pt x="2608" y="8670"/>
                  </a:lnTo>
                  <a:lnTo>
                    <a:pt x="2256" y="8811"/>
                  </a:lnTo>
                  <a:lnTo>
                    <a:pt x="1903" y="8811"/>
                  </a:lnTo>
                  <a:lnTo>
                    <a:pt x="1551" y="8600"/>
                  </a:lnTo>
                  <a:lnTo>
                    <a:pt x="1269" y="8318"/>
                  </a:lnTo>
                  <a:lnTo>
                    <a:pt x="1057" y="7895"/>
                  </a:lnTo>
                  <a:lnTo>
                    <a:pt x="916" y="7401"/>
                  </a:lnTo>
                  <a:lnTo>
                    <a:pt x="916" y="6978"/>
                  </a:lnTo>
                  <a:lnTo>
                    <a:pt x="987" y="6697"/>
                  </a:lnTo>
                  <a:lnTo>
                    <a:pt x="1057" y="6415"/>
                  </a:lnTo>
                  <a:lnTo>
                    <a:pt x="1128" y="6203"/>
                  </a:lnTo>
                  <a:lnTo>
                    <a:pt x="1339" y="5992"/>
                  </a:lnTo>
                  <a:lnTo>
                    <a:pt x="1480" y="5851"/>
                  </a:lnTo>
                  <a:lnTo>
                    <a:pt x="1974" y="5639"/>
                  </a:lnTo>
                  <a:lnTo>
                    <a:pt x="2538" y="5498"/>
                  </a:lnTo>
                  <a:close/>
                  <a:moveTo>
                    <a:pt x="4652" y="0"/>
                  </a:moveTo>
                  <a:lnTo>
                    <a:pt x="4018" y="141"/>
                  </a:lnTo>
                  <a:lnTo>
                    <a:pt x="3383" y="423"/>
                  </a:lnTo>
                  <a:lnTo>
                    <a:pt x="2749" y="776"/>
                  </a:lnTo>
                  <a:lnTo>
                    <a:pt x="2185" y="1269"/>
                  </a:lnTo>
                  <a:lnTo>
                    <a:pt x="1833" y="1833"/>
                  </a:lnTo>
                  <a:lnTo>
                    <a:pt x="1692" y="2115"/>
                  </a:lnTo>
                  <a:lnTo>
                    <a:pt x="1551" y="2397"/>
                  </a:lnTo>
                  <a:lnTo>
                    <a:pt x="1551" y="2679"/>
                  </a:lnTo>
                  <a:lnTo>
                    <a:pt x="1551" y="3031"/>
                  </a:lnTo>
                  <a:lnTo>
                    <a:pt x="1692" y="3313"/>
                  </a:lnTo>
                  <a:lnTo>
                    <a:pt x="1833" y="3595"/>
                  </a:lnTo>
                  <a:lnTo>
                    <a:pt x="2044" y="3877"/>
                  </a:lnTo>
                  <a:lnTo>
                    <a:pt x="2397" y="4089"/>
                  </a:lnTo>
                  <a:lnTo>
                    <a:pt x="2820" y="4371"/>
                  </a:lnTo>
                  <a:lnTo>
                    <a:pt x="3313" y="4582"/>
                  </a:lnTo>
                  <a:lnTo>
                    <a:pt x="3947" y="4793"/>
                  </a:lnTo>
                  <a:lnTo>
                    <a:pt x="4652" y="4934"/>
                  </a:lnTo>
                  <a:lnTo>
                    <a:pt x="4511" y="5075"/>
                  </a:lnTo>
                  <a:lnTo>
                    <a:pt x="4300" y="5146"/>
                  </a:lnTo>
                  <a:lnTo>
                    <a:pt x="3736" y="5146"/>
                  </a:lnTo>
                  <a:lnTo>
                    <a:pt x="3031" y="5005"/>
                  </a:lnTo>
                  <a:lnTo>
                    <a:pt x="2256" y="4864"/>
                  </a:lnTo>
                  <a:lnTo>
                    <a:pt x="1480" y="4864"/>
                  </a:lnTo>
                  <a:lnTo>
                    <a:pt x="1128" y="5005"/>
                  </a:lnTo>
                  <a:lnTo>
                    <a:pt x="846" y="5146"/>
                  </a:lnTo>
                  <a:lnTo>
                    <a:pt x="564" y="5357"/>
                  </a:lnTo>
                  <a:lnTo>
                    <a:pt x="282" y="5710"/>
                  </a:lnTo>
                  <a:lnTo>
                    <a:pt x="141" y="6203"/>
                  </a:lnTo>
                  <a:lnTo>
                    <a:pt x="0" y="6767"/>
                  </a:lnTo>
                  <a:lnTo>
                    <a:pt x="0" y="7260"/>
                  </a:lnTo>
                  <a:lnTo>
                    <a:pt x="71" y="7683"/>
                  </a:lnTo>
                  <a:lnTo>
                    <a:pt x="141" y="8106"/>
                  </a:lnTo>
                  <a:lnTo>
                    <a:pt x="282" y="8459"/>
                  </a:lnTo>
                  <a:lnTo>
                    <a:pt x="494" y="8811"/>
                  </a:lnTo>
                  <a:lnTo>
                    <a:pt x="705" y="9093"/>
                  </a:lnTo>
                  <a:lnTo>
                    <a:pt x="987" y="9375"/>
                  </a:lnTo>
                  <a:lnTo>
                    <a:pt x="1269" y="9586"/>
                  </a:lnTo>
                  <a:lnTo>
                    <a:pt x="1621" y="9727"/>
                  </a:lnTo>
                  <a:lnTo>
                    <a:pt x="1974" y="9798"/>
                  </a:lnTo>
                  <a:lnTo>
                    <a:pt x="2326" y="9868"/>
                  </a:lnTo>
                  <a:lnTo>
                    <a:pt x="2679" y="9798"/>
                  </a:lnTo>
                  <a:lnTo>
                    <a:pt x="3031" y="9657"/>
                  </a:lnTo>
                  <a:lnTo>
                    <a:pt x="3383" y="9445"/>
                  </a:lnTo>
                  <a:lnTo>
                    <a:pt x="3736" y="9163"/>
                  </a:lnTo>
                  <a:lnTo>
                    <a:pt x="4018" y="8741"/>
                  </a:lnTo>
                  <a:lnTo>
                    <a:pt x="4018" y="8952"/>
                  </a:lnTo>
                  <a:lnTo>
                    <a:pt x="4088" y="9163"/>
                  </a:lnTo>
                  <a:lnTo>
                    <a:pt x="4229" y="9375"/>
                  </a:lnTo>
                  <a:lnTo>
                    <a:pt x="4300" y="9516"/>
                  </a:lnTo>
                  <a:lnTo>
                    <a:pt x="4723" y="9727"/>
                  </a:lnTo>
                  <a:lnTo>
                    <a:pt x="5145" y="9798"/>
                  </a:lnTo>
                  <a:lnTo>
                    <a:pt x="5709" y="9798"/>
                  </a:lnTo>
                  <a:lnTo>
                    <a:pt x="6273" y="9727"/>
                  </a:lnTo>
                  <a:lnTo>
                    <a:pt x="6837" y="9586"/>
                  </a:lnTo>
                  <a:lnTo>
                    <a:pt x="7401" y="9375"/>
                  </a:lnTo>
                  <a:lnTo>
                    <a:pt x="7965" y="9093"/>
                  </a:lnTo>
                  <a:lnTo>
                    <a:pt x="8458" y="8741"/>
                  </a:lnTo>
                  <a:lnTo>
                    <a:pt x="8811" y="8388"/>
                  </a:lnTo>
                  <a:lnTo>
                    <a:pt x="9093" y="7965"/>
                  </a:lnTo>
                  <a:lnTo>
                    <a:pt x="9234" y="7542"/>
                  </a:lnTo>
                  <a:lnTo>
                    <a:pt x="9234" y="7331"/>
                  </a:lnTo>
                  <a:lnTo>
                    <a:pt x="9163" y="7190"/>
                  </a:lnTo>
                  <a:lnTo>
                    <a:pt x="9093" y="6978"/>
                  </a:lnTo>
                  <a:lnTo>
                    <a:pt x="8952" y="6767"/>
                  </a:lnTo>
                  <a:lnTo>
                    <a:pt x="8740" y="6556"/>
                  </a:lnTo>
                  <a:lnTo>
                    <a:pt x="8458" y="6344"/>
                  </a:lnTo>
                  <a:lnTo>
                    <a:pt x="8811" y="6203"/>
                  </a:lnTo>
                  <a:lnTo>
                    <a:pt x="9093" y="5992"/>
                  </a:lnTo>
                  <a:lnTo>
                    <a:pt x="9374" y="5710"/>
                  </a:lnTo>
                  <a:lnTo>
                    <a:pt x="9515" y="5357"/>
                  </a:lnTo>
                  <a:lnTo>
                    <a:pt x="9656" y="5005"/>
                  </a:lnTo>
                  <a:lnTo>
                    <a:pt x="9727" y="4652"/>
                  </a:lnTo>
                  <a:lnTo>
                    <a:pt x="9797" y="4230"/>
                  </a:lnTo>
                  <a:lnTo>
                    <a:pt x="9797" y="3877"/>
                  </a:lnTo>
                  <a:lnTo>
                    <a:pt x="9727" y="3525"/>
                  </a:lnTo>
                  <a:lnTo>
                    <a:pt x="9656" y="3172"/>
                  </a:lnTo>
                  <a:lnTo>
                    <a:pt x="9515" y="2890"/>
                  </a:lnTo>
                  <a:lnTo>
                    <a:pt x="9374" y="2679"/>
                  </a:lnTo>
                  <a:lnTo>
                    <a:pt x="9163" y="2467"/>
                  </a:lnTo>
                  <a:lnTo>
                    <a:pt x="8952" y="2256"/>
                  </a:lnTo>
                  <a:lnTo>
                    <a:pt x="8740" y="2186"/>
                  </a:lnTo>
                  <a:lnTo>
                    <a:pt x="8458" y="2045"/>
                  </a:lnTo>
                  <a:lnTo>
                    <a:pt x="7965" y="1974"/>
                  </a:lnTo>
                  <a:lnTo>
                    <a:pt x="7401" y="2115"/>
                  </a:lnTo>
                  <a:lnTo>
                    <a:pt x="6837" y="2397"/>
                  </a:lnTo>
                  <a:lnTo>
                    <a:pt x="6273" y="2749"/>
                  </a:lnTo>
                  <a:lnTo>
                    <a:pt x="6344" y="2186"/>
                  </a:lnTo>
                  <a:lnTo>
                    <a:pt x="6344" y="1692"/>
                  </a:lnTo>
                  <a:lnTo>
                    <a:pt x="6273" y="1269"/>
                  </a:lnTo>
                  <a:lnTo>
                    <a:pt x="6132" y="917"/>
                  </a:lnTo>
                  <a:lnTo>
                    <a:pt x="5991" y="635"/>
                  </a:lnTo>
                  <a:lnTo>
                    <a:pt x="5780" y="353"/>
                  </a:lnTo>
                  <a:lnTo>
                    <a:pt x="5498" y="212"/>
                  </a:lnTo>
                  <a:lnTo>
                    <a:pt x="5286" y="71"/>
                  </a:lnTo>
                  <a:lnTo>
                    <a:pt x="4934" y="71"/>
                  </a:lnTo>
                  <a:lnTo>
                    <a:pt x="4652" y="0"/>
                  </a:lnTo>
                  <a:close/>
                </a:path>
              </a:pathLst>
            </a:custGeom>
            <a:solidFill>
              <a:srgbClr val="EDDC7A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Shape 605"/>
            <p:cNvSpPr>
              <a:spLocks/>
            </p:cNvSpPr>
            <p:nvPr/>
          </p:nvSpPr>
          <p:spPr bwMode="auto">
            <a:xfrm rot="-4500104">
              <a:off x="6508444" y="4207823"/>
              <a:ext cx="114203" cy="420804"/>
            </a:xfrm>
            <a:custGeom>
              <a:avLst/>
              <a:gdLst>
                <a:gd name="T0" fmla="*/ 0 w 4794"/>
                <a:gd name="T1" fmla="*/ 0 h 23472"/>
                <a:gd name="T2" fmla="*/ 4794 w 4794"/>
                <a:gd name="T3" fmla="*/ 23472 h 23472"/>
              </a:gdLst>
              <a:ahLst/>
              <a:cxnLst>
                <a:cxn ang="0">
                  <a:pos x="3173" y="8177"/>
                </a:cxn>
                <a:cxn ang="0">
                  <a:pos x="3666" y="11208"/>
                </a:cxn>
                <a:cxn ang="0">
                  <a:pos x="3666" y="14239"/>
                </a:cxn>
                <a:cxn ang="0">
                  <a:pos x="3102" y="17340"/>
                </a:cxn>
                <a:cxn ang="0">
                  <a:pos x="2115" y="17481"/>
                </a:cxn>
                <a:cxn ang="0">
                  <a:pos x="1411" y="14802"/>
                </a:cxn>
                <a:cxn ang="0">
                  <a:pos x="1199" y="12195"/>
                </a:cxn>
                <a:cxn ang="0">
                  <a:pos x="1622" y="9516"/>
                </a:cxn>
                <a:cxn ang="0">
                  <a:pos x="1974" y="9939"/>
                </a:cxn>
                <a:cxn ang="0">
                  <a:pos x="1904" y="14450"/>
                </a:cxn>
                <a:cxn ang="0">
                  <a:pos x="2045" y="16142"/>
                </a:cxn>
                <a:cxn ang="0">
                  <a:pos x="2327" y="16635"/>
                </a:cxn>
                <a:cxn ang="0">
                  <a:pos x="2679" y="16424"/>
                </a:cxn>
                <a:cxn ang="0">
                  <a:pos x="2961" y="15507"/>
                </a:cxn>
                <a:cxn ang="0">
                  <a:pos x="3173" y="13463"/>
                </a:cxn>
                <a:cxn ang="0">
                  <a:pos x="3102" y="10221"/>
                </a:cxn>
                <a:cxn ang="0">
                  <a:pos x="2750" y="6626"/>
                </a:cxn>
                <a:cxn ang="0">
                  <a:pos x="2115" y="776"/>
                </a:cxn>
                <a:cxn ang="0">
                  <a:pos x="2045" y="2961"/>
                </a:cxn>
                <a:cxn ang="0">
                  <a:pos x="1974" y="5076"/>
                </a:cxn>
                <a:cxn ang="0">
                  <a:pos x="1692" y="6697"/>
                </a:cxn>
                <a:cxn ang="0">
                  <a:pos x="776" y="9093"/>
                </a:cxn>
                <a:cxn ang="0">
                  <a:pos x="283" y="10644"/>
                </a:cxn>
                <a:cxn ang="0">
                  <a:pos x="1" y="12406"/>
                </a:cxn>
                <a:cxn ang="0">
                  <a:pos x="71" y="13886"/>
                </a:cxn>
                <a:cxn ang="0">
                  <a:pos x="353" y="15366"/>
                </a:cxn>
                <a:cxn ang="0">
                  <a:pos x="1270" y="18256"/>
                </a:cxn>
                <a:cxn ang="0">
                  <a:pos x="1833" y="19736"/>
                </a:cxn>
                <a:cxn ang="0">
                  <a:pos x="1833" y="20371"/>
                </a:cxn>
                <a:cxn ang="0">
                  <a:pos x="1551" y="21357"/>
                </a:cxn>
                <a:cxn ang="0">
                  <a:pos x="988" y="22274"/>
                </a:cxn>
                <a:cxn ang="0">
                  <a:pos x="494" y="23049"/>
                </a:cxn>
                <a:cxn ang="0">
                  <a:pos x="635" y="23402"/>
                </a:cxn>
                <a:cxn ang="0">
                  <a:pos x="776" y="23472"/>
                </a:cxn>
                <a:cxn ang="0">
                  <a:pos x="1129" y="23261"/>
                </a:cxn>
                <a:cxn ang="0">
                  <a:pos x="2045" y="21992"/>
                </a:cxn>
                <a:cxn ang="0">
                  <a:pos x="3243" y="19454"/>
                </a:cxn>
                <a:cxn ang="0">
                  <a:pos x="4371" y="16635"/>
                </a:cxn>
                <a:cxn ang="0">
                  <a:pos x="4794" y="13463"/>
                </a:cxn>
                <a:cxn ang="0">
                  <a:pos x="4653" y="10362"/>
                </a:cxn>
                <a:cxn ang="0">
                  <a:pos x="4089" y="7331"/>
                </a:cxn>
                <a:cxn ang="0">
                  <a:pos x="3243" y="4300"/>
                </a:cxn>
                <a:cxn ang="0">
                  <a:pos x="3173" y="3173"/>
                </a:cxn>
                <a:cxn ang="0">
                  <a:pos x="2468" y="424"/>
                </a:cxn>
                <a:cxn ang="0">
                  <a:pos x="2256" y="1"/>
                </a:cxn>
              </a:cxnLst>
              <a:rect l="T0" t="T1" r="T2" b="T3"/>
              <a:pathLst>
                <a:path w="4794" h="23472" extrusionOk="0">
                  <a:moveTo>
                    <a:pt x="2750" y="6626"/>
                  </a:moveTo>
                  <a:lnTo>
                    <a:pt x="3173" y="8177"/>
                  </a:lnTo>
                  <a:lnTo>
                    <a:pt x="3455" y="9728"/>
                  </a:lnTo>
                  <a:lnTo>
                    <a:pt x="3666" y="11208"/>
                  </a:lnTo>
                  <a:lnTo>
                    <a:pt x="3736" y="12758"/>
                  </a:lnTo>
                  <a:lnTo>
                    <a:pt x="3666" y="14239"/>
                  </a:lnTo>
                  <a:lnTo>
                    <a:pt x="3455" y="15789"/>
                  </a:lnTo>
                  <a:lnTo>
                    <a:pt x="3102" y="17340"/>
                  </a:lnTo>
                  <a:lnTo>
                    <a:pt x="2609" y="18891"/>
                  </a:lnTo>
                  <a:lnTo>
                    <a:pt x="2115" y="17481"/>
                  </a:lnTo>
                  <a:lnTo>
                    <a:pt x="1692" y="16142"/>
                  </a:lnTo>
                  <a:lnTo>
                    <a:pt x="1411" y="14802"/>
                  </a:lnTo>
                  <a:lnTo>
                    <a:pt x="1199" y="13534"/>
                  </a:lnTo>
                  <a:lnTo>
                    <a:pt x="1199" y="12195"/>
                  </a:lnTo>
                  <a:lnTo>
                    <a:pt x="1340" y="10855"/>
                  </a:lnTo>
                  <a:lnTo>
                    <a:pt x="1622" y="9516"/>
                  </a:lnTo>
                  <a:lnTo>
                    <a:pt x="2115" y="8036"/>
                  </a:lnTo>
                  <a:lnTo>
                    <a:pt x="1974" y="9939"/>
                  </a:lnTo>
                  <a:lnTo>
                    <a:pt x="1904" y="12970"/>
                  </a:lnTo>
                  <a:lnTo>
                    <a:pt x="1904" y="14450"/>
                  </a:lnTo>
                  <a:lnTo>
                    <a:pt x="1974" y="15719"/>
                  </a:lnTo>
                  <a:lnTo>
                    <a:pt x="2045" y="16142"/>
                  </a:lnTo>
                  <a:lnTo>
                    <a:pt x="2186" y="16494"/>
                  </a:lnTo>
                  <a:lnTo>
                    <a:pt x="2327" y="16635"/>
                  </a:lnTo>
                  <a:lnTo>
                    <a:pt x="2468" y="16635"/>
                  </a:lnTo>
                  <a:lnTo>
                    <a:pt x="2679" y="16424"/>
                  </a:lnTo>
                  <a:lnTo>
                    <a:pt x="2820" y="16001"/>
                  </a:lnTo>
                  <a:lnTo>
                    <a:pt x="2961" y="15507"/>
                  </a:lnTo>
                  <a:lnTo>
                    <a:pt x="3102" y="14943"/>
                  </a:lnTo>
                  <a:lnTo>
                    <a:pt x="3173" y="13463"/>
                  </a:lnTo>
                  <a:lnTo>
                    <a:pt x="3173" y="11842"/>
                  </a:lnTo>
                  <a:lnTo>
                    <a:pt x="3102" y="10221"/>
                  </a:lnTo>
                  <a:lnTo>
                    <a:pt x="2961" y="8670"/>
                  </a:lnTo>
                  <a:lnTo>
                    <a:pt x="2750" y="6626"/>
                  </a:lnTo>
                  <a:close/>
                  <a:moveTo>
                    <a:pt x="2256" y="1"/>
                  </a:moveTo>
                  <a:lnTo>
                    <a:pt x="2115" y="776"/>
                  </a:lnTo>
                  <a:lnTo>
                    <a:pt x="2045" y="1481"/>
                  </a:lnTo>
                  <a:lnTo>
                    <a:pt x="2045" y="2961"/>
                  </a:lnTo>
                  <a:lnTo>
                    <a:pt x="2045" y="4371"/>
                  </a:lnTo>
                  <a:lnTo>
                    <a:pt x="1974" y="5076"/>
                  </a:lnTo>
                  <a:lnTo>
                    <a:pt x="1904" y="5851"/>
                  </a:lnTo>
                  <a:lnTo>
                    <a:pt x="1692" y="6697"/>
                  </a:lnTo>
                  <a:lnTo>
                    <a:pt x="1411" y="7472"/>
                  </a:lnTo>
                  <a:lnTo>
                    <a:pt x="776" y="9093"/>
                  </a:lnTo>
                  <a:lnTo>
                    <a:pt x="494" y="9869"/>
                  </a:lnTo>
                  <a:lnTo>
                    <a:pt x="283" y="10644"/>
                  </a:lnTo>
                  <a:lnTo>
                    <a:pt x="71" y="11490"/>
                  </a:lnTo>
                  <a:lnTo>
                    <a:pt x="1" y="12406"/>
                  </a:lnTo>
                  <a:lnTo>
                    <a:pt x="1" y="13181"/>
                  </a:lnTo>
                  <a:lnTo>
                    <a:pt x="71" y="13886"/>
                  </a:lnTo>
                  <a:lnTo>
                    <a:pt x="142" y="14661"/>
                  </a:lnTo>
                  <a:lnTo>
                    <a:pt x="353" y="15366"/>
                  </a:lnTo>
                  <a:lnTo>
                    <a:pt x="776" y="16846"/>
                  </a:lnTo>
                  <a:lnTo>
                    <a:pt x="1270" y="18256"/>
                  </a:lnTo>
                  <a:lnTo>
                    <a:pt x="1622" y="19102"/>
                  </a:lnTo>
                  <a:lnTo>
                    <a:pt x="1833" y="19736"/>
                  </a:lnTo>
                  <a:lnTo>
                    <a:pt x="1833" y="20018"/>
                  </a:lnTo>
                  <a:lnTo>
                    <a:pt x="1833" y="20371"/>
                  </a:lnTo>
                  <a:lnTo>
                    <a:pt x="1622" y="21146"/>
                  </a:lnTo>
                  <a:lnTo>
                    <a:pt x="1551" y="21357"/>
                  </a:lnTo>
                  <a:lnTo>
                    <a:pt x="1411" y="21639"/>
                  </a:lnTo>
                  <a:lnTo>
                    <a:pt x="988" y="22274"/>
                  </a:lnTo>
                  <a:lnTo>
                    <a:pt x="565" y="22838"/>
                  </a:lnTo>
                  <a:lnTo>
                    <a:pt x="494" y="23049"/>
                  </a:lnTo>
                  <a:lnTo>
                    <a:pt x="494" y="23261"/>
                  </a:lnTo>
                  <a:lnTo>
                    <a:pt x="635" y="23402"/>
                  </a:lnTo>
                  <a:lnTo>
                    <a:pt x="706" y="23402"/>
                  </a:lnTo>
                  <a:lnTo>
                    <a:pt x="776" y="23472"/>
                  </a:lnTo>
                  <a:lnTo>
                    <a:pt x="917" y="23402"/>
                  </a:lnTo>
                  <a:lnTo>
                    <a:pt x="1129" y="23261"/>
                  </a:lnTo>
                  <a:lnTo>
                    <a:pt x="1411" y="22979"/>
                  </a:lnTo>
                  <a:lnTo>
                    <a:pt x="2045" y="21992"/>
                  </a:lnTo>
                  <a:lnTo>
                    <a:pt x="2679" y="20794"/>
                  </a:lnTo>
                  <a:lnTo>
                    <a:pt x="3243" y="19454"/>
                  </a:lnTo>
                  <a:lnTo>
                    <a:pt x="3736" y="18256"/>
                  </a:lnTo>
                  <a:lnTo>
                    <a:pt x="4371" y="16635"/>
                  </a:lnTo>
                  <a:lnTo>
                    <a:pt x="4653" y="15014"/>
                  </a:lnTo>
                  <a:lnTo>
                    <a:pt x="4794" y="13463"/>
                  </a:lnTo>
                  <a:lnTo>
                    <a:pt x="4794" y="11913"/>
                  </a:lnTo>
                  <a:lnTo>
                    <a:pt x="4653" y="10362"/>
                  </a:lnTo>
                  <a:lnTo>
                    <a:pt x="4441" y="8882"/>
                  </a:lnTo>
                  <a:lnTo>
                    <a:pt x="4089" y="7331"/>
                  </a:lnTo>
                  <a:lnTo>
                    <a:pt x="3666" y="5851"/>
                  </a:lnTo>
                  <a:lnTo>
                    <a:pt x="3243" y="4300"/>
                  </a:lnTo>
                  <a:lnTo>
                    <a:pt x="3243" y="3807"/>
                  </a:lnTo>
                  <a:lnTo>
                    <a:pt x="3173" y="3173"/>
                  </a:lnTo>
                  <a:lnTo>
                    <a:pt x="2820" y="1692"/>
                  </a:lnTo>
                  <a:lnTo>
                    <a:pt x="2468" y="424"/>
                  </a:lnTo>
                  <a:lnTo>
                    <a:pt x="2327" y="71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CC64"/>
            </a:solidFill>
            <a:ln w="9525">
              <a:noFill/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Shape 606"/>
            <p:cNvGrpSpPr>
              <a:grpSpLocks/>
            </p:cNvGrpSpPr>
            <p:nvPr/>
          </p:nvGrpSpPr>
          <p:grpSpPr bwMode="auto">
            <a:xfrm rot="4061973">
              <a:off x="4574619" y="4505225"/>
              <a:ext cx="151286" cy="195792"/>
              <a:chOff x="4136952" y="2905386"/>
              <a:chExt cx="206881" cy="267732"/>
            </a:xfrm>
          </p:grpSpPr>
          <p:sp>
            <p:nvSpPr>
              <p:cNvPr id="9" name="Shape 607"/>
              <p:cNvSpPr>
                <a:spLocks/>
              </p:cNvSpPr>
              <p:nvPr/>
            </p:nvSpPr>
            <p:spPr bwMode="auto">
              <a:xfrm>
                <a:off x="4136952" y="3058035"/>
                <a:ext cx="52056" cy="115083"/>
              </a:xfrm>
              <a:custGeom>
                <a:avLst/>
                <a:gdLst>
                  <a:gd name="T0" fmla="*/ 0 w 2045"/>
                  <a:gd name="T1" fmla="*/ 0 h 4583"/>
                  <a:gd name="T2" fmla="*/ 2045 w 2045"/>
                  <a:gd name="T3" fmla="*/ 4583 h 4583"/>
                </a:gdLst>
                <a:ahLst/>
                <a:cxnLst>
                  <a:cxn ang="0">
                    <a:pos x="776" y="1622"/>
                  </a:cxn>
                  <a:cxn ang="0">
                    <a:pos x="917" y="2045"/>
                  </a:cxn>
                  <a:cxn ang="0">
                    <a:pos x="988" y="2538"/>
                  </a:cxn>
                  <a:cxn ang="0">
                    <a:pos x="988" y="2961"/>
                  </a:cxn>
                  <a:cxn ang="0">
                    <a:pos x="988" y="3454"/>
                  </a:cxn>
                  <a:cxn ang="0">
                    <a:pos x="776" y="3032"/>
                  </a:cxn>
                  <a:cxn ang="0">
                    <a:pos x="706" y="2609"/>
                  </a:cxn>
                  <a:cxn ang="0">
                    <a:pos x="706" y="2115"/>
                  </a:cxn>
                  <a:cxn ang="0">
                    <a:pos x="776" y="1622"/>
                  </a:cxn>
                  <a:cxn ang="0">
                    <a:pos x="706" y="1"/>
                  </a:cxn>
                  <a:cxn ang="0">
                    <a:pos x="565" y="71"/>
                  </a:cxn>
                  <a:cxn ang="0">
                    <a:pos x="353" y="424"/>
                  </a:cxn>
                  <a:cxn ang="0">
                    <a:pos x="212" y="917"/>
                  </a:cxn>
                  <a:cxn ang="0">
                    <a:pos x="71" y="1481"/>
                  </a:cxn>
                  <a:cxn ang="0">
                    <a:pos x="1" y="2679"/>
                  </a:cxn>
                  <a:cxn ang="0">
                    <a:pos x="1" y="3102"/>
                  </a:cxn>
                  <a:cxn ang="0">
                    <a:pos x="71" y="3384"/>
                  </a:cxn>
                  <a:cxn ang="0">
                    <a:pos x="142" y="3595"/>
                  </a:cxn>
                  <a:cxn ang="0">
                    <a:pos x="424" y="3877"/>
                  </a:cxn>
                  <a:cxn ang="0">
                    <a:pos x="706" y="4159"/>
                  </a:cxn>
                  <a:cxn ang="0">
                    <a:pos x="988" y="4371"/>
                  </a:cxn>
                  <a:cxn ang="0">
                    <a:pos x="1340" y="4512"/>
                  </a:cxn>
                  <a:cxn ang="0">
                    <a:pos x="1622" y="4582"/>
                  </a:cxn>
                  <a:cxn ang="0">
                    <a:pos x="1763" y="4512"/>
                  </a:cxn>
                  <a:cxn ang="0">
                    <a:pos x="1833" y="4441"/>
                  </a:cxn>
                  <a:cxn ang="0">
                    <a:pos x="1974" y="4300"/>
                  </a:cxn>
                  <a:cxn ang="0">
                    <a:pos x="1974" y="4159"/>
                  </a:cxn>
                  <a:cxn ang="0">
                    <a:pos x="2045" y="3736"/>
                  </a:cxn>
                  <a:cxn ang="0">
                    <a:pos x="2045" y="3173"/>
                  </a:cxn>
                  <a:cxn ang="0">
                    <a:pos x="1974" y="2538"/>
                  </a:cxn>
                  <a:cxn ang="0">
                    <a:pos x="1833" y="1833"/>
                  </a:cxn>
                  <a:cxn ang="0">
                    <a:pos x="1622" y="1199"/>
                  </a:cxn>
                  <a:cxn ang="0">
                    <a:pos x="1410" y="635"/>
                  </a:cxn>
                  <a:cxn ang="0">
                    <a:pos x="1129" y="212"/>
                  </a:cxn>
                  <a:cxn ang="0">
                    <a:pos x="988" y="71"/>
                  </a:cxn>
                  <a:cxn ang="0">
                    <a:pos x="847" y="1"/>
                  </a:cxn>
                </a:cxnLst>
                <a:rect l="T0" t="T1" r="T2" b="T3"/>
                <a:pathLst>
                  <a:path w="2045" h="4583" extrusionOk="0">
                    <a:moveTo>
                      <a:pt x="776" y="1622"/>
                    </a:moveTo>
                    <a:lnTo>
                      <a:pt x="917" y="2045"/>
                    </a:lnTo>
                    <a:lnTo>
                      <a:pt x="988" y="2538"/>
                    </a:lnTo>
                    <a:lnTo>
                      <a:pt x="988" y="2961"/>
                    </a:lnTo>
                    <a:lnTo>
                      <a:pt x="988" y="3454"/>
                    </a:lnTo>
                    <a:lnTo>
                      <a:pt x="776" y="3032"/>
                    </a:lnTo>
                    <a:lnTo>
                      <a:pt x="706" y="2609"/>
                    </a:lnTo>
                    <a:lnTo>
                      <a:pt x="706" y="2115"/>
                    </a:lnTo>
                    <a:lnTo>
                      <a:pt x="776" y="1622"/>
                    </a:lnTo>
                    <a:close/>
                    <a:moveTo>
                      <a:pt x="706" y="1"/>
                    </a:moveTo>
                    <a:lnTo>
                      <a:pt x="565" y="71"/>
                    </a:lnTo>
                    <a:lnTo>
                      <a:pt x="353" y="424"/>
                    </a:lnTo>
                    <a:lnTo>
                      <a:pt x="212" y="917"/>
                    </a:lnTo>
                    <a:lnTo>
                      <a:pt x="71" y="1481"/>
                    </a:lnTo>
                    <a:lnTo>
                      <a:pt x="1" y="2679"/>
                    </a:lnTo>
                    <a:lnTo>
                      <a:pt x="1" y="3102"/>
                    </a:lnTo>
                    <a:lnTo>
                      <a:pt x="71" y="3384"/>
                    </a:lnTo>
                    <a:lnTo>
                      <a:pt x="142" y="3595"/>
                    </a:lnTo>
                    <a:lnTo>
                      <a:pt x="424" y="3877"/>
                    </a:lnTo>
                    <a:lnTo>
                      <a:pt x="706" y="4159"/>
                    </a:lnTo>
                    <a:lnTo>
                      <a:pt x="988" y="4371"/>
                    </a:lnTo>
                    <a:lnTo>
                      <a:pt x="1340" y="4512"/>
                    </a:lnTo>
                    <a:lnTo>
                      <a:pt x="1622" y="4582"/>
                    </a:lnTo>
                    <a:lnTo>
                      <a:pt x="1763" y="4512"/>
                    </a:lnTo>
                    <a:lnTo>
                      <a:pt x="1833" y="4441"/>
                    </a:lnTo>
                    <a:lnTo>
                      <a:pt x="1974" y="4300"/>
                    </a:lnTo>
                    <a:lnTo>
                      <a:pt x="1974" y="4159"/>
                    </a:lnTo>
                    <a:lnTo>
                      <a:pt x="2045" y="3736"/>
                    </a:lnTo>
                    <a:lnTo>
                      <a:pt x="2045" y="3173"/>
                    </a:lnTo>
                    <a:lnTo>
                      <a:pt x="1974" y="2538"/>
                    </a:lnTo>
                    <a:lnTo>
                      <a:pt x="1833" y="1833"/>
                    </a:lnTo>
                    <a:lnTo>
                      <a:pt x="1622" y="1199"/>
                    </a:lnTo>
                    <a:lnTo>
                      <a:pt x="1410" y="635"/>
                    </a:lnTo>
                    <a:lnTo>
                      <a:pt x="1129" y="212"/>
                    </a:lnTo>
                    <a:lnTo>
                      <a:pt x="988" y="71"/>
                    </a:lnTo>
                    <a:lnTo>
                      <a:pt x="847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Shape 608"/>
              <p:cNvSpPr>
                <a:spLocks/>
              </p:cNvSpPr>
              <p:nvPr/>
            </p:nvSpPr>
            <p:spPr bwMode="auto">
              <a:xfrm>
                <a:off x="4152014" y="2905386"/>
                <a:ext cx="86761" cy="104226"/>
              </a:xfrm>
              <a:custGeom>
                <a:avLst/>
                <a:gdLst>
                  <a:gd name="T0" fmla="*/ 0 w 3525"/>
                  <a:gd name="T1" fmla="*/ 0 h 4160"/>
                  <a:gd name="T2" fmla="*/ 3525 w 3525"/>
                  <a:gd name="T3" fmla="*/ 4160 h 4160"/>
                </a:gdLst>
                <a:ahLst/>
                <a:cxnLst>
                  <a:cxn ang="0">
                    <a:pos x="3031" y="1"/>
                  </a:cxn>
                  <a:cxn ang="0">
                    <a:pos x="2960" y="142"/>
                  </a:cxn>
                  <a:cxn ang="0">
                    <a:pos x="2749" y="494"/>
                  </a:cxn>
                  <a:cxn ang="0">
                    <a:pos x="2326" y="1692"/>
                  </a:cxn>
                  <a:cxn ang="0">
                    <a:pos x="2044" y="2327"/>
                  </a:cxn>
                  <a:cxn ang="0">
                    <a:pos x="1692" y="2891"/>
                  </a:cxn>
                  <a:cxn ang="0">
                    <a:pos x="1339" y="3314"/>
                  </a:cxn>
                  <a:cxn ang="0">
                    <a:pos x="1128" y="3455"/>
                  </a:cxn>
                  <a:cxn ang="0">
                    <a:pos x="846" y="3596"/>
                  </a:cxn>
                  <a:cxn ang="0">
                    <a:pos x="1128" y="2679"/>
                  </a:cxn>
                  <a:cxn ang="0">
                    <a:pos x="1410" y="1974"/>
                  </a:cxn>
                  <a:cxn ang="0">
                    <a:pos x="1903" y="1270"/>
                  </a:cxn>
                  <a:cxn ang="0">
                    <a:pos x="2538" y="565"/>
                  </a:cxn>
                  <a:cxn ang="0">
                    <a:pos x="2538" y="494"/>
                  </a:cxn>
                  <a:cxn ang="0">
                    <a:pos x="2467" y="565"/>
                  </a:cxn>
                  <a:cxn ang="0">
                    <a:pos x="1833" y="847"/>
                  </a:cxn>
                  <a:cxn ang="0">
                    <a:pos x="1128" y="1270"/>
                  </a:cxn>
                  <a:cxn ang="0">
                    <a:pos x="846" y="1481"/>
                  </a:cxn>
                  <a:cxn ang="0">
                    <a:pos x="705" y="1692"/>
                  </a:cxn>
                  <a:cxn ang="0">
                    <a:pos x="353" y="2256"/>
                  </a:cxn>
                  <a:cxn ang="0">
                    <a:pos x="71" y="2891"/>
                  </a:cxn>
                  <a:cxn ang="0">
                    <a:pos x="0" y="3243"/>
                  </a:cxn>
                  <a:cxn ang="0">
                    <a:pos x="0" y="3596"/>
                  </a:cxn>
                  <a:cxn ang="0">
                    <a:pos x="141" y="3878"/>
                  </a:cxn>
                  <a:cxn ang="0">
                    <a:pos x="353" y="4089"/>
                  </a:cxn>
                  <a:cxn ang="0">
                    <a:pos x="635" y="4159"/>
                  </a:cxn>
                  <a:cxn ang="0">
                    <a:pos x="916" y="4159"/>
                  </a:cxn>
                  <a:cxn ang="0">
                    <a:pos x="1269" y="4018"/>
                  </a:cxn>
                  <a:cxn ang="0">
                    <a:pos x="1551" y="3878"/>
                  </a:cxn>
                  <a:cxn ang="0">
                    <a:pos x="1903" y="3596"/>
                  </a:cxn>
                  <a:cxn ang="0">
                    <a:pos x="2185" y="3243"/>
                  </a:cxn>
                  <a:cxn ang="0">
                    <a:pos x="2820" y="2468"/>
                  </a:cxn>
                  <a:cxn ang="0">
                    <a:pos x="3242" y="1622"/>
                  </a:cxn>
                  <a:cxn ang="0">
                    <a:pos x="3383" y="1199"/>
                  </a:cxn>
                  <a:cxn ang="0">
                    <a:pos x="3454" y="847"/>
                  </a:cxn>
                  <a:cxn ang="0">
                    <a:pos x="3524" y="494"/>
                  </a:cxn>
                  <a:cxn ang="0">
                    <a:pos x="3454" y="283"/>
                  </a:cxn>
                  <a:cxn ang="0">
                    <a:pos x="3313" y="71"/>
                  </a:cxn>
                  <a:cxn ang="0">
                    <a:pos x="3101" y="1"/>
                  </a:cxn>
                </a:cxnLst>
                <a:rect l="T0" t="T1" r="T2" b="T3"/>
                <a:pathLst>
                  <a:path w="3525" h="4160" extrusionOk="0">
                    <a:moveTo>
                      <a:pt x="3031" y="1"/>
                    </a:moveTo>
                    <a:lnTo>
                      <a:pt x="2960" y="142"/>
                    </a:lnTo>
                    <a:lnTo>
                      <a:pt x="2749" y="494"/>
                    </a:lnTo>
                    <a:lnTo>
                      <a:pt x="2326" y="1692"/>
                    </a:lnTo>
                    <a:lnTo>
                      <a:pt x="2044" y="2327"/>
                    </a:lnTo>
                    <a:lnTo>
                      <a:pt x="1692" y="2891"/>
                    </a:lnTo>
                    <a:lnTo>
                      <a:pt x="1339" y="3314"/>
                    </a:lnTo>
                    <a:lnTo>
                      <a:pt x="1128" y="3455"/>
                    </a:lnTo>
                    <a:lnTo>
                      <a:pt x="846" y="3596"/>
                    </a:lnTo>
                    <a:lnTo>
                      <a:pt x="1128" y="2679"/>
                    </a:lnTo>
                    <a:lnTo>
                      <a:pt x="1410" y="1974"/>
                    </a:lnTo>
                    <a:lnTo>
                      <a:pt x="1903" y="1270"/>
                    </a:lnTo>
                    <a:lnTo>
                      <a:pt x="2538" y="565"/>
                    </a:lnTo>
                    <a:lnTo>
                      <a:pt x="2538" y="494"/>
                    </a:lnTo>
                    <a:lnTo>
                      <a:pt x="2467" y="565"/>
                    </a:lnTo>
                    <a:lnTo>
                      <a:pt x="1833" y="847"/>
                    </a:lnTo>
                    <a:lnTo>
                      <a:pt x="1128" y="1270"/>
                    </a:lnTo>
                    <a:lnTo>
                      <a:pt x="846" y="1481"/>
                    </a:lnTo>
                    <a:lnTo>
                      <a:pt x="705" y="1692"/>
                    </a:lnTo>
                    <a:lnTo>
                      <a:pt x="353" y="2256"/>
                    </a:lnTo>
                    <a:lnTo>
                      <a:pt x="71" y="2891"/>
                    </a:lnTo>
                    <a:lnTo>
                      <a:pt x="0" y="3243"/>
                    </a:lnTo>
                    <a:lnTo>
                      <a:pt x="0" y="3596"/>
                    </a:lnTo>
                    <a:lnTo>
                      <a:pt x="141" y="3878"/>
                    </a:lnTo>
                    <a:lnTo>
                      <a:pt x="353" y="4089"/>
                    </a:lnTo>
                    <a:lnTo>
                      <a:pt x="635" y="4159"/>
                    </a:lnTo>
                    <a:lnTo>
                      <a:pt x="916" y="4159"/>
                    </a:lnTo>
                    <a:lnTo>
                      <a:pt x="1269" y="4018"/>
                    </a:lnTo>
                    <a:lnTo>
                      <a:pt x="1551" y="3878"/>
                    </a:lnTo>
                    <a:lnTo>
                      <a:pt x="1903" y="3596"/>
                    </a:lnTo>
                    <a:lnTo>
                      <a:pt x="2185" y="3243"/>
                    </a:lnTo>
                    <a:lnTo>
                      <a:pt x="2820" y="2468"/>
                    </a:lnTo>
                    <a:lnTo>
                      <a:pt x="3242" y="1622"/>
                    </a:lnTo>
                    <a:lnTo>
                      <a:pt x="3383" y="1199"/>
                    </a:lnTo>
                    <a:lnTo>
                      <a:pt x="3454" y="847"/>
                    </a:lnTo>
                    <a:lnTo>
                      <a:pt x="3524" y="494"/>
                    </a:lnTo>
                    <a:lnTo>
                      <a:pt x="3454" y="283"/>
                    </a:lnTo>
                    <a:lnTo>
                      <a:pt x="3313" y="71"/>
                    </a:lnTo>
                    <a:lnTo>
                      <a:pt x="3101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Shape 609"/>
              <p:cNvSpPr>
                <a:spLocks/>
              </p:cNvSpPr>
              <p:nvPr/>
            </p:nvSpPr>
            <p:spPr bwMode="auto">
              <a:xfrm>
                <a:off x="4198510" y="3032808"/>
                <a:ext cx="145323" cy="110740"/>
              </a:xfrm>
              <a:custGeom>
                <a:avLst/>
                <a:gdLst>
                  <a:gd name="T0" fmla="*/ 0 w 5851"/>
                  <a:gd name="T1" fmla="*/ 0 h 4160"/>
                  <a:gd name="T2" fmla="*/ 5851 w 5851"/>
                  <a:gd name="T3" fmla="*/ 4160 h 4160"/>
                </a:gdLst>
                <a:ahLst/>
                <a:cxnLst>
                  <a:cxn ang="0">
                    <a:pos x="987" y="1"/>
                  </a:cxn>
                  <a:cxn ang="0">
                    <a:pos x="635" y="71"/>
                  </a:cxn>
                  <a:cxn ang="0">
                    <a:pos x="494" y="142"/>
                  </a:cxn>
                  <a:cxn ang="0">
                    <a:pos x="705" y="142"/>
                  </a:cxn>
                  <a:cxn ang="0">
                    <a:pos x="917" y="212"/>
                  </a:cxn>
                  <a:cxn ang="0">
                    <a:pos x="1198" y="283"/>
                  </a:cxn>
                  <a:cxn ang="0">
                    <a:pos x="1833" y="635"/>
                  </a:cxn>
                  <a:cxn ang="0">
                    <a:pos x="2467" y="1129"/>
                  </a:cxn>
                  <a:cxn ang="0">
                    <a:pos x="3665" y="2186"/>
                  </a:cxn>
                  <a:cxn ang="0">
                    <a:pos x="4441" y="2961"/>
                  </a:cxn>
                  <a:cxn ang="0">
                    <a:pos x="3947" y="2961"/>
                  </a:cxn>
                  <a:cxn ang="0">
                    <a:pos x="3242" y="2820"/>
                  </a:cxn>
                  <a:cxn ang="0">
                    <a:pos x="2467" y="2609"/>
                  </a:cxn>
                  <a:cxn ang="0">
                    <a:pos x="1692" y="2327"/>
                  </a:cxn>
                  <a:cxn ang="0">
                    <a:pos x="987" y="1904"/>
                  </a:cxn>
                  <a:cxn ang="0">
                    <a:pos x="423" y="1481"/>
                  </a:cxn>
                  <a:cxn ang="0">
                    <a:pos x="212" y="1269"/>
                  </a:cxn>
                  <a:cxn ang="0">
                    <a:pos x="71" y="988"/>
                  </a:cxn>
                  <a:cxn ang="0">
                    <a:pos x="0" y="706"/>
                  </a:cxn>
                  <a:cxn ang="0">
                    <a:pos x="0" y="988"/>
                  </a:cxn>
                  <a:cxn ang="0">
                    <a:pos x="71" y="1481"/>
                  </a:cxn>
                  <a:cxn ang="0">
                    <a:pos x="282" y="1974"/>
                  </a:cxn>
                  <a:cxn ang="0">
                    <a:pos x="635" y="2468"/>
                  </a:cxn>
                  <a:cxn ang="0">
                    <a:pos x="1057" y="2891"/>
                  </a:cxn>
                  <a:cxn ang="0">
                    <a:pos x="1480" y="3243"/>
                  </a:cxn>
                  <a:cxn ang="0">
                    <a:pos x="2044" y="3525"/>
                  </a:cxn>
                  <a:cxn ang="0">
                    <a:pos x="2538" y="3807"/>
                  </a:cxn>
                  <a:cxn ang="0">
                    <a:pos x="3101" y="4018"/>
                  </a:cxn>
                  <a:cxn ang="0">
                    <a:pos x="3665" y="4089"/>
                  </a:cxn>
                  <a:cxn ang="0">
                    <a:pos x="4229" y="4159"/>
                  </a:cxn>
                  <a:cxn ang="0">
                    <a:pos x="4723" y="4159"/>
                  </a:cxn>
                  <a:cxn ang="0">
                    <a:pos x="5146" y="4018"/>
                  </a:cxn>
                  <a:cxn ang="0">
                    <a:pos x="5498" y="3807"/>
                  </a:cxn>
                  <a:cxn ang="0">
                    <a:pos x="5709" y="3455"/>
                  </a:cxn>
                  <a:cxn ang="0">
                    <a:pos x="5850" y="3032"/>
                  </a:cxn>
                  <a:cxn ang="0">
                    <a:pos x="5850" y="2750"/>
                  </a:cxn>
                  <a:cxn ang="0">
                    <a:pos x="5780" y="2397"/>
                  </a:cxn>
                  <a:cxn ang="0">
                    <a:pos x="5568" y="2115"/>
                  </a:cxn>
                  <a:cxn ang="0">
                    <a:pos x="5286" y="1763"/>
                  </a:cxn>
                  <a:cxn ang="0">
                    <a:pos x="5005" y="1481"/>
                  </a:cxn>
                  <a:cxn ang="0">
                    <a:pos x="4582" y="1199"/>
                  </a:cxn>
                  <a:cxn ang="0">
                    <a:pos x="3736" y="635"/>
                  </a:cxn>
                  <a:cxn ang="0">
                    <a:pos x="2749" y="283"/>
                  </a:cxn>
                  <a:cxn ang="0">
                    <a:pos x="1762" y="1"/>
                  </a:cxn>
                </a:cxnLst>
                <a:rect l="T0" t="T1" r="T2" b="T3"/>
                <a:pathLst>
                  <a:path w="5851" h="4160" extrusionOk="0">
                    <a:moveTo>
                      <a:pt x="987" y="1"/>
                    </a:moveTo>
                    <a:lnTo>
                      <a:pt x="635" y="71"/>
                    </a:lnTo>
                    <a:lnTo>
                      <a:pt x="494" y="142"/>
                    </a:lnTo>
                    <a:lnTo>
                      <a:pt x="705" y="142"/>
                    </a:lnTo>
                    <a:lnTo>
                      <a:pt x="917" y="212"/>
                    </a:lnTo>
                    <a:lnTo>
                      <a:pt x="1198" y="283"/>
                    </a:lnTo>
                    <a:lnTo>
                      <a:pt x="1833" y="635"/>
                    </a:lnTo>
                    <a:lnTo>
                      <a:pt x="2467" y="1129"/>
                    </a:lnTo>
                    <a:lnTo>
                      <a:pt x="3665" y="2186"/>
                    </a:lnTo>
                    <a:lnTo>
                      <a:pt x="4441" y="2961"/>
                    </a:lnTo>
                    <a:lnTo>
                      <a:pt x="3947" y="2961"/>
                    </a:lnTo>
                    <a:lnTo>
                      <a:pt x="3242" y="2820"/>
                    </a:lnTo>
                    <a:lnTo>
                      <a:pt x="2467" y="2609"/>
                    </a:lnTo>
                    <a:lnTo>
                      <a:pt x="1692" y="2327"/>
                    </a:lnTo>
                    <a:lnTo>
                      <a:pt x="987" y="1904"/>
                    </a:lnTo>
                    <a:lnTo>
                      <a:pt x="423" y="1481"/>
                    </a:lnTo>
                    <a:lnTo>
                      <a:pt x="212" y="1269"/>
                    </a:lnTo>
                    <a:lnTo>
                      <a:pt x="71" y="988"/>
                    </a:lnTo>
                    <a:lnTo>
                      <a:pt x="0" y="706"/>
                    </a:lnTo>
                    <a:lnTo>
                      <a:pt x="0" y="988"/>
                    </a:lnTo>
                    <a:lnTo>
                      <a:pt x="71" y="1481"/>
                    </a:lnTo>
                    <a:lnTo>
                      <a:pt x="282" y="1974"/>
                    </a:lnTo>
                    <a:lnTo>
                      <a:pt x="635" y="2468"/>
                    </a:lnTo>
                    <a:lnTo>
                      <a:pt x="1057" y="2891"/>
                    </a:lnTo>
                    <a:lnTo>
                      <a:pt x="1480" y="3243"/>
                    </a:lnTo>
                    <a:lnTo>
                      <a:pt x="2044" y="3525"/>
                    </a:lnTo>
                    <a:lnTo>
                      <a:pt x="2538" y="3807"/>
                    </a:lnTo>
                    <a:lnTo>
                      <a:pt x="3101" y="4018"/>
                    </a:lnTo>
                    <a:lnTo>
                      <a:pt x="3665" y="4089"/>
                    </a:lnTo>
                    <a:lnTo>
                      <a:pt x="4229" y="4159"/>
                    </a:lnTo>
                    <a:lnTo>
                      <a:pt x="4723" y="4159"/>
                    </a:lnTo>
                    <a:lnTo>
                      <a:pt x="5146" y="4018"/>
                    </a:lnTo>
                    <a:lnTo>
                      <a:pt x="5498" y="3807"/>
                    </a:lnTo>
                    <a:lnTo>
                      <a:pt x="5709" y="3455"/>
                    </a:lnTo>
                    <a:lnTo>
                      <a:pt x="5850" y="3032"/>
                    </a:lnTo>
                    <a:lnTo>
                      <a:pt x="5850" y="2750"/>
                    </a:lnTo>
                    <a:lnTo>
                      <a:pt x="5780" y="2397"/>
                    </a:lnTo>
                    <a:lnTo>
                      <a:pt x="5568" y="2115"/>
                    </a:lnTo>
                    <a:lnTo>
                      <a:pt x="5286" y="1763"/>
                    </a:lnTo>
                    <a:lnTo>
                      <a:pt x="5005" y="1481"/>
                    </a:lnTo>
                    <a:lnTo>
                      <a:pt x="4582" y="1199"/>
                    </a:lnTo>
                    <a:lnTo>
                      <a:pt x="3736" y="635"/>
                    </a:lnTo>
                    <a:lnTo>
                      <a:pt x="2749" y="283"/>
                    </a:lnTo>
                    <a:lnTo>
                      <a:pt x="1762" y="1"/>
                    </a:lnTo>
                    <a:close/>
                  </a:path>
                </a:pathLst>
              </a:custGeom>
              <a:solidFill>
                <a:srgbClr val="97BFAC"/>
              </a:solidFill>
              <a:ln w="9525">
                <a:noFill/>
                <a:round/>
                <a:headEnd/>
                <a:tailEnd/>
              </a:ln>
            </p:spPr>
            <p:txBody>
              <a:bodyPr lIns="91425" tIns="91425" rIns="91425" bIns="91425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6" name="TextBox 5"/>
          <p:cNvSpPr txBox="1"/>
          <p:nvPr userDrawn="1"/>
        </p:nvSpPr>
        <p:spPr>
          <a:xfrm>
            <a:off x="0" y="488189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rgbClr val="000000"/>
                </a:solidFill>
                <a:latin typeface="Arial" charset="0"/>
                <a:ea typeface="+mn-ea"/>
                <a:cs typeface="Arial" charset="0"/>
                <a:sym typeface="Arial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1200" baseline="0" dirty="0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©</a:t>
            </a:r>
            <a:r>
              <a:rPr lang="ru-RU" sz="1400" kern="1200" baseline="0" dirty="0" err="1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Тарасенко</a:t>
            </a:r>
            <a:r>
              <a:rPr lang="ru-RU" sz="1400" kern="1200" baseline="0" dirty="0" smtClean="0">
                <a:solidFill>
                  <a:srgbClr val="92D050"/>
                </a:solidFill>
                <a:latin typeface="Arial" charset="0"/>
                <a:ea typeface="+mn-ea"/>
                <a:cs typeface="Arial" charset="0"/>
                <a:sym typeface="Arial" charset="0"/>
              </a:rPr>
              <a:t> С.Н.</a:t>
            </a:r>
          </a:p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/>
          <p:cNvSpPr txBox="1">
            <a:spLocks noGrp="1"/>
          </p:cNvSpPr>
          <p:nvPr>
            <p:ph type="title"/>
          </p:nvPr>
        </p:nvSpPr>
        <p:spPr bwMode="auto">
          <a:xfrm>
            <a:off x="628650" y="587375"/>
            <a:ext cx="60102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7" name="Shape 7"/>
          <p:cNvSpPr txBox="1">
            <a:spLocks noGrp="1"/>
          </p:cNvSpPr>
          <p:nvPr>
            <p:ph type="body" idx="1"/>
          </p:nvPr>
        </p:nvSpPr>
        <p:spPr bwMode="auto">
          <a:xfrm>
            <a:off x="628650" y="1504950"/>
            <a:ext cx="601027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lvl="1" indent="-28575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lvl="2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lvl="3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lvl="4" indent="-228600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hape 629"/>
          <p:cNvSpPr txBox="1">
            <a:spLocks noGrp="1"/>
          </p:cNvSpPr>
          <p:nvPr>
            <p:ph type="ctrTitle"/>
          </p:nvPr>
        </p:nvSpPr>
        <p:spPr>
          <a:xfrm>
            <a:off x="1258888" y="1851025"/>
            <a:ext cx="6697662" cy="1158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Yellowtail"/>
              <a:buNone/>
            </a:pPr>
            <a:r>
              <a:rPr lang="ru-RU" sz="3600" i="1" dirty="0" smtClean="0">
                <a:latin typeface="Arial" charset="0"/>
                <a:cs typeface="Arial" charset="0"/>
                <a:sym typeface="Yellowtail"/>
              </a:rPr>
              <a:t>Рабочая программа углубленного изучения информатики</a:t>
            </a:r>
            <a:br>
              <a:rPr lang="ru-RU" sz="3600" i="1" dirty="0" smtClean="0">
                <a:latin typeface="Arial" charset="0"/>
                <a:cs typeface="Arial" charset="0"/>
                <a:sym typeface="Yellowtail"/>
              </a:rPr>
            </a:br>
            <a:r>
              <a:rPr lang="ru-RU" sz="3600" i="1" dirty="0" smtClean="0">
                <a:latin typeface="Arial" charset="0"/>
                <a:cs typeface="Arial" charset="0"/>
                <a:sym typeface="Yellowtail"/>
              </a:rPr>
              <a:t>«Формула двоичного кода»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hape 649"/>
          <p:cNvSpPr txBox="1">
            <a:spLocks noGrp="1"/>
          </p:cNvSpPr>
          <p:nvPr>
            <p:ph type="ctrTitle" idx="4294967295"/>
          </p:nvPr>
        </p:nvSpPr>
        <p:spPr>
          <a:xfrm>
            <a:off x="900113" y="3148013"/>
            <a:ext cx="5154612" cy="987425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SzPts val="4800"/>
              <a:buFont typeface="Yellowtail"/>
              <a:buNone/>
            </a:pPr>
            <a: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  <a:t>3.</a:t>
            </a:r>
            <a:b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</a:br>
            <a:r>
              <a:rPr lang="ru-RU" sz="4800" i="1" smtClean="0">
                <a:solidFill>
                  <a:srgbClr val="FFFFFF"/>
                </a:solidFill>
                <a:latin typeface="Arial" charset="0"/>
                <a:cs typeface="Arial" charset="0"/>
                <a:sym typeface="Yellowtail"/>
              </a:rPr>
              <a:t>Адресат программы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hape 701"/>
          <p:cNvSpPr txBox="1">
            <a:spLocks noGrp="1"/>
          </p:cNvSpPr>
          <p:nvPr>
            <p:ph type="title"/>
          </p:nvPr>
        </p:nvSpPr>
        <p:spPr>
          <a:xfrm>
            <a:off x="0" y="4084638"/>
            <a:ext cx="6010275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97BFAC"/>
              </a:buClr>
              <a:buFont typeface="Yellowtail"/>
              <a:buNone/>
            </a:pPr>
            <a:r>
              <a:rPr lang="ru-RU" sz="2600" b="1" i="1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Адресат программы –</a:t>
            </a:r>
            <a:br>
              <a:rPr lang="ru-RU" sz="2600" b="1" i="1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</a:br>
            <a:r>
              <a:rPr lang="ru-RU" sz="2600" b="1" i="1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дети, успешно осваивающие программу начальной школы и прошедшие собеседование-отбор</a:t>
            </a:r>
          </a:p>
        </p:txBody>
      </p:sp>
      <p:sp>
        <p:nvSpPr>
          <p:cNvPr id="29698" name="Shape 702"/>
          <p:cNvSpPr>
            <a:spLocks noChangeArrowheads="1"/>
          </p:cNvSpPr>
          <p:nvPr/>
        </p:nvSpPr>
        <p:spPr bwMode="auto">
          <a:xfrm>
            <a:off x="2987675" y="339725"/>
            <a:ext cx="2160588" cy="1708150"/>
          </a:xfrm>
          <a:prstGeom prst="ellipse">
            <a:avLst/>
          </a:prstGeom>
          <a:noFill/>
          <a:ln w="76200">
            <a:solidFill>
              <a:srgbClr val="93B770"/>
            </a:solidFill>
            <a:round/>
            <a:headEnd type="none" w="sm" len="sm"/>
            <a:tailEnd type="none" w="sm" len="sm"/>
          </a:ln>
        </p:spPr>
        <p:txBody>
          <a:bodyPr lIns="91425" tIns="91425" rIns="91425" bIns="91425" anchor="ctr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>
                <a:solidFill>
                  <a:srgbClr val="666666"/>
                </a:solidFill>
                <a:sym typeface="Neuton"/>
              </a:rPr>
              <a:t>Собеседование-</a:t>
            </a:r>
          </a:p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>
                <a:solidFill>
                  <a:srgbClr val="666666"/>
                </a:solidFill>
                <a:sym typeface="Neuton"/>
              </a:rPr>
              <a:t>отбор</a:t>
            </a:r>
          </a:p>
        </p:txBody>
      </p:sp>
      <p:sp>
        <p:nvSpPr>
          <p:cNvPr id="29699" name="Shape 703"/>
          <p:cNvSpPr>
            <a:spLocks noChangeArrowheads="1"/>
          </p:cNvSpPr>
          <p:nvPr/>
        </p:nvSpPr>
        <p:spPr bwMode="auto">
          <a:xfrm>
            <a:off x="179388" y="268288"/>
            <a:ext cx="1871662" cy="1773237"/>
          </a:xfrm>
          <a:prstGeom prst="ellipse">
            <a:avLst/>
          </a:prstGeom>
          <a:noFill/>
          <a:ln w="76200">
            <a:solidFill>
              <a:srgbClr val="BDCC64"/>
            </a:solidFill>
            <a:round/>
            <a:headEnd type="none" w="sm" len="sm"/>
            <a:tailEnd type="none" w="sm" len="sm"/>
          </a:ln>
        </p:spPr>
        <p:txBody>
          <a:bodyPr lIns="91425" tIns="91425" rIns="91425" bIns="91425" anchor="ctr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>
                <a:solidFill>
                  <a:srgbClr val="666666"/>
                </a:solidFill>
                <a:sym typeface="Neuton"/>
              </a:rPr>
              <a:t>Успешное освоение программы</a:t>
            </a:r>
          </a:p>
        </p:txBody>
      </p:sp>
      <p:sp>
        <p:nvSpPr>
          <p:cNvPr id="29700" name="Shape 704"/>
          <p:cNvSpPr>
            <a:spLocks noChangeArrowheads="1"/>
          </p:cNvSpPr>
          <p:nvPr/>
        </p:nvSpPr>
        <p:spPr bwMode="auto">
          <a:xfrm>
            <a:off x="5724525" y="339725"/>
            <a:ext cx="1800225" cy="1728788"/>
          </a:xfrm>
          <a:prstGeom prst="ellipse">
            <a:avLst/>
          </a:prstGeom>
          <a:noFill/>
          <a:ln w="76200">
            <a:solidFill>
              <a:srgbClr val="97BFAC"/>
            </a:solidFill>
            <a:round/>
            <a:headEnd type="none" w="sm" len="sm"/>
            <a:tailEnd type="none" w="sm" len="sm"/>
          </a:ln>
        </p:spPr>
        <p:txBody>
          <a:bodyPr lIns="91425" tIns="91425" rIns="91425" bIns="91425" anchor="ctr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>
                <a:solidFill>
                  <a:srgbClr val="666666"/>
                </a:solidFill>
                <a:sym typeface="Neuton"/>
              </a:rPr>
              <a:t>Программа «Формула двоичного кода»</a:t>
            </a:r>
          </a:p>
        </p:txBody>
      </p:sp>
      <p:sp>
        <p:nvSpPr>
          <p:cNvPr id="29701" name="Shape 337"/>
          <p:cNvSpPr>
            <a:spLocks/>
          </p:cNvSpPr>
          <p:nvPr/>
        </p:nvSpPr>
        <p:spPr bwMode="auto">
          <a:xfrm rot="2963660">
            <a:off x="1857375" y="604838"/>
            <a:ext cx="1044575" cy="1089025"/>
          </a:xfrm>
          <a:custGeom>
            <a:avLst/>
            <a:gdLst>
              <a:gd name="T0" fmla="*/ 2147483647 w 17374"/>
              <a:gd name="T1" fmla="*/ 2147483647 h 17593"/>
              <a:gd name="T2" fmla="*/ 2147483647 w 17374"/>
              <a:gd name="T3" fmla="*/ 2147483647 h 17593"/>
              <a:gd name="T4" fmla="*/ 2147483647 w 17374"/>
              <a:gd name="T5" fmla="*/ 2147483647 h 17593"/>
              <a:gd name="T6" fmla="*/ 2147483647 w 17374"/>
              <a:gd name="T7" fmla="*/ 2147483647 h 17593"/>
              <a:gd name="T8" fmla="*/ 2147483647 w 17374"/>
              <a:gd name="T9" fmla="*/ 2147483647 h 17593"/>
              <a:gd name="T10" fmla="*/ 2147483647 w 17374"/>
              <a:gd name="T11" fmla="*/ 2147483647 h 17593"/>
              <a:gd name="T12" fmla="*/ 2147483647 w 17374"/>
              <a:gd name="T13" fmla="*/ 2147483647 h 17593"/>
              <a:gd name="T14" fmla="*/ 2147483647 w 17374"/>
              <a:gd name="T15" fmla="*/ 2147483647 h 17593"/>
              <a:gd name="T16" fmla="*/ 2147483647 w 17374"/>
              <a:gd name="T17" fmla="*/ 2147483647 h 17593"/>
              <a:gd name="T18" fmla="*/ 2147483647 w 17374"/>
              <a:gd name="T19" fmla="*/ 2147483647 h 17593"/>
              <a:gd name="T20" fmla="*/ 2147483647 w 17374"/>
              <a:gd name="T21" fmla="*/ 2147483647 h 17593"/>
              <a:gd name="T22" fmla="*/ 2147483647 w 17374"/>
              <a:gd name="T23" fmla="*/ 2147483647 h 17593"/>
              <a:gd name="T24" fmla="*/ 2147483647 w 17374"/>
              <a:gd name="T25" fmla="*/ 2147483647 h 17593"/>
              <a:gd name="T26" fmla="*/ 2147483647 w 17374"/>
              <a:gd name="T27" fmla="*/ 2147483647 h 17593"/>
              <a:gd name="T28" fmla="*/ 2147483647 w 17374"/>
              <a:gd name="T29" fmla="*/ 2147483647 h 17593"/>
              <a:gd name="T30" fmla="*/ 2147483647 w 17374"/>
              <a:gd name="T31" fmla="*/ 2147483647 h 17593"/>
              <a:gd name="T32" fmla="*/ 2147483647 w 17374"/>
              <a:gd name="T33" fmla="*/ 2147483647 h 17593"/>
              <a:gd name="T34" fmla="*/ 2147483647 w 17374"/>
              <a:gd name="T35" fmla="*/ 2147483647 h 17593"/>
              <a:gd name="T36" fmla="*/ 2147483647 w 17374"/>
              <a:gd name="T37" fmla="*/ 2147483647 h 17593"/>
              <a:gd name="T38" fmla="*/ 2147483647 w 17374"/>
              <a:gd name="T39" fmla="*/ 2147483647 h 17593"/>
              <a:gd name="T40" fmla="*/ 2147483647 w 17374"/>
              <a:gd name="T41" fmla="*/ 2147483647 h 17593"/>
              <a:gd name="T42" fmla="*/ 2147483647 w 17374"/>
              <a:gd name="T43" fmla="*/ 2147483647 h 17593"/>
              <a:gd name="T44" fmla="*/ 2147483647 w 17374"/>
              <a:gd name="T45" fmla="*/ 2147483647 h 17593"/>
              <a:gd name="T46" fmla="*/ 2147483647 w 17374"/>
              <a:gd name="T47" fmla="*/ 2147483647 h 17593"/>
              <a:gd name="T48" fmla="*/ 2147483647 w 17374"/>
              <a:gd name="T49" fmla="*/ 2147483647 h 17593"/>
              <a:gd name="T50" fmla="*/ 2147483647 w 17374"/>
              <a:gd name="T51" fmla="*/ 2147483647 h 17593"/>
              <a:gd name="T52" fmla="*/ 2147483647 w 17374"/>
              <a:gd name="T53" fmla="*/ 2147483647 h 17593"/>
              <a:gd name="T54" fmla="*/ 2147483647 w 17374"/>
              <a:gd name="T55" fmla="*/ 2147483647 h 17593"/>
              <a:gd name="T56" fmla="*/ 2147483647 w 17374"/>
              <a:gd name="T57" fmla="*/ 2147483647 h 17593"/>
              <a:gd name="T58" fmla="*/ 2147483647 w 17374"/>
              <a:gd name="T59" fmla="*/ 2147483647 h 17593"/>
              <a:gd name="T60" fmla="*/ 2147483647 w 17374"/>
              <a:gd name="T61" fmla="*/ 2147483647 h 17593"/>
              <a:gd name="T62" fmla="*/ 2147483647 w 17374"/>
              <a:gd name="T63" fmla="*/ 2147483647 h 17593"/>
              <a:gd name="T64" fmla="*/ 2147483647 w 17374"/>
              <a:gd name="T65" fmla="*/ 2147483647 h 17593"/>
              <a:gd name="T66" fmla="*/ 2147483647 w 17374"/>
              <a:gd name="T67" fmla="*/ 2147483647 h 17593"/>
              <a:gd name="T68" fmla="*/ 2147483647 w 17374"/>
              <a:gd name="T69" fmla="*/ 2147483647 h 17593"/>
              <a:gd name="T70" fmla="*/ 2147483647 w 17374"/>
              <a:gd name="T71" fmla="*/ 2147483647 h 17593"/>
              <a:gd name="T72" fmla="*/ 2147483647 w 17374"/>
              <a:gd name="T73" fmla="*/ 2147483647 h 17593"/>
              <a:gd name="T74" fmla="*/ 2147483647 w 17374"/>
              <a:gd name="T75" fmla="*/ 2147483647 h 17593"/>
              <a:gd name="T76" fmla="*/ 2147483647 w 17374"/>
              <a:gd name="T77" fmla="*/ 2147483647 h 17593"/>
              <a:gd name="T78" fmla="*/ 2147483647 w 17374"/>
              <a:gd name="T79" fmla="*/ 2147483647 h 17593"/>
              <a:gd name="T80" fmla="*/ 2147483647 w 17374"/>
              <a:gd name="T81" fmla="*/ 2147483647 h 17593"/>
              <a:gd name="T82" fmla="*/ 2147483647 w 17374"/>
              <a:gd name="T83" fmla="*/ 2147483647 h 17593"/>
              <a:gd name="T84" fmla="*/ 2147483647 w 17374"/>
              <a:gd name="T85" fmla="*/ 2147483647 h 17593"/>
              <a:gd name="T86" fmla="*/ 2147483647 w 17374"/>
              <a:gd name="T87" fmla="*/ 2147483647 h 17593"/>
              <a:gd name="T88" fmla="*/ 2147483647 w 17374"/>
              <a:gd name="T89" fmla="*/ 2147483647 h 17593"/>
              <a:gd name="T90" fmla="*/ 2147483647 w 17374"/>
              <a:gd name="T91" fmla="*/ 2147483647 h 17593"/>
              <a:gd name="T92" fmla="*/ 2147483647 w 17374"/>
              <a:gd name="T93" fmla="*/ 2147483647 h 17593"/>
              <a:gd name="T94" fmla="*/ 2147483647 w 17374"/>
              <a:gd name="T95" fmla="*/ 2147483647 h 17593"/>
              <a:gd name="T96" fmla="*/ 2147483647 w 17374"/>
              <a:gd name="T97" fmla="*/ 2147483647 h 17593"/>
              <a:gd name="T98" fmla="*/ 2147483647 w 17374"/>
              <a:gd name="T99" fmla="*/ 2147483647 h 17593"/>
              <a:gd name="T100" fmla="*/ 2147483647 w 17374"/>
              <a:gd name="T101" fmla="*/ 2147483647 h 17593"/>
              <a:gd name="T102" fmla="*/ 2147483647 w 17374"/>
              <a:gd name="T103" fmla="*/ 2147483647 h 17593"/>
              <a:gd name="T104" fmla="*/ 2147483647 w 17374"/>
              <a:gd name="T105" fmla="*/ 2147483647 h 17593"/>
              <a:gd name="T106" fmla="*/ 2147483647 w 17374"/>
              <a:gd name="T107" fmla="*/ 2147483647 h 17593"/>
              <a:gd name="T108" fmla="*/ 2147483647 w 17374"/>
              <a:gd name="T109" fmla="*/ 2147483647 h 17593"/>
              <a:gd name="T110" fmla="*/ 2147483647 w 17374"/>
              <a:gd name="T111" fmla="*/ 2147483647 h 17593"/>
              <a:gd name="T112" fmla="*/ 2147483647 w 17374"/>
              <a:gd name="T113" fmla="*/ 2147483647 h 17593"/>
              <a:gd name="T114" fmla="*/ 2147483647 w 17374"/>
              <a:gd name="T115" fmla="*/ 2147483647 h 17593"/>
              <a:gd name="T116" fmla="*/ 2147483647 w 17374"/>
              <a:gd name="T117" fmla="*/ 2147483647 h 1759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7374"/>
              <a:gd name="T178" fmla="*/ 0 h 17593"/>
              <a:gd name="T179" fmla="*/ 17374 w 17374"/>
              <a:gd name="T180" fmla="*/ 17593 h 1759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7C7F91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29702" name="Shape 337"/>
          <p:cNvSpPr>
            <a:spLocks/>
          </p:cNvSpPr>
          <p:nvPr/>
        </p:nvSpPr>
        <p:spPr bwMode="auto">
          <a:xfrm rot="2963660">
            <a:off x="4785519" y="640556"/>
            <a:ext cx="1030288" cy="949325"/>
          </a:xfrm>
          <a:custGeom>
            <a:avLst/>
            <a:gdLst>
              <a:gd name="T0" fmla="*/ 2147483647 w 17374"/>
              <a:gd name="T1" fmla="*/ 2147483647 h 17593"/>
              <a:gd name="T2" fmla="*/ 2147483647 w 17374"/>
              <a:gd name="T3" fmla="*/ 2147483647 h 17593"/>
              <a:gd name="T4" fmla="*/ 2147483647 w 17374"/>
              <a:gd name="T5" fmla="*/ 2147483647 h 17593"/>
              <a:gd name="T6" fmla="*/ 2147483647 w 17374"/>
              <a:gd name="T7" fmla="*/ 2147483647 h 17593"/>
              <a:gd name="T8" fmla="*/ 2147483647 w 17374"/>
              <a:gd name="T9" fmla="*/ 2147483647 h 17593"/>
              <a:gd name="T10" fmla="*/ 2147483647 w 17374"/>
              <a:gd name="T11" fmla="*/ 2147483647 h 17593"/>
              <a:gd name="T12" fmla="*/ 2147483647 w 17374"/>
              <a:gd name="T13" fmla="*/ 2147483647 h 17593"/>
              <a:gd name="T14" fmla="*/ 2147483647 w 17374"/>
              <a:gd name="T15" fmla="*/ 2147483647 h 17593"/>
              <a:gd name="T16" fmla="*/ 2147483647 w 17374"/>
              <a:gd name="T17" fmla="*/ 2147483647 h 17593"/>
              <a:gd name="T18" fmla="*/ 2147483647 w 17374"/>
              <a:gd name="T19" fmla="*/ 2147483647 h 17593"/>
              <a:gd name="T20" fmla="*/ 2147483647 w 17374"/>
              <a:gd name="T21" fmla="*/ 2147483647 h 17593"/>
              <a:gd name="T22" fmla="*/ 2147483647 w 17374"/>
              <a:gd name="T23" fmla="*/ 2147483647 h 17593"/>
              <a:gd name="T24" fmla="*/ 2147483647 w 17374"/>
              <a:gd name="T25" fmla="*/ 2147483647 h 17593"/>
              <a:gd name="T26" fmla="*/ 2147483647 w 17374"/>
              <a:gd name="T27" fmla="*/ 2147483647 h 17593"/>
              <a:gd name="T28" fmla="*/ 2147483647 w 17374"/>
              <a:gd name="T29" fmla="*/ 2147483647 h 17593"/>
              <a:gd name="T30" fmla="*/ 2147483647 w 17374"/>
              <a:gd name="T31" fmla="*/ 2147483647 h 17593"/>
              <a:gd name="T32" fmla="*/ 2147483647 w 17374"/>
              <a:gd name="T33" fmla="*/ 2147483647 h 17593"/>
              <a:gd name="T34" fmla="*/ 2147483647 w 17374"/>
              <a:gd name="T35" fmla="*/ 2147483647 h 17593"/>
              <a:gd name="T36" fmla="*/ 2147483647 w 17374"/>
              <a:gd name="T37" fmla="*/ 2147483647 h 17593"/>
              <a:gd name="T38" fmla="*/ 2147483647 w 17374"/>
              <a:gd name="T39" fmla="*/ 2147483647 h 17593"/>
              <a:gd name="T40" fmla="*/ 2147483647 w 17374"/>
              <a:gd name="T41" fmla="*/ 2147483647 h 17593"/>
              <a:gd name="T42" fmla="*/ 2147483647 w 17374"/>
              <a:gd name="T43" fmla="*/ 2147483647 h 17593"/>
              <a:gd name="T44" fmla="*/ 2147483647 w 17374"/>
              <a:gd name="T45" fmla="*/ 2147483647 h 17593"/>
              <a:gd name="T46" fmla="*/ 2147483647 w 17374"/>
              <a:gd name="T47" fmla="*/ 2147483647 h 17593"/>
              <a:gd name="T48" fmla="*/ 2147483647 w 17374"/>
              <a:gd name="T49" fmla="*/ 2147483647 h 17593"/>
              <a:gd name="T50" fmla="*/ 2147483647 w 17374"/>
              <a:gd name="T51" fmla="*/ 2147483647 h 17593"/>
              <a:gd name="T52" fmla="*/ 2147483647 w 17374"/>
              <a:gd name="T53" fmla="*/ 2147483647 h 17593"/>
              <a:gd name="T54" fmla="*/ 2147483647 w 17374"/>
              <a:gd name="T55" fmla="*/ 2147483647 h 17593"/>
              <a:gd name="T56" fmla="*/ 2147483647 w 17374"/>
              <a:gd name="T57" fmla="*/ 2147483647 h 17593"/>
              <a:gd name="T58" fmla="*/ 2147483647 w 17374"/>
              <a:gd name="T59" fmla="*/ 2147483647 h 17593"/>
              <a:gd name="T60" fmla="*/ 2147483647 w 17374"/>
              <a:gd name="T61" fmla="*/ 2147483647 h 17593"/>
              <a:gd name="T62" fmla="*/ 2147483647 w 17374"/>
              <a:gd name="T63" fmla="*/ 2147483647 h 17593"/>
              <a:gd name="T64" fmla="*/ 2147483647 w 17374"/>
              <a:gd name="T65" fmla="*/ 2147483647 h 17593"/>
              <a:gd name="T66" fmla="*/ 2147483647 w 17374"/>
              <a:gd name="T67" fmla="*/ 2147483647 h 17593"/>
              <a:gd name="T68" fmla="*/ 2147483647 w 17374"/>
              <a:gd name="T69" fmla="*/ 2147483647 h 17593"/>
              <a:gd name="T70" fmla="*/ 2147483647 w 17374"/>
              <a:gd name="T71" fmla="*/ 2147483647 h 17593"/>
              <a:gd name="T72" fmla="*/ 2147483647 w 17374"/>
              <a:gd name="T73" fmla="*/ 2147483647 h 17593"/>
              <a:gd name="T74" fmla="*/ 2147483647 w 17374"/>
              <a:gd name="T75" fmla="*/ 2147483647 h 17593"/>
              <a:gd name="T76" fmla="*/ 2147483647 w 17374"/>
              <a:gd name="T77" fmla="*/ 2147483647 h 17593"/>
              <a:gd name="T78" fmla="*/ 2147483647 w 17374"/>
              <a:gd name="T79" fmla="*/ 2147483647 h 17593"/>
              <a:gd name="T80" fmla="*/ 2147483647 w 17374"/>
              <a:gd name="T81" fmla="*/ 2147483647 h 17593"/>
              <a:gd name="T82" fmla="*/ 2147483647 w 17374"/>
              <a:gd name="T83" fmla="*/ 2147483647 h 17593"/>
              <a:gd name="T84" fmla="*/ 2147483647 w 17374"/>
              <a:gd name="T85" fmla="*/ 2147483647 h 17593"/>
              <a:gd name="T86" fmla="*/ 2147483647 w 17374"/>
              <a:gd name="T87" fmla="*/ 2147483647 h 17593"/>
              <a:gd name="T88" fmla="*/ 2147483647 w 17374"/>
              <a:gd name="T89" fmla="*/ 2147483647 h 17593"/>
              <a:gd name="T90" fmla="*/ 2147483647 w 17374"/>
              <a:gd name="T91" fmla="*/ 2147483647 h 17593"/>
              <a:gd name="T92" fmla="*/ 2147483647 w 17374"/>
              <a:gd name="T93" fmla="*/ 2147483647 h 17593"/>
              <a:gd name="T94" fmla="*/ 2147483647 w 17374"/>
              <a:gd name="T95" fmla="*/ 2147483647 h 17593"/>
              <a:gd name="T96" fmla="*/ 2147483647 w 17374"/>
              <a:gd name="T97" fmla="*/ 2147483647 h 17593"/>
              <a:gd name="T98" fmla="*/ 2147483647 w 17374"/>
              <a:gd name="T99" fmla="*/ 2147483647 h 17593"/>
              <a:gd name="T100" fmla="*/ 2147483647 w 17374"/>
              <a:gd name="T101" fmla="*/ 2147483647 h 17593"/>
              <a:gd name="T102" fmla="*/ 2147483647 w 17374"/>
              <a:gd name="T103" fmla="*/ 2147483647 h 17593"/>
              <a:gd name="T104" fmla="*/ 2147483647 w 17374"/>
              <a:gd name="T105" fmla="*/ 2147483647 h 17593"/>
              <a:gd name="T106" fmla="*/ 2147483647 w 17374"/>
              <a:gd name="T107" fmla="*/ 2147483647 h 17593"/>
              <a:gd name="T108" fmla="*/ 2147483647 w 17374"/>
              <a:gd name="T109" fmla="*/ 2147483647 h 17593"/>
              <a:gd name="T110" fmla="*/ 2147483647 w 17374"/>
              <a:gd name="T111" fmla="*/ 2147483647 h 17593"/>
              <a:gd name="T112" fmla="*/ 2147483647 w 17374"/>
              <a:gd name="T113" fmla="*/ 2147483647 h 17593"/>
              <a:gd name="T114" fmla="*/ 2147483647 w 17374"/>
              <a:gd name="T115" fmla="*/ 2147483647 h 17593"/>
              <a:gd name="T116" fmla="*/ 2147483647 w 17374"/>
              <a:gd name="T117" fmla="*/ 2147483647 h 1759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7374"/>
              <a:gd name="T178" fmla="*/ 0 h 17593"/>
              <a:gd name="T179" fmla="*/ 17374 w 17374"/>
              <a:gd name="T180" fmla="*/ 17593 h 1759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7C7F91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29703" name="Shape 889"/>
          <p:cNvSpPr>
            <a:spLocks/>
          </p:cNvSpPr>
          <p:nvPr/>
        </p:nvSpPr>
        <p:spPr bwMode="auto">
          <a:xfrm>
            <a:off x="5795963" y="2211388"/>
            <a:ext cx="762000" cy="828675"/>
          </a:xfrm>
          <a:custGeom>
            <a:avLst/>
            <a:gdLst>
              <a:gd name="T0" fmla="*/ 2147483647 w 18737"/>
              <a:gd name="T1" fmla="*/ 2147483647 h 18250"/>
              <a:gd name="T2" fmla="*/ 2147483647 w 18737"/>
              <a:gd name="T3" fmla="*/ 2147483647 h 18250"/>
              <a:gd name="T4" fmla="*/ 2147483647 w 18737"/>
              <a:gd name="T5" fmla="*/ 2147483647 h 18250"/>
              <a:gd name="T6" fmla="*/ 2147483647 w 18737"/>
              <a:gd name="T7" fmla="*/ 2147483647 h 18250"/>
              <a:gd name="T8" fmla="*/ 2147483647 w 18737"/>
              <a:gd name="T9" fmla="*/ 2147483647 h 18250"/>
              <a:gd name="T10" fmla="*/ 2147483647 w 18737"/>
              <a:gd name="T11" fmla="*/ 2147483647 h 18250"/>
              <a:gd name="T12" fmla="*/ 2147483647 w 18737"/>
              <a:gd name="T13" fmla="*/ 2147483647 h 18250"/>
              <a:gd name="T14" fmla="*/ 2147483647 w 18737"/>
              <a:gd name="T15" fmla="*/ 2147483647 h 18250"/>
              <a:gd name="T16" fmla="*/ 2147483647 w 18737"/>
              <a:gd name="T17" fmla="*/ 2147483647 h 18250"/>
              <a:gd name="T18" fmla="*/ 2147483647 w 18737"/>
              <a:gd name="T19" fmla="*/ 2147483647 h 18250"/>
              <a:gd name="T20" fmla="*/ 2147483647 w 18737"/>
              <a:gd name="T21" fmla="*/ 2147483647 h 18250"/>
              <a:gd name="T22" fmla="*/ 2147483647 w 18737"/>
              <a:gd name="T23" fmla="*/ 2147483647 h 18250"/>
              <a:gd name="T24" fmla="*/ 2147483647 w 18737"/>
              <a:gd name="T25" fmla="*/ 2147483647 h 18250"/>
              <a:gd name="T26" fmla="*/ 2147483647 w 18737"/>
              <a:gd name="T27" fmla="*/ 2147483647 h 18250"/>
              <a:gd name="T28" fmla="*/ 2147483647 w 18737"/>
              <a:gd name="T29" fmla="*/ 2147483647 h 18250"/>
              <a:gd name="T30" fmla="*/ 2147483647 w 18737"/>
              <a:gd name="T31" fmla="*/ 2147483647 h 18250"/>
              <a:gd name="T32" fmla="*/ 2147483647 w 18737"/>
              <a:gd name="T33" fmla="*/ 2147483647 h 18250"/>
              <a:gd name="T34" fmla="*/ 2147483647 w 18737"/>
              <a:gd name="T35" fmla="*/ 2147483647 h 18250"/>
              <a:gd name="T36" fmla="*/ 2147483647 w 18737"/>
              <a:gd name="T37" fmla="*/ 2147483647 h 18250"/>
              <a:gd name="T38" fmla="*/ 2147483647 w 18737"/>
              <a:gd name="T39" fmla="*/ 2147483647 h 18250"/>
              <a:gd name="T40" fmla="*/ 2147483647 w 18737"/>
              <a:gd name="T41" fmla="*/ 2147483647 h 18250"/>
              <a:gd name="T42" fmla="*/ 2147483647 w 18737"/>
              <a:gd name="T43" fmla="*/ 2147483647 h 18250"/>
              <a:gd name="T44" fmla="*/ 2147483647 w 18737"/>
              <a:gd name="T45" fmla="*/ 2147483647 h 18250"/>
              <a:gd name="T46" fmla="*/ 2147483647 w 18737"/>
              <a:gd name="T47" fmla="*/ 2147483647 h 18250"/>
              <a:gd name="T48" fmla="*/ 2147483647 w 18737"/>
              <a:gd name="T49" fmla="*/ 2147483647 h 18250"/>
              <a:gd name="T50" fmla="*/ 2147483647 w 18737"/>
              <a:gd name="T51" fmla="*/ 2147483647 h 18250"/>
              <a:gd name="T52" fmla="*/ 2147483647 w 18737"/>
              <a:gd name="T53" fmla="*/ 2147483647 h 18250"/>
              <a:gd name="T54" fmla="*/ 2147483647 w 18737"/>
              <a:gd name="T55" fmla="*/ 2147483647 h 18250"/>
              <a:gd name="T56" fmla="*/ 2147483647 w 18737"/>
              <a:gd name="T57" fmla="*/ 2147483647 h 18250"/>
              <a:gd name="T58" fmla="*/ 2147483647 w 18737"/>
              <a:gd name="T59" fmla="*/ 2147483647 h 18250"/>
              <a:gd name="T60" fmla="*/ 2147483647 w 18737"/>
              <a:gd name="T61" fmla="*/ 2147483647 h 18250"/>
              <a:gd name="T62" fmla="*/ 2147483647 w 18737"/>
              <a:gd name="T63" fmla="*/ 2147483647 h 18250"/>
              <a:gd name="T64" fmla="*/ 2147483647 w 18737"/>
              <a:gd name="T65" fmla="*/ 2147483647 h 18250"/>
              <a:gd name="T66" fmla="*/ 2147483647 w 18737"/>
              <a:gd name="T67" fmla="*/ 2147483647 h 18250"/>
              <a:gd name="T68" fmla="*/ 2147483647 w 18737"/>
              <a:gd name="T69" fmla="*/ 2147483647 h 18250"/>
              <a:gd name="T70" fmla="*/ 2147483647 w 18737"/>
              <a:gd name="T71" fmla="*/ 2147483647 h 18250"/>
              <a:gd name="T72" fmla="*/ 2147483647 w 18737"/>
              <a:gd name="T73" fmla="*/ 2147483647 h 18250"/>
              <a:gd name="T74" fmla="*/ 2147483647 w 18737"/>
              <a:gd name="T75" fmla="*/ 2147483647 h 18250"/>
              <a:gd name="T76" fmla="*/ 2147483647 w 18737"/>
              <a:gd name="T77" fmla="*/ 2147483647 h 18250"/>
              <a:gd name="T78" fmla="*/ 2147483647 w 18737"/>
              <a:gd name="T79" fmla="*/ 2147483647 h 18250"/>
              <a:gd name="T80" fmla="*/ 2147483647 w 18737"/>
              <a:gd name="T81" fmla="*/ 2147483647 h 18250"/>
              <a:gd name="T82" fmla="*/ 2147483647 w 18737"/>
              <a:gd name="T83" fmla="*/ 2147483647 h 18250"/>
              <a:gd name="T84" fmla="*/ 2147483647 w 18737"/>
              <a:gd name="T85" fmla="*/ 2147483647 h 18250"/>
              <a:gd name="T86" fmla="*/ 2147483647 w 18737"/>
              <a:gd name="T87" fmla="*/ 2147483647 h 18250"/>
              <a:gd name="T88" fmla="*/ 2147483647 w 18737"/>
              <a:gd name="T89" fmla="*/ 2147483647 h 18250"/>
              <a:gd name="T90" fmla="*/ 2147483647 w 18737"/>
              <a:gd name="T91" fmla="*/ 2147483647 h 18250"/>
              <a:gd name="T92" fmla="*/ 2147483647 w 18737"/>
              <a:gd name="T93" fmla="*/ 2147483647 h 18250"/>
              <a:gd name="T94" fmla="*/ 2147483647 w 18737"/>
              <a:gd name="T95" fmla="*/ 2147483647 h 18250"/>
              <a:gd name="T96" fmla="*/ 2147483647 w 18737"/>
              <a:gd name="T97" fmla="*/ 2147483647 h 18250"/>
              <a:gd name="T98" fmla="*/ 2147483647 w 18737"/>
              <a:gd name="T99" fmla="*/ 2147483647 h 18250"/>
              <a:gd name="T100" fmla="*/ 2147483647 w 18737"/>
              <a:gd name="T101" fmla="*/ 2147483647 h 18250"/>
              <a:gd name="T102" fmla="*/ 2147483647 w 18737"/>
              <a:gd name="T103" fmla="*/ 2147483647 h 18250"/>
              <a:gd name="T104" fmla="*/ 2147483647 w 18737"/>
              <a:gd name="T105" fmla="*/ 2147483647 h 18250"/>
              <a:gd name="T106" fmla="*/ 2147483647 w 18737"/>
              <a:gd name="T107" fmla="*/ 2147483647 h 18250"/>
              <a:gd name="T108" fmla="*/ 2147483647 w 18737"/>
              <a:gd name="T109" fmla="*/ 2147483647 h 18250"/>
              <a:gd name="T110" fmla="*/ 2147483647 w 18737"/>
              <a:gd name="T111" fmla="*/ 2147483647 h 18250"/>
              <a:gd name="T112" fmla="*/ 2147483647 w 18737"/>
              <a:gd name="T113" fmla="*/ 2147483647 h 18250"/>
              <a:gd name="T114" fmla="*/ 2147483647 w 18737"/>
              <a:gd name="T115" fmla="*/ 2147483647 h 18250"/>
              <a:gd name="T116" fmla="*/ 2147483647 w 18737"/>
              <a:gd name="T117" fmla="*/ 2147483647 h 18250"/>
              <a:gd name="T118" fmla="*/ 2147483647 w 18737"/>
              <a:gd name="T119" fmla="*/ 2147483647 h 18250"/>
              <a:gd name="T120" fmla="*/ 2147483647 w 18737"/>
              <a:gd name="T121" fmla="*/ 2147483647 h 18250"/>
              <a:gd name="T122" fmla="*/ 2147483647 w 18737"/>
              <a:gd name="T123" fmla="*/ 2147483647 h 18250"/>
              <a:gd name="T124" fmla="*/ 2147483647 w 18737"/>
              <a:gd name="T125" fmla="*/ 2147483647 h 1825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8737"/>
              <a:gd name="T190" fmla="*/ 0 h 18250"/>
              <a:gd name="T191" fmla="*/ 18737 w 18737"/>
              <a:gd name="T192" fmla="*/ 18250 h 1825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134F5C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24579" name="Shape 94"/>
          <p:cNvSpPr>
            <a:spLocks/>
          </p:cNvSpPr>
          <p:nvPr/>
        </p:nvSpPr>
        <p:spPr bwMode="auto">
          <a:xfrm>
            <a:off x="3749675" y="2066925"/>
            <a:ext cx="3817938" cy="2663825"/>
          </a:xfrm>
          <a:custGeom>
            <a:avLst/>
            <a:gdLst>
              <a:gd name="T0" fmla="*/ 2147483647 w 217966"/>
              <a:gd name="T1" fmla="*/ 2147483647 h 136504"/>
              <a:gd name="T2" fmla="*/ 2147483647 w 217966"/>
              <a:gd name="T3" fmla="*/ 2147483647 h 136504"/>
              <a:gd name="T4" fmla="*/ 2147483647 w 217966"/>
              <a:gd name="T5" fmla="*/ 2147483647 h 136504"/>
              <a:gd name="T6" fmla="*/ 2147483647 w 217966"/>
              <a:gd name="T7" fmla="*/ 2147483647 h 136504"/>
              <a:gd name="T8" fmla="*/ 2147483647 w 217966"/>
              <a:gd name="T9" fmla="*/ 2147483647 h 136504"/>
              <a:gd name="T10" fmla="*/ 2147483647 w 217966"/>
              <a:gd name="T11" fmla="*/ 2147483647 h 136504"/>
              <a:gd name="T12" fmla="*/ 2147483647 w 217966"/>
              <a:gd name="T13" fmla="*/ 2147483647 h 136504"/>
              <a:gd name="T14" fmla="*/ 2147483647 w 217966"/>
              <a:gd name="T15" fmla="*/ 2147483647 h 136504"/>
              <a:gd name="T16" fmla="*/ 2147483647 w 217966"/>
              <a:gd name="T17" fmla="*/ 2147483647 h 136504"/>
              <a:gd name="T18" fmla="*/ 2147483647 w 217966"/>
              <a:gd name="T19" fmla="*/ 2147483647 h 136504"/>
              <a:gd name="T20" fmla="*/ 2147483647 w 217966"/>
              <a:gd name="T21" fmla="*/ 2147483647 h 136504"/>
              <a:gd name="T22" fmla="*/ 2147483647 w 217966"/>
              <a:gd name="T23" fmla="*/ 2147483647 h 136504"/>
              <a:gd name="T24" fmla="*/ 2147483647 w 217966"/>
              <a:gd name="T25" fmla="*/ 2147483647 h 13650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7966"/>
              <a:gd name="T40" fmla="*/ 0 h 136504"/>
              <a:gd name="T41" fmla="*/ 217966 w 217966"/>
              <a:gd name="T42" fmla="*/ 136504 h 13650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7966" h="136504" extrusionOk="0">
                <a:moveTo>
                  <a:pt x="134084" y="36957"/>
                </a:moveTo>
                <a:cubicBezTo>
                  <a:pt x="111060" y="41754"/>
                  <a:pt x="71531" y="43757"/>
                  <a:pt x="65342" y="21069"/>
                </a:cubicBezTo>
                <a:cubicBezTo>
                  <a:pt x="63408" y="13980"/>
                  <a:pt x="68316" y="4183"/>
                  <a:pt x="75070" y="1289"/>
                </a:cubicBezTo>
                <a:cubicBezTo>
                  <a:pt x="79540" y="-626"/>
                  <a:pt x="85015" y="-152"/>
                  <a:pt x="89661" y="1289"/>
                </a:cubicBezTo>
                <a:cubicBezTo>
                  <a:pt x="97022" y="3573"/>
                  <a:pt x="100737" y="15340"/>
                  <a:pt x="98416" y="22690"/>
                </a:cubicBezTo>
                <a:cubicBezTo>
                  <a:pt x="92031" y="42903"/>
                  <a:pt x="56315" y="27785"/>
                  <a:pt x="35187" y="29499"/>
                </a:cubicBezTo>
                <a:cubicBezTo>
                  <a:pt x="22546" y="30524"/>
                  <a:pt x="7785" y="36962"/>
                  <a:pt x="2113" y="48306"/>
                </a:cubicBezTo>
                <a:cubicBezTo>
                  <a:pt x="-504" y="53540"/>
                  <a:pt x="-290" y="60068"/>
                  <a:pt x="815" y="65816"/>
                </a:cubicBezTo>
                <a:cubicBezTo>
                  <a:pt x="3945" y="82096"/>
                  <a:pt x="31256" y="81781"/>
                  <a:pt x="47833" y="82029"/>
                </a:cubicBezTo>
                <a:cubicBezTo>
                  <a:pt x="85779" y="82594"/>
                  <a:pt x="123579" y="68977"/>
                  <a:pt x="161322" y="72949"/>
                </a:cubicBezTo>
                <a:cubicBezTo>
                  <a:pt x="180986" y="75018"/>
                  <a:pt x="206239" y="80753"/>
                  <a:pt x="214824" y="98566"/>
                </a:cubicBezTo>
                <a:cubicBezTo>
                  <a:pt x="218869" y="106960"/>
                  <a:pt x="219605" y="120004"/>
                  <a:pt x="212878" y="126452"/>
                </a:cubicBezTo>
                <a:cubicBezTo>
                  <a:pt x="205283" y="133730"/>
                  <a:pt x="203637" y="131478"/>
                  <a:pt x="194396" y="136504"/>
                </a:cubicBezTo>
              </a:path>
            </a:pathLst>
          </a:custGeom>
          <a:noFill/>
          <a:ln w="19050" cap="rnd" cmpd="sng">
            <a:solidFill>
              <a:srgbClr val="333300"/>
            </a:solidFill>
            <a:prstDash val="dash"/>
            <a:round/>
            <a:headEnd type="none" w="lg" len="lg"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29705" name="Shape 113"/>
          <p:cNvSpPr>
            <a:spLocks/>
          </p:cNvSpPr>
          <p:nvPr/>
        </p:nvSpPr>
        <p:spPr bwMode="auto">
          <a:xfrm rot="-1077582">
            <a:off x="323850" y="2139950"/>
            <a:ext cx="531813" cy="517525"/>
          </a:xfrm>
          <a:custGeom>
            <a:avLst/>
            <a:gdLst>
              <a:gd name="T0" fmla="*/ 2147483647 w 15501"/>
              <a:gd name="T1" fmla="*/ 2147483647 h 15063"/>
              <a:gd name="T2" fmla="*/ 2147483647 w 15501"/>
              <a:gd name="T3" fmla="*/ 2147483647 h 15063"/>
              <a:gd name="T4" fmla="*/ 2147483647 w 15501"/>
              <a:gd name="T5" fmla="*/ 2147483647 h 15063"/>
              <a:gd name="T6" fmla="*/ 2147483647 w 15501"/>
              <a:gd name="T7" fmla="*/ 2147483647 h 15063"/>
              <a:gd name="T8" fmla="*/ 2147483647 w 15501"/>
              <a:gd name="T9" fmla="*/ 2147483647 h 15063"/>
              <a:gd name="T10" fmla="*/ 2147483647 w 15501"/>
              <a:gd name="T11" fmla="*/ 2147483647 h 15063"/>
              <a:gd name="T12" fmla="*/ 2147483647 w 15501"/>
              <a:gd name="T13" fmla="*/ 2147483647 h 15063"/>
              <a:gd name="T14" fmla="*/ 2147483647 w 15501"/>
              <a:gd name="T15" fmla="*/ 2147483647 h 15063"/>
              <a:gd name="T16" fmla="*/ 2147483647 w 15501"/>
              <a:gd name="T17" fmla="*/ 2147483647 h 15063"/>
              <a:gd name="T18" fmla="*/ 2147483647 w 15501"/>
              <a:gd name="T19" fmla="*/ 2147483647 h 15063"/>
              <a:gd name="T20" fmla="*/ 2147483647 w 15501"/>
              <a:gd name="T21" fmla="*/ 2147483647 h 15063"/>
              <a:gd name="T22" fmla="*/ 2147483647 w 15501"/>
              <a:gd name="T23" fmla="*/ 2147483647 h 15063"/>
              <a:gd name="T24" fmla="*/ 2147483647 w 15501"/>
              <a:gd name="T25" fmla="*/ 2147483647 h 15063"/>
              <a:gd name="T26" fmla="*/ 2147483647 w 15501"/>
              <a:gd name="T27" fmla="*/ 2147483647 h 15063"/>
              <a:gd name="T28" fmla="*/ 2147483647 w 15501"/>
              <a:gd name="T29" fmla="*/ 2147483647 h 15063"/>
              <a:gd name="T30" fmla="*/ 2147483647 w 15501"/>
              <a:gd name="T31" fmla="*/ 2147483647 h 15063"/>
              <a:gd name="T32" fmla="*/ 2147483647 w 15501"/>
              <a:gd name="T33" fmla="*/ 2147483647 h 15063"/>
              <a:gd name="T34" fmla="*/ 2147483647 w 15501"/>
              <a:gd name="T35" fmla="*/ 2147483647 h 15063"/>
              <a:gd name="T36" fmla="*/ 2147483647 w 15501"/>
              <a:gd name="T37" fmla="*/ 2147483647 h 15063"/>
              <a:gd name="T38" fmla="*/ 2147483647 w 15501"/>
              <a:gd name="T39" fmla="*/ 2147483647 h 15063"/>
              <a:gd name="T40" fmla="*/ 2147483647 w 15501"/>
              <a:gd name="T41" fmla="*/ 2147483647 h 15063"/>
              <a:gd name="T42" fmla="*/ 2147483647 w 15501"/>
              <a:gd name="T43" fmla="*/ 2147483647 h 15063"/>
              <a:gd name="T44" fmla="*/ 2147483647 w 15501"/>
              <a:gd name="T45" fmla="*/ 2147483647 h 15063"/>
              <a:gd name="T46" fmla="*/ 2147483647 w 15501"/>
              <a:gd name="T47" fmla="*/ 2147483647 h 15063"/>
              <a:gd name="T48" fmla="*/ 2147483647 w 15501"/>
              <a:gd name="T49" fmla="*/ 2147483647 h 15063"/>
              <a:gd name="T50" fmla="*/ 2147483647 w 15501"/>
              <a:gd name="T51" fmla="*/ 2147483647 h 15063"/>
              <a:gd name="T52" fmla="*/ 2147483647 w 15501"/>
              <a:gd name="T53" fmla="*/ 2147483647 h 15063"/>
              <a:gd name="T54" fmla="*/ 2147483647 w 15501"/>
              <a:gd name="T55" fmla="*/ 2147483647 h 15063"/>
              <a:gd name="T56" fmla="*/ 2147483647 w 15501"/>
              <a:gd name="T57" fmla="*/ 2147483647 h 15063"/>
              <a:gd name="T58" fmla="*/ 2147483647 w 15501"/>
              <a:gd name="T59" fmla="*/ 2147483647 h 15063"/>
              <a:gd name="T60" fmla="*/ 2147483647 w 15501"/>
              <a:gd name="T61" fmla="*/ 2147483647 h 15063"/>
              <a:gd name="T62" fmla="*/ 2147483647 w 15501"/>
              <a:gd name="T63" fmla="*/ 2147483647 h 15063"/>
              <a:gd name="T64" fmla="*/ 2147483647 w 15501"/>
              <a:gd name="T65" fmla="*/ 2147483647 h 15063"/>
              <a:gd name="T66" fmla="*/ 2147483647 w 15501"/>
              <a:gd name="T67" fmla="*/ 2147483647 h 15063"/>
              <a:gd name="T68" fmla="*/ 2147483647 w 15501"/>
              <a:gd name="T69" fmla="*/ 2147483647 h 15063"/>
              <a:gd name="T70" fmla="*/ 2147483647 w 15501"/>
              <a:gd name="T71" fmla="*/ 2147483647 h 15063"/>
              <a:gd name="T72" fmla="*/ 2147483647 w 15501"/>
              <a:gd name="T73" fmla="*/ 2147483647 h 15063"/>
              <a:gd name="T74" fmla="*/ 2147483647 w 15501"/>
              <a:gd name="T75" fmla="*/ 2147483647 h 15063"/>
              <a:gd name="T76" fmla="*/ 2147483647 w 15501"/>
              <a:gd name="T77" fmla="*/ 2147483647 h 15063"/>
              <a:gd name="T78" fmla="*/ 2147483647 w 15501"/>
              <a:gd name="T79" fmla="*/ 2147483647 h 15063"/>
              <a:gd name="T80" fmla="*/ 2147483647 w 15501"/>
              <a:gd name="T81" fmla="*/ 2147483647 h 15063"/>
              <a:gd name="T82" fmla="*/ 2147483647 w 15501"/>
              <a:gd name="T83" fmla="*/ 2147483647 h 15063"/>
              <a:gd name="T84" fmla="*/ 2147483647 w 15501"/>
              <a:gd name="T85" fmla="*/ 2147483647 h 15063"/>
              <a:gd name="T86" fmla="*/ 2147483647 w 15501"/>
              <a:gd name="T87" fmla="*/ 2147483647 h 15063"/>
              <a:gd name="T88" fmla="*/ 2147483647 w 15501"/>
              <a:gd name="T89" fmla="*/ 2147483647 h 15063"/>
              <a:gd name="T90" fmla="*/ 2147483647 w 15501"/>
              <a:gd name="T91" fmla="*/ 2147483647 h 15063"/>
              <a:gd name="T92" fmla="*/ 2147483647 w 15501"/>
              <a:gd name="T93" fmla="*/ 2147483647 h 15063"/>
              <a:gd name="T94" fmla="*/ 2147483647 w 15501"/>
              <a:gd name="T95" fmla="*/ 2147483647 h 15063"/>
              <a:gd name="T96" fmla="*/ 2147483647 w 15501"/>
              <a:gd name="T97" fmla="*/ 2147483647 h 15063"/>
              <a:gd name="T98" fmla="*/ 2147483647 w 15501"/>
              <a:gd name="T99" fmla="*/ 2147483647 h 15063"/>
              <a:gd name="T100" fmla="*/ 0 w 15501"/>
              <a:gd name="T101" fmla="*/ 2147483647 h 15063"/>
              <a:gd name="T102" fmla="*/ 2147483647 w 15501"/>
              <a:gd name="T103" fmla="*/ 2147483647 h 15063"/>
              <a:gd name="T104" fmla="*/ 2147483647 w 15501"/>
              <a:gd name="T105" fmla="*/ 2147483647 h 15063"/>
              <a:gd name="T106" fmla="*/ 2147483647 w 15501"/>
              <a:gd name="T107" fmla="*/ 2147483647 h 15063"/>
              <a:gd name="T108" fmla="*/ 2147483647 w 15501"/>
              <a:gd name="T109" fmla="*/ 2147483647 h 15063"/>
              <a:gd name="T110" fmla="*/ 2147483647 w 15501"/>
              <a:gd name="T111" fmla="*/ 2147483647 h 15063"/>
              <a:gd name="T112" fmla="*/ 2147483647 w 15501"/>
              <a:gd name="T113" fmla="*/ 2147483647 h 15063"/>
              <a:gd name="T114" fmla="*/ 2147483647 w 15501"/>
              <a:gd name="T115" fmla="*/ 2147483647 h 15063"/>
              <a:gd name="T116" fmla="*/ 2147483647 w 15501"/>
              <a:gd name="T117" fmla="*/ 2147483647 h 150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501"/>
              <a:gd name="T178" fmla="*/ 0 h 15063"/>
              <a:gd name="T179" fmla="*/ 15501 w 15501"/>
              <a:gd name="T180" fmla="*/ 15063 h 150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DDDAA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29706" name="Shape 114"/>
          <p:cNvSpPr>
            <a:spLocks/>
          </p:cNvSpPr>
          <p:nvPr/>
        </p:nvSpPr>
        <p:spPr bwMode="auto">
          <a:xfrm rot="1409619">
            <a:off x="971550" y="2643188"/>
            <a:ext cx="377825" cy="366712"/>
          </a:xfrm>
          <a:custGeom>
            <a:avLst/>
            <a:gdLst>
              <a:gd name="T0" fmla="*/ 2147483647 w 15501"/>
              <a:gd name="T1" fmla="*/ 2147483647 h 15063"/>
              <a:gd name="T2" fmla="*/ 2147483647 w 15501"/>
              <a:gd name="T3" fmla="*/ 2147483647 h 15063"/>
              <a:gd name="T4" fmla="*/ 2147483647 w 15501"/>
              <a:gd name="T5" fmla="*/ 2147483647 h 15063"/>
              <a:gd name="T6" fmla="*/ 2147483647 w 15501"/>
              <a:gd name="T7" fmla="*/ 2147483647 h 15063"/>
              <a:gd name="T8" fmla="*/ 2147483647 w 15501"/>
              <a:gd name="T9" fmla="*/ 2147483647 h 15063"/>
              <a:gd name="T10" fmla="*/ 2147483647 w 15501"/>
              <a:gd name="T11" fmla="*/ 2147483647 h 15063"/>
              <a:gd name="T12" fmla="*/ 2147483647 w 15501"/>
              <a:gd name="T13" fmla="*/ 2147483647 h 15063"/>
              <a:gd name="T14" fmla="*/ 2147483647 w 15501"/>
              <a:gd name="T15" fmla="*/ 2147483647 h 15063"/>
              <a:gd name="T16" fmla="*/ 2147483647 w 15501"/>
              <a:gd name="T17" fmla="*/ 2147483647 h 15063"/>
              <a:gd name="T18" fmla="*/ 2147483647 w 15501"/>
              <a:gd name="T19" fmla="*/ 2147483647 h 15063"/>
              <a:gd name="T20" fmla="*/ 2147483647 w 15501"/>
              <a:gd name="T21" fmla="*/ 2147483647 h 15063"/>
              <a:gd name="T22" fmla="*/ 2147483647 w 15501"/>
              <a:gd name="T23" fmla="*/ 2147483647 h 15063"/>
              <a:gd name="T24" fmla="*/ 2147483647 w 15501"/>
              <a:gd name="T25" fmla="*/ 2147483647 h 15063"/>
              <a:gd name="T26" fmla="*/ 2147483647 w 15501"/>
              <a:gd name="T27" fmla="*/ 2147483647 h 15063"/>
              <a:gd name="T28" fmla="*/ 2147483647 w 15501"/>
              <a:gd name="T29" fmla="*/ 2147483647 h 15063"/>
              <a:gd name="T30" fmla="*/ 2147483647 w 15501"/>
              <a:gd name="T31" fmla="*/ 2147483647 h 15063"/>
              <a:gd name="T32" fmla="*/ 2147483647 w 15501"/>
              <a:gd name="T33" fmla="*/ 2147483647 h 15063"/>
              <a:gd name="T34" fmla="*/ 2147483647 w 15501"/>
              <a:gd name="T35" fmla="*/ 2147483647 h 15063"/>
              <a:gd name="T36" fmla="*/ 2147483647 w 15501"/>
              <a:gd name="T37" fmla="*/ 2147483647 h 15063"/>
              <a:gd name="T38" fmla="*/ 2147483647 w 15501"/>
              <a:gd name="T39" fmla="*/ 2147483647 h 15063"/>
              <a:gd name="T40" fmla="*/ 2147483647 w 15501"/>
              <a:gd name="T41" fmla="*/ 2147483647 h 15063"/>
              <a:gd name="T42" fmla="*/ 2147483647 w 15501"/>
              <a:gd name="T43" fmla="*/ 2147483647 h 15063"/>
              <a:gd name="T44" fmla="*/ 2147483647 w 15501"/>
              <a:gd name="T45" fmla="*/ 2147483647 h 15063"/>
              <a:gd name="T46" fmla="*/ 2147483647 w 15501"/>
              <a:gd name="T47" fmla="*/ 2147483647 h 15063"/>
              <a:gd name="T48" fmla="*/ 2147483647 w 15501"/>
              <a:gd name="T49" fmla="*/ 2147483647 h 15063"/>
              <a:gd name="T50" fmla="*/ 2147483647 w 15501"/>
              <a:gd name="T51" fmla="*/ 2147483647 h 15063"/>
              <a:gd name="T52" fmla="*/ 2147483647 w 15501"/>
              <a:gd name="T53" fmla="*/ 2147483647 h 15063"/>
              <a:gd name="T54" fmla="*/ 2147483647 w 15501"/>
              <a:gd name="T55" fmla="*/ 2147483647 h 15063"/>
              <a:gd name="T56" fmla="*/ 2147483647 w 15501"/>
              <a:gd name="T57" fmla="*/ 2147483647 h 15063"/>
              <a:gd name="T58" fmla="*/ 2147483647 w 15501"/>
              <a:gd name="T59" fmla="*/ 2147483647 h 15063"/>
              <a:gd name="T60" fmla="*/ 2147483647 w 15501"/>
              <a:gd name="T61" fmla="*/ 2147483647 h 15063"/>
              <a:gd name="T62" fmla="*/ 2147483647 w 15501"/>
              <a:gd name="T63" fmla="*/ 2147483647 h 15063"/>
              <a:gd name="T64" fmla="*/ 2147483647 w 15501"/>
              <a:gd name="T65" fmla="*/ 2147483647 h 15063"/>
              <a:gd name="T66" fmla="*/ 2147483647 w 15501"/>
              <a:gd name="T67" fmla="*/ 2147483647 h 15063"/>
              <a:gd name="T68" fmla="*/ 2147483647 w 15501"/>
              <a:gd name="T69" fmla="*/ 2147483647 h 15063"/>
              <a:gd name="T70" fmla="*/ 2147483647 w 15501"/>
              <a:gd name="T71" fmla="*/ 2147483647 h 15063"/>
              <a:gd name="T72" fmla="*/ 2147483647 w 15501"/>
              <a:gd name="T73" fmla="*/ 2147483647 h 15063"/>
              <a:gd name="T74" fmla="*/ 2147483647 w 15501"/>
              <a:gd name="T75" fmla="*/ 2147483647 h 15063"/>
              <a:gd name="T76" fmla="*/ 2147483647 w 15501"/>
              <a:gd name="T77" fmla="*/ 2147483647 h 15063"/>
              <a:gd name="T78" fmla="*/ 2147483647 w 15501"/>
              <a:gd name="T79" fmla="*/ 2147483647 h 15063"/>
              <a:gd name="T80" fmla="*/ 2147483647 w 15501"/>
              <a:gd name="T81" fmla="*/ 2147483647 h 15063"/>
              <a:gd name="T82" fmla="*/ 2147483647 w 15501"/>
              <a:gd name="T83" fmla="*/ 2147483647 h 15063"/>
              <a:gd name="T84" fmla="*/ 2147483647 w 15501"/>
              <a:gd name="T85" fmla="*/ 2147483647 h 15063"/>
              <a:gd name="T86" fmla="*/ 2147483647 w 15501"/>
              <a:gd name="T87" fmla="*/ 2147483647 h 15063"/>
              <a:gd name="T88" fmla="*/ 2147483647 w 15501"/>
              <a:gd name="T89" fmla="*/ 2147483647 h 15063"/>
              <a:gd name="T90" fmla="*/ 2147483647 w 15501"/>
              <a:gd name="T91" fmla="*/ 2147483647 h 15063"/>
              <a:gd name="T92" fmla="*/ 2147483647 w 15501"/>
              <a:gd name="T93" fmla="*/ 2147483647 h 15063"/>
              <a:gd name="T94" fmla="*/ 2147483647 w 15501"/>
              <a:gd name="T95" fmla="*/ 2147483647 h 15063"/>
              <a:gd name="T96" fmla="*/ 2147483647 w 15501"/>
              <a:gd name="T97" fmla="*/ 2147483647 h 15063"/>
              <a:gd name="T98" fmla="*/ 2147483647 w 15501"/>
              <a:gd name="T99" fmla="*/ 2147483647 h 15063"/>
              <a:gd name="T100" fmla="*/ 0 w 15501"/>
              <a:gd name="T101" fmla="*/ 2147483647 h 15063"/>
              <a:gd name="T102" fmla="*/ 2147483647 w 15501"/>
              <a:gd name="T103" fmla="*/ 2147483647 h 15063"/>
              <a:gd name="T104" fmla="*/ 2147483647 w 15501"/>
              <a:gd name="T105" fmla="*/ 2147483647 h 15063"/>
              <a:gd name="T106" fmla="*/ 2147483647 w 15501"/>
              <a:gd name="T107" fmla="*/ 2147483647 h 15063"/>
              <a:gd name="T108" fmla="*/ 2147483647 w 15501"/>
              <a:gd name="T109" fmla="*/ 2147483647 h 15063"/>
              <a:gd name="T110" fmla="*/ 2147483647 w 15501"/>
              <a:gd name="T111" fmla="*/ 2147483647 h 15063"/>
              <a:gd name="T112" fmla="*/ 2147483647 w 15501"/>
              <a:gd name="T113" fmla="*/ 2147483647 h 15063"/>
              <a:gd name="T114" fmla="*/ 2147483647 w 15501"/>
              <a:gd name="T115" fmla="*/ 2147483647 h 15063"/>
              <a:gd name="T116" fmla="*/ 2147483647 w 15501"/>
              <a:gd name="T117" fmla="*/ 2147483647 h 150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501"/>
              <a:gd name="T178" fmla="*/ 0 h 15063"/>
              <a:gd name="T179" fmla="*/ 15501 w 15501"/>
              <a:gd name="T180" fmla="*/ 15063 h 150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DDDAA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29707" name="Shape 113"/>
          <p:cNvSpPr>
            <a:spLocks/>
          </p:cNvSpPr>
          <p:nvPr/>
        </p:nvSpPr>
        <p:spPr bwMode="auto">
          <a:xfrm rot="1852505">
            <a:off x="1331913" y="2139950"/>
            <a:ext cx="531812" cy="517525"/>
          </a:xfrm>
          <a:custGeom>
            <a:avLst/>
            <a:gdLst>
              <a:gd name="T0" fmla="*/ 2147483647 w 15501"/>
              <a:gd name="T1" fmla="*/ 2147483647 h 15063"/>
              <a:gd name="T2" fmla="*/ 2147483647 w 15501"/>
              <a:gd name="T3" fmla="*/ 2147483647 h 15063"/>
              <a:gd name="T4" fmla="*/ 2147483647 w 15501"/>
              <a:gd name="T5" fmla="*/ 2147483647 h 15063"/>
              <a:gd name="T6" fmla="*/ 2147483647 w 15501"/>
              <a:gd name="T7" fmla="*/ 2147483647 h 15063"/>
              <a:gd name="T8" fmla="*/ 2147483647 w 15501"/>
              <a:gd name="T9" fmla="*/ 2147483647 h 15063"/>
              <a:gd name="T10" fmla="*/ 2147483647 w 15501"/>
              <a:gd name="T11" fmla="*/ 2147483647 h 15063"/>
              <a:gd name="T12" fmla="*/ 2147483647 w 15501"/>
              <a:gd name="T13" fmla="*/ 2147483647 h 15063"/>
              <a:gd name="T14" fmla="*/ 2147483647 w 15501"/>
              <a:gd name="T15" fmla="*/ 2147483647 h 15063"/>
              <a:gd name="T16" fmla="*/ 2147483647 w 15501"/>
              <a:gd name="T17" fmla="*/ 2147483647 h 15063"/>
              <a:gd name="T18" fmla="*/ 2147483647 w 15501"/>
              <a:gd name="T19" fmla="*/ 2147483647 h 15063"/>
              <a:gd name="T20" fmla="*/ 2147483647 w 15501"/>
              <a:gd name="T21" fmla="*/ 2147483647 h 15063"/>
              <a:gd name="T22" fmla="*/ 2147483647 w 15501"/>
              <a:gd name="T23" fmla="*/ 2147483647 h 15063"/>
              <a:gd name="T24" fmla="*/ 2147483647 w 15501"/>
              <a:gd name="T25" fmla="*/ 2147483647 h 15063"/>
              <a:gd name="T26" fmla="*/ 2147483647 w 15501"/>
              <a:gd name="T27" fmla="*/ 2147483647 h 15063"/>
              <a:gd name="T28" fmla="*/ 2147483647 w 15501"/>
              <a:gd name="T29" fmla="*/ 2147483647 h 15063"/>
              <a:gd name="T30" fmla="*/ 2147483647 w 15501"/>
              <a:gd name="T31" fmla="*/ 2147483647 h 15063"/>
              <a:gd name="T32" fmla="*/ 2147483647 w 15501"/>
              <a:gd name="T33" fmla="*/ 2147483647 h 15063"/>
              <a:gd name="T34" fmla="*/ 2147483647 w 15501"/>
              <a:gd name="T35" fmla="*/ 2147483647 h 15063"/>
              <a:gd name="T36" fmla="*/ 2147483647 w 15501"/>
              <a:gd name="T37" fmla="*/ 2147483647 h 15063"/>
              <a:gd name="T38" fmla="*/ 2147483647 w 15501"/>
              <a:gd name="T39" fmla="*/ 2147483647 h 15063"/>
              <a:gd name="T40" fmla="*/ 2147483647 w 15501"/>
              <a:gd name="T41" fmla="*/ 2147483647 h 15063"/>
              <a:gd name="T42" fmla="*/ 2147483647 w 15501"/>
              <a:gd name="T43" fmla="*/ 2147483647 h 15063"/>
              <a:gd name="T44" fmla="*/ 2147483647 w 15501"/>
              <a:gd name="T45" fmla="*/ 2147483647 h 15063"/>
              <a:gd name="T46" fmla="*/ 2147483647 w 15501"/>
              <a:gd name="T47" fmla="*/ 2147483647 h 15063"/>
              <a:gd name="T48" fmla="*/ 2147483647 w 15501"/>
              <a:gd name="T49" fmla="*/ 2147483647 h 15063"/>
              <a:gd name="T50" fmla="*/ 2147483647 w 15501"/>
              <a:gd name="T51" fmla="*/ 2147483647 h 15063"/>
              <a:gd name="T52" fmla="*/ 2147483647 w 15501"/>
              <a:gd name="T53" fmla="*/ 2147483647 h 15063"/>
              <a:gd name="T54" fmla="*/ 2147483647 w 15501"/>
              <a:gd name="T55" fmla="*/ 2147483647 h 15063"/>
              <a:gd name="T56" fmla="*/ 2147483647 w 15501"/>
              <a:gd name="T57" fmla="*/ 2147483647 h 15063"/>
              <a:gd name="T58" fmla="*/ 2147483647 w 15501"/>
              <a:gd name="T59" fmla="*/ 2147483647 h 15063"/>
              <a:gd name="T60" fmla="*/ 2147483647 w 15501"/>
              <a:gd name="T61" fmla="*/ 2147483647 h 15063"/>
              <a:gd name="T62" fmla="*/ 2147483647 w 15501"/>
              <a:gd name="T63" fmla="*/ 2147483647 h 15063"/>
              <a:gd name="T64" fmla="*/ 2147483647 w 15501"/>
              <a:gd name="T65" fmla="*/ 2147483647 h 15063"/>
              <a:gd name="T66" fmla="*/ 2147483647 w 15501"/>
              <a:gd name="T67" fmla="*/ 2147483647 h 15063"/>
              <a:gd name="T68" fmla="*/ 2147483647 w 15501"/>
              <a:gd name="T69" fmla="*/ 2147483647 h 15063"/>
              <a:gd name="T70" fmla="*/ 2147483647 w 15501"/>
              <a:gd name="T71" fmla="*/ 2147483647 h 15063"/>
              <a:gd name="T72" fmla="*/ 2147483647 w 15501"/>
              <a:gd name="T73" fmla="*/ 2147483647 h 15063"/>
              <a:gd name="T74" fmla="*/ 2147483647 w 15501"/>
              <a:gd name="T75" fmla="*/ 2147483647 h 15063"/>
              <a:gd name="T76" fmla="*/ 2147483647 w 15501"/>
              <a:gd name="T77" fmla="*/ 2147483647 h 15063"/>
              <a:gd name="T78" fmla="*/ 2147483647 w 15501"/>
              <a:gd name="T79" fmla="*/ 2147483647 h 15063"/>
              <a:gd name="T80" fmla="*/ 2147483647 w 15501"/>
              <a:gd name="T81" fmla="*/ 2147483647 h 15063"/>
              <a:gd name="T82" fmla="*/ 2147483647 w 15501"/>
              <a:gd name="T83" fmla="*/ 2147483647 h 15063"/>
              <a:gd name="T84" fmla="*/ 2147483647 w 15501"/>
              <a:gd name="T85" fmla="*/ 2147483647 h 15063"/>
              <a:gd name="T86" fmla="*/ 2147483647 w 15501"/>
              <a:gd name="T87" fmla="*/ 2147483647 h 15063"/>
              <a:gd name="T88" fmla="*/ 2147483647 w 15501"/>
              <a:gd name="T89" fmla="*/ 2147483647 h 15063"/>
              <a:gd name="T90" fmla="*/ 2147483647 w 15501"/>
              <a:gd name="T91" fmla="*/ 2147483647 h 15063"/>
              <a:gd name="T92" fmla="*/ 2147483647 w 15501"/>
              <a:gd name="T93" fmla="*/ 2147483647 h 15063"/>
              <a:gd name="T94" fmla="*/ 2147483647 w 15501"/>
              <a:gd name="T95" fmla="*/ 2147483647 h 15063"/>
              <a:gd name="T96" fmla="*/ 2147483647 w 15501"/>
              <a:gd name="T97" fmla="*/ 2147483647 h 15063"/>
              <a:gd name="T98" fmla="*/ 2147483647 w 15501"/>
              <a:gd name="T99" fmla="*/ 2147483647 h 15063"/>
              <a:gd name="T100" fmla="*/ 0 w 15501"/>
              <a:gd name="T101" fmla="*/ 2147483647 h 15063"/>
              <a:gd name="T102" fmla="*/ 2147483647 w 15501"/>
              <a:gd name="T103" fmla="*/ 2147483647 h 15063"/>
              <a:gd name="T104" fmla="*/ 2147483647 w 15501"/>
              <a:gd name="T105" fmla="*/ 2147483647 h 15063"/>
              <a:gd name="T106" fmla="*/ 2147483647 w 15501"/>
              <a:gd name="T107" fmla="*/ 2147483647 h 15063"/>
              <a:gd name="T108" fmla="*/ 2147483647 w 15501"/>
              <a:gd name="T109" fmla="*/ 2147483647 h 15063"/>
              <a:gd name="T110" fmla="*/ 2147483647 w 15501"/>
              <a:gd name="T111" fmla="*/ 2147483647 h 15063"/>
              <a:gd name="T112" fmla="*/ 2147483647 w 15501"/>
              <a:gd name="T113" fmla="*/ 2147483647 h 15063"/>
              <a:gd name="T114" fmla="*/ 2147483647 w 15501"/>
              <a:gd name="T115" fmla="*/ 2147483647 h 15063"/>
              <a:gd name="T116" fmla="*/ 2147483647 w 15501"/>
              <a:gd name="T117" fmla="*/ 2147483647 h 150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501"/>
              <a:gd name="T178" fmla="*/ 0 h 15063"/>
              <a:gd name="T179" fmla="*/ 15501 w 15501"/>
              <a:gd name="T180" fmla="*/ 15063 h 150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DDDAA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29708" name="Shape 114"/>
          <p:cNvSpPr>
            <a:spLocks/>
          </p:cNvSpPr>
          <p:nvPr/>
        </p:nvSpPr>
        <p:spPr bwMode="auto">
          <a:xfrm rot="4341263">
            <a:off x="1978819" y="2643981"/>
            <a:ext cx="377825" cy="366713"/>
          </a:xfrm>
          <a:custGeom>
            <a:avLst/>
            <a:gdLst>
              <a:gd name="T0" fmla="*/ 2147483647 w 15501"/>
              <a:gd name="T1" fmla="*/ 2147483647 h 15063"/>
              <a:gd name="T2" fmla="*/ 2147483647 w 15501"/>
              <a:gd name="T3" fmla="*/ 2147483647 h 15063"/>
              <a:gd name="T4" fmla="*/ 2147483647 w 15501"/>
              <a:gd name="T5" fmla="*/ 2147483647 h 15063"/>
              <a:gd name="T6" fmla="*/ 2147483647 w 15501"/>
              <a:gd name="T7" fmla="*/ 2147483647 h 15063"/>
              <a:gd name="T8" fmla="*/ 2147483647 w 15501"/>
              <a:gd name="T9" fmla="*/ 2147483647 h 15063"/>
              <a:gd name="T10" fmla="*/ 2147483647 w 15501"/>
              <a:gd name="T11" fmla="*/ 2147483647 h 15063"/>
              <a:gd name="T12" fmla="*/ 2147483647 w 15501"/>
              <a:gd name="T13" fmla="*/ 2147483647 h 15063"/>
              <a:gd name="T14" fmla="*/ 2147483647 w 15501"/>
              <a:gd name="T15" fmla="*/ 2147483647 h 15063"/>
              <a:gd name="T16" fmla="*/ 2147483647 w 15501"/>
              <a:gd name="T17" fmla="*/ 2147483647 h 15063"/>
              <a:gd name="T18" fmla="*/ 2147483647 w 15501"/>
              <a:gd name="T19" fmla="*/ 2147483647 h 15063"/>
              <a:gd name="T20" fmla="*/ 2147483647 w 15501"/>
              <a:gd name="T21" fmla="*/ 2147483647 h 15063"/>
              <a:gd name="T22" fmla="*/ 2147483647 w 15501"/>
              <a:gd name="T23" fmla="*/ 2147483647 h 15063"/>
              <a:gd name="T24" fmla="*/ 2147483647 w 15501"/>
              <a:gd name="T25" fmla="*/ 2147483647 h 15063"/>
              <a:gd name="T26" fmla="*/ 2147483647 w 15501"/>
              <a:gd name="T27" fmla="*/ 2147483647 h 15063"/>
              <a:gd name="T28" fmla="*/ 2147483647 w 15501"/>
              <a:gd name="T29" fmla="*/ 2147483647 h 15063"/>
              <a:gd name="T30" fmla="*/ 2147483647 w 15501"/>
              <a:gd name="T31" fmla="*/ 2147483647 h 15063"/>
              <a:gd name="T32" fmla="*/ 2147483647 w 15501"/>
              <a:gd name="T33" fmla="*/ 2147483647 h 15063"/>
              <a:gd name="T34" fmla="*/ 2147483647 w 15501"/>
              <a:gd name="T35" fmla="*/ 2147483647 h 15063"/>
              <a:gd name="T36" fmla="*/ 2147483647 w 15501"/>
              <a:gd name="T37" fmla="*/ 2147483647 h 15063"/>
              <a:gd name="T38" fmla="*/ 2147483647 w 15501"/>
              <a:gd name="T39" fmla="*/ 2147483647 h 15063"/>
              <a:gd name="T40" fmla="*/ 2147483647 w 15501"/>
              <a:gd name="T41" fmla="*/ 2147483647 h 15063"/>
              <a:gd name="T42" fmla="*/ 2147483647 w 15501"/>
              <a:gd name="T43" fmla="*/ 2147483647 h 15063"/>
              <a:gd name="T44" fmla="*/ 2147483647 w 15501"/>
              <a:gd name="T45" fmla="*/ 2147483647 h 15063"/>
              <a:gd name="T46" fmla="*/ 2147483647 w 15501"/>
              <a:gd name="T47" fmla="*/ 2147483647 h 15063"/>
              <a:gd name="T48" fmla="*/ 2147483647 w 15501"/>
              <a:gd name="T49" fmla="*/ 2147483647 h 15063"/>
              <a:gd name="T50" fmla="*/ 2147483647 w 15501"/>
              <a:gd name="T51" fmla="*/ 2147483647 h 15063"/>
              <a:gd name="T52" fmla="*/ 2147483647 w 15501"/>
              <a:gd name="T53" fmla="*/ 2147483647 h 15063"/>
              <a:gd name="T54" fmla="*/ 2147483647 w 15501"/>
              <a:gd name="T55" fmla="*/ 2147483647 h 15063"/>
              <a:gd name="T56" fmla="*/ 2147483647 w 15501"/>
              <a:gd name="T57" fmla="*/ 2147483647 h 15063"/>
              <a:gd name="T58" fmla="*/ 2147483647 w 15501"/>
              <a:gd name="T59" fmla="*/ 2147483647 h 15063"/>
              <a:gd name="T60" fmla="*/ 2147483647 w 15501"/>
              <a:gd name="T61" fmla="*/ 2147483647 h 15063"/>
              <a:gd name="T62" fmla="*/ 2147483647 w 15501"/>
              <a:gd name="T63" fmla="*/ 2147483647 h 15063"/>
              <a:gd name="T64" fmla="*/ 2147483647 w 15501"/>
              <a:gd name="T65" fmla="*/ 2147483647 h 15063"/>
              <a:gd name="T66" fmla="*/ 2147483647 w 15501"/>
              <a:gd name="T67" fmla="*/ 2147483647 h 15063"/>
              <a:gd name="T68" fmla="*/ 2147483647 w 15501"/>
              <a:gd name="T69" fmla="*/ 2147483647 h 15063"/>
              <a:gd name="T70" fmla="*/ 2147483647 w 15501"/>
              <a:gd name="T71" fmla="*/ 2147483647 h 15063"/>
              <a:gd name="T72" fmla="*/ 2147483647 w 15501"/>
              <a:gd name="T73" fmla="*/ 2147483647 h 15063"/>
              <a:gd name="T74" fmla="*/ 2147483647 w 15501"/>
              <a:gd name="T75" fmla="*/ 2147483647 h 15063"/>
              <a:gd name="T76" fmla="*/ 2147483647 w 15501"/>
              <a:gd name="T77" fmla="*/ 2147483647 h 15063"/>
              <a:gd name="T78" fmla="*/ 2147483647 w 15501"/>
              <a:gd name="T79" fmla="*/ 2147483647 h 15063"/>
              <a:gd name="T80" fmla="*/ 2147483647 w 15501"/>
              <a:gd name="T81" fmla="*/ 2147483647 h 15063"/>
              <a:gd name="T82" fmla="*/ 2147483647 w 15501"/>
              <a:gd name="T83" fmla="*/ 2147483647 h 15063"/>
              <a:gd name="T84" fmla="*/ 2147483647 w 15501"/>
              <a:gd name="T85" fmla="*/ 2147483647 h 15063"/>
              <a:gd name="T86" fmla="*/ 2147483647 w 15501"/>
              <a:gd name="T87" fmla="*/ 2147483647 h 15063"/>
              <a:gd name="T88" fmla="*/ 2147483647 w 15501"/>
              <a:gd name="T89" fmla="*/ 2147483647 h 15063"/>
              <a:gd name="T90" fmla="*/ 2147483647 w 15501"/>
              <a:gd name="T91" fmla="*/ 2147483647 h 15063"/>
              <a:gd name="T92" fmla="*/ 2147483647 w 15501"/>
              <a:gd name="T93" fmla="*/ 2147483647 h 15063"/>
              <a:gd name="T94" fmla="*/ 2147483647 w 15501"/>
              <a:gd name="T95" fmla="*/ 2147483647 h 15063"/>
              <a:gd name="T96" fmla="*/ 2147483647 w 15501"/>
              <a:gd name="T97" fmla="*/ 2147483647 h 15063"/>
              <a:gd name="T98" fmla="*/ 2147483647 w 15501"/>
              <a:gd name="T99" fmla="*/ 2147483647 h 15063"/>
              <a:gd name="T100" fmla="*/ 0 w 15501"/>
              <a:gd name="T101" fmla="*/ 2147483647 h 15063"/>
              <a:gd name="T102" fmla="*/ 2147483647 w 15501"/>
              <a:gd name="T103" fmla="*/ 2147483647 h 15063"/>
              <a:gd name="T104" fmla="*/ 2147483647 w 15501"/>
              <a:gd name="T105" fmla="*/ 2147483647 h 15063"/>
              <a:gd name="T106" fmla="*/ 2147483647 w 15501"/>
              <a:gd name="T107" fmla="*/ 2147483647 h 15063"/>
              <a:gd name="T108" fmla="*/ 2147483647 w 15501"/>
              <a:gd name="T109" fmla="*/ 2147483647 h 15063"/>
              <a:gd name="T110" fmla="*/ 2147483647 w 15501"/>
              <a:gd name="T111" fmla="*/ 2147483647 h 15063"/>
              <a:gd name="T112" fmla="*/ 2147483647 w 15501"/>
              <a:gd name="T113" fmla="*/ 2147483647 h 15063"/>
              <a:gd name="T114" fmla="*/ 2147483647 w 15501"/>
              <a:gd name="T115" fmla="*/ 2147483647 h 15063"/>
              <a:gd name="T116" fmla="*/ 2147483647 w 15501"/>
              <a:gd name="T117" fmla="*/ 2147483647 h 150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501"/>
              <a:gd name="T178" fmla="*/ 0 h 15063"/>
              <a:gd name="T179" fmla="*/ 15501 w 15501"/>
              <a:gd name="T180" fmla="*/ 15063 h 150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DDDAA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hape 649"/>
          <p:cNvSpPr txBox="1">
            <a:spLocks noGrp="1"/>
          </p:cNvSpPr>
          <p:nvPr>
            <p:ph type="ctrTitle" idx="4294967295"/>
          </p:nvPr>
        </p:nvSpPr>
        <p:spPr>
          <a:xfrm>
            <a:off x="900113" y="3148013"/>
            <a:ext cx="5154612" cy="987425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SzPts val="4800"/>
              <a:buFont typeface="Yellowtail"/>
              <a:buNone/>
            </a:pPr>
            <a: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  <a:t>4.</a:t>
            </a:r>
            <a:b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</a:br>
            <a:r>
              <a:rPr lang="ru-RU" sz="4800" i="1" smtClean="0">
                <a:solidFill>
                  <a:srgbClr val="FFFFFF"/>
                </a:solidFill>
                <a:latin typeface="Arial" charset="0"/>
                <a:cs typeface="Arial" charset="0"/>
                <a:sym typeface="Yellowtail"/>
              </a:rPr>
              <a:t>Реализация программы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hape 754"/>
          <p:cNvSpPr txBox="1">
            <a:spLocks noGrp="1"/>
          </p:cNvSpPr>
          <p:nvPr>
            <p:ph type="title"/>
          </p:nvPr>
        </p:nvSpPr>
        <p:spPr>
          <a:xfrm>
            <a:off x="900113" y="555625"/>
            <a:ext cx="6010275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97BFAC"/>
              </a:buClr>
              <a:buFont typeface="Yellowtail"/>
              <a:buNone/>
            </a:pPr>
            <a:r>
              <a:rPr lang="ru-RU" sz="3000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Реализация</a:t>
            </a:r>
          </a:p>
        </p:txBody>
      </p:sp>
      <p:sp>
        <p:nvSpPr>
          <p:cNvPr id="33794" name="Shape 755"/>
          <p:cNvSpPr txBox="1">
            <a:spLocks noGrp="1"/>
          </p:cNvSpPr>
          <p:nvPr>
            <p:ph type="body" idx="1"/>
          </p:nvPr>
        </p:nvSpPr>
        <p:spPr>
          <a:xfrm>
            <a:off x="539750" y="2500313"/>
            <a:ext cx="1936750" cy="80010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b="1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Обучающиеся</a:t>
            </a:r>
          </a:p>
          <a:p>
            <a:pPr marL="0" indent="0" eaLnBrk="1" hangingPunct="1"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Ученики 3-11 класса</a:t>
            </a:r>
          </a:p>
        </p:txBody>
      </p:sp>
      <p:sp>
        <p:nvSpPr>
          <p:cNvPr id="33795" name="Shape 756"/>
          <p:cNvSpPr txBox="1">
            <a:spLocks noGrp="1"/>
          </p:cNvSpPr>
          <p:nvPr>
            <p:ph type="body" idx="2"/>
          </p:nvPr>
        </p:nvSpPr>
        <p:spPr>
          <a:xfrm>
            <a:off x="2700338" y="2571750"/>
            <a:ext cx="1936750" cy="9445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b="1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Размер группы</a:t>
            </a:r>
          </a:p>
          <a:p>
            <a:pPr marL="0" indent="0" eaLnBrk="1" hangingPunct="1">
              <a:lnSpc>
                <a:spcPct val="80000"/>
              </a:lnSpc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11-15 человек на параллели</a:t>
            </a:r>
          </a:p>
        </p:txBody>
      </p:sp>
      <p:sp>
        <p:nvSpPr>
          <p:cNvPr id="33796" name="Shape 757"/>
          <p:cNvSpPr txBox="1">
            <a:spLocks noGrp="1"/>
          </p:cNvSpPr>
          <p:nvPr>
            <p:ph type="body" idx="3"/>
          </p:nvPr>
        </p:nvSpPr>
        <p:spPr>
          <a:xfrm>
            <a:off x="5076825" y="2571750"/>
            <a:ext cx="1936750" cy="1568450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b="1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Нагрузка</a:t>
            </a:r>
            <a:endParaRPr lang="ru-RU" b="1" smtClean="0">
              <a:solidFill>
                <a:srgbClr val="666666"/>
              </a:solidFill>
              <a:latin typeface="Neuton"/>
              <a:cs typeface="Arial" charset="0"/>
              <a:sym typeface="Neuton"/>
            </a:endParaRPr>
          </a:p>
          <a:p>
            <a:pPr marL="0" indent="0" eaLnBrk="1" hangingPunct="1"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3-4 класс – 1 час в неделю</a:t>
            </a:r>
            <a:r>
              <a:rPr lang="en-US" sz="160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;</a:t>
            </a:r>
            <a:r>
              <a:rPr lang="ru-RU" sz="160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 </a:t>
            </a:r>
          </a:p>
          <a:p>
            <a:pPr marL="0" indent="0" eaLnBrk="1" hangingPunct="1"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5; 6 класс – 2 часа;</a:t>
            </a:r>
          </a:p>
          <a:p>
            <a:pPr marL="0" indent="0" eaLnBrk="1" hangingPunct="1"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7 - 11 – 4 часа</a:t>
            </a:r>
            <a:endParaRPr lang="ru-RU" sz="1600" smtClean="0">
              <a:solidFill>
                <a:schemeClr val="tx1"/>
              </a:solidFill>
              <a:latin typeface="Neuton"/>
              <a:cs typeface="Arial" charset="0"/>
              <a:sym typeface="Neuton"/>
            </a:endParaRPr>
          </a:p>
        </p:txBody>
      </p:sp>
      <p:sp>
        <p:nvSpPr>
          <p:cNvPr id="33797" name="Shape 866"/>
          <p:cNvSpPr>
            <a:spLocks/>
          </p:cNvSpPr>
          <p:nvPr/>
        </p:nvSpPr>
        <p:spPr bwMode="auto">
          <a:xfrm>
            <a:off x="1042988" y="1563688"/>
            <a:ext cx="649287" cy="720725"/>
          </a:xfrm>
          <a:custGeom>
            <a:avLst/>
            <a:gdLst>
              <a:gd name="T0" fmla="*/ 2147483647 w 15695"/>
              <a:gd name="T1" fmla="*/ 2147483647 h 16620"/>
              <a:gd name="T2" fmla="*/ 2147483647 w 15695"/>
              <a:gd name="T3" fmla="*/ 2147483647 h 16620"/>
              <a:gd name="T4" fmla="*/ 2147483647 w 15695"/>
              <a:gd name="T5" fmla="*/ 2147483647 h 16620"/>
              <a:gd name="T6" fmla="*/ 2147483647 w 15695"/>
              <a:gd name="T7" fmla="*/ 2147483647 h 16620"/>
              <a:gd name="T8" fmla="*/ 2147483647 w 15695"/>
              <a:gd name="T9" fmla="*/ 2147483647 h 16620"/>
              <a:gd name="T10" fmla="*/ 2147483647 w 15695"/>
              <a:gd name="T11" fmla="*/ 2147483647 h 16620"/>
              <a:gd name="T12" fmla="*/ 2147483647 w 15695"/>
              <a:gd name="T13" fmla="*/ 2147483647 h 16620"/>
              <a:gd name="T14" fmla="*/ 2147483647 w 15695"/>
              <a:gd name="T15" fmla="*/ 2147483647 h 16620"/>
              <a:gd name="T16" fmla="*/ 2147483647 w 15695"/>
              <a:gd name="T17" fmla="*/ 2147483647 h 16620"/>
              <a:gd name="T18" fmla="*/ 2147483647 w 15695"/>
              <a:gd name="T19" fmla="*/ 2147483647 h 16620"/>
              <a:gd name="T20" fmla="*/ 2147483647 w 15695"/>
              <a:gd name="T21" fmla="*/ 2147483647 h 16620"/>
              <a:gd name="T22" fmla="*/ 2147483647 w 15695"/>
              <a:gd name="T23" fmla="*/ 2147483647 h 16620"/>
              <a:gd name="T24" fmla="*/ 2147483647 w 15695"/>
              <a:gd name="T25" fmla="*/ 2147483647 h 16620"/>
              <a:gd name="T26" fmla="*/ 2147483647 w 15695"/>
              <a:gd name="T27" fmla="*/ 2147483647 h 16620"/>
              <a:gd name="T28" fmla="*/ 2147483647 w 15695"/>
              <a:gd name="T29" fmla="*/ 2147483647 h 16620"/>
              <a:gd name="T30" fmla="*/ 2147483647 w 15695"/>
              <a:gd name="T31" fmla="*/ 2147483647 h 16620"/>
              <a:gd name="T32" fmla="*/ 2147483647 w 15695"/>
              <a:gd name="T33" fmla="*/ 2147483647 h 16620"/>
              <a:gd name="T34" fmla="*/ 2147483647 w 15695"/>
              <a:gd name="T35" fmla="*/ 2147483647 h 16620"/>
              <a:gd name="T36" fmla="*/ 2147483647 w 15695"/>
              <a:gd name="T37" fmla="*/ 2147483647 h 16620"/>
              <a:gd name="T38" fmla="*/ 2147483647 w 15695"/>
              <a:gd name="T39" fmla="*/ 2147483647 h 16620"/>
              <a:gd name="T40" fmla="*/ 2147483647 w 15695"/>
              <a:gd name="T41" fmla="*/ 2147483647 h 16620"/>
              <a:gd name="T42" fmla="*/ 2147483647 w 15695"/>
              <a:gd name="T43" fmla="*/ 2147483647 h 16620"/>
              <a:gd name="T44" fmla="*/ 2147483647 w 15695"/>
              <a:gd name="T45" fmla="*/ 2147483647 h 16620"/>
              <a:gd name="T46" fmla="*/ 2147483647 w 15695"/>
              <a:gd name="T47" fmla="*/ 2147483647 h 16620"/>
              <a:gd name="T48" fmla="*/ 2147483647 w 15695"/>
              <a:gd name="T49" fmla="*/ 2147483647 h 16620"/>
              <a:gd name="T50" fmla="*/ 2147483647 w 15695"/>
              <a:gd name="T51" fmla="*/ 2147483647 h 16620"/>
              <a:gd name="T52" fmla="*/ 2147483647 w 15695"/>
              <a:gd name="T53" fmla="*/ 2147483647 h 16620"/>
              <a:gd name="T54" fmla="*/ 2147483647 w 15695"/>
              <a:gd name="T55" fmla="*/ 2147483647 h 16620"/>
              <a:gd name="T56" fmla="*/ 2147483647 w 15695"/>
              <a:gd name="T57" fmla="*/ 2147483647 h 16620"/>
              <a:gd name="T58" fmla="*/ 2147483647 w 15695"/>
              <a:gd name="T59" fmla="*/ 2147483647 h 16620"/>
              <a:gd name="T60" fmla="*/ 2147483647 w 15695"/>
              <a:gd name="T61" fmla="*/ 2147483647 h 16620"/>
              <a:gd name="T62" fmla="*/ 2147483647 w 15695"/>
              <a:gd name="T63" fmla="*/ 2147483647 h 16620"/>
              <a:gd name="T64" fmla="*/ 2147483647 w 15695"/>
              <a:gd name="T65" fmla="*/ 2147483647 h 16620"/>
              <a:gd name="T66" fmla="*/ 2147483647 w 15695"/>
              <a:gd name="T67" fmla="*/ 2147483647 h 16620"/>
              <a:gd name="T68" fmla="*/ 2147483647 w 15695"/>
              <a:gd name="T69" fmla="*/ 2147483647 h 16620"/>
              <a:gd name="T70" fmla="*/ 2147483647 w 15695"/>
              <a:gd name="T71" fmla="*/ 2147483647 h 16620"/>
              <a:gd name="T72" fmla="*/ 2147483647 w 15695"/>
              <a:gd name="T73" fmla="*/ 2147483647 h 16620"/>
              <a:gd name="T74" fmla="*/ 2147483647 w 15695"/>
              <a:gd name="T75" fmla="*/ 2147483647 h 16620"/>
              <a:gd name="T76" fmla="*/ 2147483647 w 15695"/>
              <a:gd name="T77" fmla="*/ 2147483647 h 16620"/>
              <a:gd name="T78" fmla="*/ 2147483647 w 15695"/>
              <a:gd name="T79" fmla="*/ 2147483647 h 16620"/>
              <a:gd name="T80" fmla="*/ 2147483647 w 15695"/>
              <a:gd name="T81" fmla="*/ 2147483647 h 16620"/>
              <a:gd name="T82" fmla="*/ 2147483647 w 15695"/>
              <a:gd name="T83" fmla="*/ 2147483647 h 16620"/>
              <a:gd name="T84" fmla="*/ 2147483647 w 15695"/>
              <a:gd name="T85" fmla="*/ 2147483647 h 16620"/>
              <a:gd name="T86" fmla="*/ 2147483647 w 15695"/>
              <a:gd name="T87" fmla="*/ 2147483647 h 16620"/>
              <a:gd name="T88" fmla="*/ 2147483647 w 15695"/>
              <a:gd name="T89" fmla="*/ 2147483647 h 16620"/>
              <a:gd name="T90" fmla="*/ 2147483647 w 15695"/>
              <a:gd name="T91" fmla="*/ 2147483647 h 16620"/>
              <a:gd name="T92" fmla="*/ 2147483647 w 15695"/>
              <a:gd name="T93" fmla="*/ 2147483647 h 16620"/>
              <a:gd name="T94" fmla="*/ 2147483647 w 15695"/>
              <a:gd name="T95" fmla="*/ 2147483647 h 16620"/>
              <a:gd name="T96" fmla="*/ 2147483647 w 15695"/>
              <a:gd name="T97" fmla="*/ 2147483647 h 16620"/>
              <a:gd name="T98" fmla="*/ 2147483647 w 15695"/>
              <a:gd name="T99" fmla="*/ 2147483647 h 16620"/>
              <a:gd name="T100" fmla="*/ 2147483647 w 15695"/>
              <a:gd name="T101" fmla="*/ 2147483647 h 16620"/>
              <a:gd name="T102" fmla="*/ 2147483647 w 15695"/>
              <a:gd name="T103" fmla="*/ 2147483647 h 16620"/>
              <a:gd name="T104" fmla="*/ 2147483647 w 15695"/>
              <a:gd name="T105" fmla="*/ 2147483647 h 16620"/>
              <a:gd name="T106" fmla="*/ 2147483647 w 15695"/>
              <a:gd name="T107" fmla="*/ 2147483647 h 16620"/>
              <a:gd name="T108" fmla="*/ 2147483647 w 15695"/>
              <a:gd name="T109" fmla="*/ 2147483647 h 16620"/>
              <a:gd name="T110" fmla="*/ 2147483647 w 15695"/>
              <a:gd name="T111" fmla="*/ 2147483647 h 16620"/>
              <a:gd name="T112" fmla="*/ 2147483647 w 15695"/>
              <a:gd name="T113" fmla="*/ 2147483647 h 16620"/>
              <a:gd name="T114" fmla="*/ 2147483647 w 15695"/>
              <a:gd name="T115" fmla="*/ 2147483647 h 16620"/>
              <a:gd name="T116" fmla="*/ 2147483647 w 15695"/>
              <a:gd name="T117" fmla="*/ 2147483647 h 16620"/>
              <a:gd name="T118" fmla="*/ 2147483647 w 15695"/>
              <a:gd name="T119" fmla="*/ 2147483647 h 1662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5695"/>
              <a:gd name="T181" fmla="*/ 0 h 16620"/>
              <a:gd name="T182" fmla="*/ 15695 w 15695"/>
              <a:gd name="T183" fmla="*/ 16620 h 1662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rgbClr val="134F5C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33798" name="Shape 358"/>
          <p:cNvSpPr>
            <a:spLocks/>
          </p:cNvSpPr>
          <p:nvPr/>
        </p:nvSpPr>
        <p:spPr bwMode="auto">
          <a:xfrm>
            <a:off x="2987675" y="1492250"/>
            <a:ext cx="504825" cy="1008063"/>
          </a:xfrm>
          <a:custGeom>
            <a:avLst/>
            <a:gdLst>
              <a:gd name="T0" fmla="*/ 2147483647 w 8542"/>
              <a:gd name="T1" fmla="*/ 2147483647 h 21073"/>
              <a:gd name="T2" fmla="*/ 2147483647 w 8542"/>
              <a:gd name="T3" fmla="*/ 2147483647 h 21073"/>
              <a:gd name="T4" fmla="*/ 2147483647 w 8542"/>
              <a:gd name="T5" fmla="*/ 2147483647 h 21073"/>
              <a:gd name="T6" fmla="*/ 2147483647 w 8542"/>
              <a:gd name="T7" fmla="*/ 2147483647 h 21073"/>
              <a:gd name="T8" fmla="*/ 2147483647 w 8542"/>
              <a:gd name="T9" fmla="*/ 2147483647 h 21073"/>
              <a:gd name="T10" fmla="*/ 2147483647 w 8542"/>
              <a:gd name="T11" fmla="*/ 2147483647 h 21073"/>
              <a:gd name="T12" fmla="*/ 2147483647 w 8542"/>
              <a:gd name="T13" fmla="*/ 2147483647 h 21073"/>
              <a:gd name="T14" fmla="*/ 2147483647 w 8542"/>
              <a:gd name="T15" fmla="*/ 2147483647 h 21073"/>
              <a:gd name="T16" fmla="*/ 2147483647 w 8542"/>
              <a:gd name="T17" fmla="*/ 2147483647 h 21073"/>
              <a:gd name="T18" fmla="*/ 2147483647 w 8542"/>
              <a:gd name="T19" fmla="*/ 2147483647 h 21073"/>
              <a:gd name="T20" fmla="*/ 2147483647 w 8542"/>
              <a:gd name="T21" fmla="*/ 2147483647 h 21073"/>
              <a:gd name="T22" fmla="*/ 2147483647 w 8542"/>
              <a:gd name="T23" fmla="*/ 2147483647 h 21073"/>
              <a:gd name="T24" fmla="*/ 2147483647 w 8542"/>
              <a:gd name="T25" fmla="*/ 2147483647 h 21073"/>
              <a:gd name="T26" fmla="*/ 2147483647 w 8542"/>
              <a:gd name="T27" fmla="*/ 2147483647 h 21073"/>
              <a:gd name="T28" fmla="*/ 2147483647 w 8542"/>
              <a:gd name="T29" fmla="*/ 2147483647 h 21073"/>
              <a:gd name="T30" fmla="*/ 2147483647 w 8542"/>
              <a:gd name="T31" fmla="*/ 2147483647 h 21073"/>
              <a:gd name="T32" fmla="*/ 2147483647 w 8542"/>
              <a:gd name="T33" fmla="*/ 2147483647 h 21073"/>
              <a:gd name="T34" fmla="*/ 2147483647 w 8542"/>
              <a:gd name="T35" fmla="*/ 2147483647 h 21073"/>
              <a:gd name="T36" fmla="*/ 2147483647 w 8542"/>
              <a:gd name="T37" fmla="*/ 2147483647 h 21073"/>
              <a:gd name="T38" fmla="*/ 2147483647 w 8542"/>
              <a:gd name="T39" fmla="*/ 2147483647 h 21073"/>
              <a:gd name="T40" fmla="*/ 2147483647 w 8542"/>
              <a:gd name="T41" fmla="*/ 2147483647 h 21073"/>
              <a:gd name="T42" fmla="*/ 2147483647 w 8542"/>
              <a:gd name="T43" fmla="*/ 2147483647 h 21073"/>
              <a:gd name="T44" fmla="*/ 2147483647 w 8542"/>
              <a:gd name="T45" fmla="*/ 2147483647 h 21073"/>
              <a:gd name="T46" fmla="*/ 2147483647 w 8542"/>
              <a:gd name="T47" fmla="*/ 2147483647 h 21073"/>
              <a:gd name="T48" fmla="*/ 2147483647 w 8542"/>
              <a:gd name="T49" fmla="*/ 2147483647 h 21073"/>
              <a:gd name="T50" fmla="*/ 2147483647 w 8542"/>
              <a:gd name="T51" fmla="*/ 2147483647 h 21073"/>
              <a:gd name="T52" fmla="*/ 2147483647 w 8542"/>
              <a:gd name="T53" fmla="*/ 2147483647 h 21073"/>
              <a:gd name="T54" fmla="*/ 2147483647 w 8542"/>
              <a:gd name="T55" fmla="*/ 2147483647 h 21073"/>
              <a:gd name="T56" fmla="*/ 2147483647 w 8542"/>
              <a:gd name="T57" fmla="*/ 2147483647 h 21073"/>
              <a:gd name="T58" fmla="*/ 2147483647 w 8542"/>
              <a:gd name="T59" fmla="*/ 2147483647 h 21073"/>
              <a:gd name="T60" fmla="*/ 2147483647 w 8542"/>
              <a:gd name="T61" fmla="*/ 2147483647 h 21073"/>
              <a:gd name="T62" fmla="*/ 2147483647 w 8542"/>
              <a:gd name="T63" fmla="*/ 2147483647 h 21073"/>
              <a:gd name="T64" fmla="*/ 2147483647 w 8542"/>
              <a:gd name="T65" fmla="*/ 2147483647 h 21073"/>
              <a:gd name="T66" fmla="*/ 2147483647 w 8542"/>
              <a:gd name="T67" fmla="*/ 2147483647 h 21073"/>
              <a:gd name="T68" fmla="*/ 2147483647 w 8542"/>
              <a:gd name="T69" fmla="*/ 2147483647 h 21073"/>
              <a:gd name="T70" fmla="*/ 2147483647 w 8542"/>
              <a:gd name="T71" fmla="*/ 2147483647 h 21073"/>
              <a:gd name="T72" fmla="*/ 2147483647 w 8542"/>
              <a:gd name="T73" fmla="*/ 2147483647 h 21073"/>
              <a:gd name="T74" fmla="*/ 2147483647 w 8542"/>
              <a:gd name="T75" fmla="*/ 2147483647 h 21073"/>
              <a:gd name="T76" fmla="*/ 2147483647 w 8542"/>
              <a:gd name="T77" fmla="*/ 2147483647 h 21073"/>
              <a:gd name="T78" fmla="*/ 2147483647 w 8542"/>
              <a:gd name="T79" fmla="*/ 2147483647 h 21073"/>
              <a:gd name="T80" fmla="*/ 2147483647 w 8542"/>
              <a:gd name="T81" fmla="*/ 2147483647 h 21073"/>
              <a:gd name="T82" fmla="*/ 2147483647 w 8542"/>
              <a:gd name="T83" fmla="*/ 2147483647 h 21073"/>
              <a:gd name="T84" fmla="*/ 2147483647 w 8542"/>
              <a:gd name="T85" fmla="*/ 2147483647 h 21073"/>
              <a:gd name="T86" fmla="*/ 2147483647 w 8542"/>
              <a:gd name="T87" fmla="*/ 2147483647 h 21073"/>
              <a:gd name="T88" fmla="*/ 2147483647 w 8542"/>
              <a:gd name="T89" fmla="*/ 2147483647 h 21073"/>
              <a:gd name="T90" fmla="*/ 2147483647 w 8542"/>
              <a:gd name="T91" fmla="*/ 2147483647 h 21073"/>
              <a:gd name="T92" fmla="*/ 2147483647 w 8542"/>
              <a:gd name="T93" fmla="*/ 2147483647 h 21073"/>
              <a:gd name="T94" fmla="*/ 2147483647 w 8542"/>
              <a:gd name="T95" fmla="*/ 2147483647 h 21073"/>
              <a:gd name="T96" fmla="*/ 2147483647 w 8542"/>
              <a:gd name="T97" fmla="*/ 2147483647 h 21073"/>
              <a:gd name="T98" fmla="*/ 2147483647 w 8542"/>
              <a:gd name="T99" fmla="*/ 2147483647 h 21073"/>
              <a:gd name="T100" fmla="*/ 2147483647 w 8542"/>
              <a:gd name="T101" fmla="*/ 2147483647 h 21073"/>
              <a:gd name="T102" fmla="*/ 2147483647 w 8542"/>
              <a:gd name="T103" fmla="*/ 2147483647 h 21073"/>
              <a:gd name="T104" fmla="*/ 2147483647 w 8542"/>
              <a:gd name="T105" fmla="*/ 2147483647 h 21073"/>
              <a:gd name="T106" fmla="*/ 2147483647 w 8542"/>
              <a:gd name="T107" fmla="*/ 2147483647 h 21073"/>
              <a:gd name="T108" fmla="*/ 2147483647 w 8542"/>
              <a:gd name="T109" fmla="*/ 2147483647 h 21073"/>
              <a:gd name="T110" fmla="*/ 2147483647 w 8542"/>
              <a:gd name="T111" fmla="*/ 2147483647 h 21073"/>
              <a:gd name="T112" fmla="*/ 2147483647 w 8542"/>
              <a:gd name="T113" fmla="*/ 2147483647 h 21073"/>
              <a:gd name="T114" fmla="*/ 2147483647 w 8542"/>
              <a:gd name="T115" fmla="*/ 2147483647 h 21073"/>
              <a:gd name="T116" fmla="*/ 2147483647 w 8542"/>
              <a:gd name="T117" fmla="*/ 2147483647 h 21073"/>
              <a:gd name="T118" fmla="*/ 2147483647 w 8542"/>
              <a:gd name="T119" fmla="*/ 2147483647 h 21073"/>
              <a:gd name="T120" fmla="*/ 2147483647 w 8542"/>
              <a:gd name="T121" fmla="*/ 2147483647 h 210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542"/>
              <a:gd name="T184" fmla="*/ 0 h 21073"/>
              <a:gd name="T185" fmla="*/ 8542 w 8542"/>
              <a:gd name="T186" fmla="*/ 21073 h 2107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7C7F91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33799" name="Shape 358"/>
          <p:cNvSpPr>
            <a:spLocks/>
          </p:cNvSpPr>
          <p:nvPr/>
        </p:nvSpPr>
        <p:spPr bwMode="auto">
          <a:xfrm>
            <a:off x="3348038" y="1492250"/>
            <a:ext cx="504825" cy="1008063"/>
          </a:xfrm>
          <a:custGeom>
            <a:avLst/>
            <a:gdLst>
              <a:gd name="T0" fmla="*/ 2147483647 w 8542"/>
              <a:gd name="T1" fmla="*/ 2147483647 h 21073"/>
              <a:gd name="T2" fmla="*/ 2147483647 w 8542"/>
              <a:gd name="T3" fmla="*/ 2147483647 h 21073"/>
              <a:gd name="T4" fmla="*/ 2147483647 w 8542"/>
              <a:gd name="T5" fmla="*/ 2147483647 h 21073"/>
              <a:gd name="T6" fmla="*/ 2147483647 w 8542"/>
              <a:gd name="T7" fmla="*/ 2147483647 h 21073"/>
              <a:gd name="T8" fmla="*/ 2147483647 w 8542"/>
              <a:gd name="T9" fmla="*/ 2147483647 h 21073"/>
              <a:gd name="T10" fmla="*/ 2147483647 w 8542"/>
              <a:gd name="T11" fmla="*/ 2147483647 h 21073"/>
              <a:gd name="T12" fmla="*/ 2147483647 w 8542"/>
              <a:gd name="T13" fmla="*/ 2147483647 h 21073"/>
              <a:gd name="T14" fmla="*/ 2147483647 w 8542"/>
              <a:gd name="T15" fmla="*/ 2147483647 h 21073"/>
              <a:gd name="T16" fmla="*/ 2147483647 w 8542"/>
              <a:gd name="T17" fmla="*/ 2147483647 h 21073"/>
              <a:gd name="T18" fmla="*/ 2147483647 w 8542"/>
              <a:gd name="T19" fmla="*/ 2147483647 h 21073"/>
              <a:gd name="T20" fmla="*/ 2147483647 w 8542"/>
              <a:gd name="T21" fmla="*/ 2147483647 h 21073"/>
              <a:gd name="T22" fmla="*/ 2147483647 w 8542"/>
              <a:gd name="T23" fmla="*/ 2147483647 h 21073"/>
              <a:gd name="T24" fmla="*/ 2147483647 w 8542"/>
              <a:gd name="T25" fmla="*/ 2147483647 h 21073"/>
              <a:gd name="T26" fmla="*/ 2147483647 w 8542"/>
              <a:gd name="T27" fmla="*/ 2147483647 h 21073"/>
              <a:gd name="T28" fmla="*/ 2147483647 w 8542"/>
              <a:gd name="T29" fmla="*/ 2147483647 h 21073"/>
              <a:gd name="T30" fmla="*/ 2147483647 w 8542"/>
              <a:gd name="T31" fmla="*/ 2147483647 h 21073"/>
              <a:gd name="T32" fmla="*/ 2147483647 w 8542"/>
              <a:gd name="T33" fmla="*/ 2147483647 h 21073"/>
              <a:gd name="T34" fmla="*/ 2147483647 w 8542"/>
              <a:gd name="T35" fmla="*/ 2147483647 h 21073"/>
              <a:gd name="T36" fmla="*/ 2147483647 w 8542"/>
              <a:gd name="T37" fmla="*/ 2147483647 h 21073"/>
              <a:gd name="T38" fmla="*/ 2147483647 w 8542"/>
              <a:gd name="T39" fmla="*/ 2147483647 h 21073"/>
              <a:gd name="T40" fmla="*/ 2147483647 w 8542"/>
              <a:gd name="T41" fmla="*/ 2147483647 h 21073"/>
              <a:gd name="T42" fmla="*/ 2147483647 w 8542"/>
              <a:gd name="T43" fmla="*/ 2147483647 h 21073"/>
              <a:gd name="T44" fmla="*/ 2147483647 w 8542"/>
              <a:gd name="T45" fmla="*/ 2147483647 h 21073"/>
              <a:gd name="T46" fmla="*/ 2147483647 w 8542"/>
              <a:gd name="T47" fmla="*/ 2147483647 h 21073"/>
              <a:gd name="T48" fmla="*/ 2147483647 w 8542"/>
              <a:gd name="T49" fmla="*/ 2147483647 h 21073"/>
              <a:gd name="T50" fmla="*/ 2147483647 w 8542"/>
              <a:gd name="T51" fmla="*/ 2147483647 h 21073"/>
              <a:gd name="T52" fmla="*/ 2147483647 w 8542"/>
              <a:gd name="T53" fmla="*/ 2147483647 h 21073"/>
              <a:gd name="T54" fmla="*/ 2147483647 w 8542"/>
              <a:gd name="T55" fmla="*/ 2147483647 h 21073"/>
              <a:gd name="T56" fmla="*/ 2147483647 w 8542"/>
              <a:gd name="T57" fmla="*/ 2147483647 h 21073"/>
              <a:gd name="T58" fmla="*/ 2147483647 w 8542"/>
              <a:gd name="T59" fmla="*/ 2147483647 h 21073"/>
              <a:gd name="T60" fmla="*/ 2147483647 w 8542"/>
              <a:gd name="T61" fmla="*/ 2147483647 h 21073"/>
              <a:gd name="T62" fmla="*/ 2147483647 w 8542"/>
              <a:gd name="T63" fmla="*/ 2147483647 h 21073"/>
              <a:gd name="T64" fmla="*/ 2147483647 w 8542"/>
              <a:gd name="T65" fmla="*/ 2147483647 h 21073"/>
              <a:gd name="T66" fmla="*/ 2147483647 w 8542"/>
              <a:gd name="T67" fmla="*/ 2147483647 h 21073"/>
              <a:gd name="T68" fmla="*/ 2147483647 w 8542"/>
              <a:gd name="T69" fmla="*/ 2147483647 h 21073"/>
              <a:gd name="T70" fmla="*/ 2147483647 w 8542"/>
              <a:gd name="T71" fmla="*/ 2147483647 h 21073"/>
              <a:gd name="T72" fmla="*/ 2147483647 w 8542"/>
              <a:gd name="T73" fmla="*/ 2147483647 h 21073"/>
              <a:gd name="T74" fmla="*/ 2147483647 w 8542"/>
              <a:gd name="T75" fmla="*/ 2147483647 h 21073"/>
              <a:gd name="T76" fmla="*/ 2147483647 w 8542"/>
              <a:gd name="T77" fmla="*/ 2147483647 h 21073"/>
              <a:gd name="T78" fmla="*/ 2147483647 w 8542"/>
              <a:gd name="T79" fmla="*/ 2147483647 h 21073"/>
              <a:gd name="T80" fmla="*/ 2147483647 w 8542"/>
              <a:gd name="T81" fmla="*/ 2147483647 h 21073"/>
              <a:gd name="T82" fmla="*/ 2147483647 w 8542"/>
              <a:gd name="T83" fmla="*/ 2147483647 h 21073"/>
              <a:gd name="T84" fmla="*/ 2147483647 w 8542"/>
              <a:gd name="T85" fmla="*/ 2147483647 h 21073"/>
              <a:gd name="T86" fmla="*/ 2147483647 w 8542"/>
              <a:gd name="T87" fmla="*/ 2147483647 h 21073"/>
              <a:gd name="T88" fmla="*/ 2147483647 w 8542"/>
              <a:gd name="T89" fmla="*/ 2147483647 h 21073"/>
              <a:gd name="T90" fmla="*/ 2147483647 w 8542"/>
              <a:gd name="T91" fmla="*/ 2147483647 h 21073"/>
              <a:gd name="T92" fmla="*/ 2147483647 w 8542"/>
              <a:gd name="T93" fmla="*/ 2147483647 h 21073"/>
              <a:gd name="T94" fmla="*/ 2147483647 w 8542"/>
              <a:gd name="T95" fmla="*/ 2147483647 h 21073"/>
              <a:gd name="T96" fmla="*/ 2147483647 w 8542"/>
              <a:gd name="T97" fmla="*/ 2147483647 h 21073"/>
              <a:gd name="T98" fmla="*/ 2147483647 w 8542"/>
              <a:gd name="T99" fmla="*/ 2147483647 h 21073"/>
              <a:gd name="T100" fmla="*/ 2147483647 w 8542"/>
              <a:gd name="T101" fmla="*/ 2147483647 h 21073"/>
              <a:gd name="T102" fmla="*/ 2147483647 w 8542"/>
              <a:gd name="T103" fmla="*/ 2147483647 h 21073"/>
              <a:gd name="T104" fmla="*/ 2147483647 w 8542"/>
              <a:gd name="T105" fmla="*/ 2147483647 h 21073"/>
              <a:gd name="T106" fmla="*/ 2147483647 w 8542"/>
              <a:gd name="T107" fmla="*/ 2147483647 h 21073"/>
              <a:gd name="T108" fmla="*/ 2147483647 w 8542"/>
              <a:gd name="T109" fmla="*/ 2147483647 h 21073"/>
              <a:gd name="T110" fmla="*/ 2147483647 w 8542"/>
              <a:gd name="T111" fmla="*/ 2147483647 h 21073"/>
              <a:gd name="T112" fmla="*/ 2147483647 w 8542"/>
              <a:gd name="T113" fmla="*/ 2147483647 h 21073"/>
              <a:gd name="T114" fmla="*/ 2147483647 w 8542"/>
              <a:gd name="T115" fmla="*/ 2147483647 h 21073"/>
              <a:gd name="T116" fmla="*/ 2147483647 w 8542"/>
              <a:gd name="T117" fmla="*/ 2147483647 h 21073"/>
              <a:gd name="T118" fmla="*/ 2147483647 w 8542"/>
              <a:gd name="T119" fmla="*/ 2147483647 h 21073"/>
              <a:gd name="T120" fmla="*/ 2147483647 w 8542"/>
              <a:gd name="T121" fmla="*/ 2147483647 h 210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542"/>
              <a:gd name="T184" fmla="*/ 0 h 21073"/>
              <a:gd name="T185" fmla="*/ 8542 w 8542"/>
              <a:gd name="T186" fmla="*/ 21073 h 2107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7C7F91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33800" name="Shape 358"/>
          <p:cNvSpPr>
            <a:spLocks/>
          </p:cNvSpPr>
          <p:nvPr/>
        </p:nvSpPr>
        <p:spPr bwMode="auto">
          <a:xfrm>
            <a:off x="3706813" y="1492250"/>
            <a:ext cx="504825" cy="1008063"/>
          </a:xfrm>
          <a:custGeom>
            <a:avLst/>
            <a:gdLst>
              <a:gd name="T0" fmla="*/ 2147483647 w 8542"/>
              <a:gd name="T1" fmla="*/ 2147483647 h 21073"/>
              <a:gd name="T2" fmla="*/ 2147483647 w 8542"/>
              <a:gd name="T3" fmla="*/ 2147483647 h 21073"/>
              <a:gd name="T4" fmla="*/ 2147483647 w 8542"/>
              <a:gd name="T5" fmla="*/ 2147483647 h 21073"/>
              <a:gd name="T6" fmla="*/ 2147483647 w 8542"/>
              <a:gd name="T7" fmla="*/ 2147483647 h 21073"/>
              <a:gd name="T8" fmla="*/ 2147483647 w 8542"/>
              <a:gd name="T9" fmla="*/ 2147483647 h 21073"/>
              <a:gd name="T10" fmla="*/ 2147483647 w 8542"/>
              <a:gd name="T11" fmla="*/ 2147483647 h 21073"/>
              <a:gd name="T12" fmla="*/ 2147483647 w 8542"/>
              <a:gd name="T13" fmla="*/ 2147483647 h 21073"/>
              <a:gd name="T14" fmla="*/ 2147483647 w 8542"/>
              <a:gd name="T15" fmla="*/ 2147483647 h 21073"/>
              <a:gd name="T16" fmla="*/ 2147483647 w 8542"/>
              <a:gd name="T17" fmla="*/ 2147483647 h 21073"/>
              <a:gd name="T18" fmla="*/ 2147483647 w 8542"/>
              <a:gd name="T19" fmla="*/ 2147483647 h 21073"/>
              <a:gd name="T20" fmla="*/ 2147483647 w 8542"/>
              <a:gd name="T21" fmla="*/ 2147483647 h 21073"/>
              <a:gd name="T22" fmla="*/ 2147483647 w 8542"/>
              <a:gd name="T23" fmla="*/ 2147483647 h 21073"/>
              <a:gd name="T24" fmla="*/ 2147483647 w 8542"/>
              <a:gd name="T25" fmla="*/ 2147483647 h 21073"/>
              <a:gd name="T26" fmla="*/ 2147483647 w 8542"/>
              <a:gd name="T27" fmla="*/ 2147483647 h 21073"/>
              <a:gd name="T28" fmla="*/ 2147483647 w 8542"/>
              <a:gd name="T29" fmla="*/ 2147483647 h 21073"/>
              <a:gd name="T30" fmla="*/ 2147483647 w 8542"/>
              <a:gd name="T31" fmla="*/ 2147483647 h 21073"/>
              <a:gd name="T32" fmla="*/ 2147483647 w 8542"/>
              <a:gd name="T33" fmla="*/ 2147483647 h 21073"/>
              <a:gd name="T34" fmla="*/ 2147483647 w 8542"/>
              <a:gd name="T35" fmla="*/ 2147483647 h 21073"/>
              <a:gd name="T36" fmla="*/ 2147483647 w 8542"/>
              <a:gd name="T37" fmla="*/ 2147483647 h 21073"/>
              <a:gd name="T38" fmla="*/ 2147483647 w 8542"/>
              <a:gd name="T39" fmla="*/ 2147483647 h 21073"/>
              <a:gd name="T40" fmla="*/ 2147483647 w 8542"/>
              <a:gd name="T41" fmla="*/ 2147483647 h 21073"/>
              <a:gd name="T42" fmla="*/ 2147483647 w 8542"/>
              <a:gd name="T43" fmla="*/ 2147483647 h 21073"/>
              <a:gd name="T44" fmla="*/ 2147483647 w 8542"/>
              <a:gd name="T45" fmla="*/ 2147483647 h 21073"/>
              <a:gd name="T46" fmla="*/ 2147483647 w 8542"/>
              <a:gd name="T47" fmla="*/ 2147483647 h 21073"/>
              <a:gd name="T48" fmla="*/ 2147483647 w 8542"/>
              <a:gd name="T49" fmla="*/ 2147483647 h 21073"/>
              <a:gd name="T50" fmla="*/ 2147483647 w 8542"/>
              <a:gd name="T51" fmla="*/ 2147483647 h 21073"/>
              <a:gd name="T52" fmla="*/ 2147483647 w 8542"/>
              <a:gd name="T53" fmla="*/ 2147483647 h 21073"/>
              <a:gd name="T54" fmla="*/ 2147483647 w 8542"/>
              <a:gd name="T55" fmla="*/ 2147483647 h 21073"/>
              <a:gd name="T56" fmla="*/ 2147483647 w 8542"/>
              <a:gd name="T57" fmla="*/ 2147483647 h 21073"/>
              <a:gd name="T58" fmla="*/ 2147483647 w 8542"/>
              <a:gd name="T59" fmla="*/ 2147483647 h 21073"/>
              <a:gd name="T60" fmla="*/ 2147483647 w 8542"/>
              <a:gd name="T61" fmla="*/ 2147483647 h 21073"/>
              <a:gd name="T62" fmla="*/ 2147483647 w 8542"/>
              <a:gd name="T63" fmla="*/ 2147483647 h 21073"/>
              <a:gd name="T64" fmla="*/ 2147483647 w 8542"/>
              <a:gd name="T65" fmla="*/ 2147483647 h 21073"/>
              <a:gd name="T66" fmla="*/ 2147483647 w 8542"/>
              <a:gd name="T67" fmla="*/ 2147483647 h 21073"/>
              <a:gd name="T68" fmla="*/ 2147483647 w 8542"/>
              <a:gd name="T69" fmla="*/ 2147483647 h 21073"/>
              <a:gd name="T70" fmla="*/ 2147483647 w 8542"/>
              <a:gd name="T71" fmla="*/ 2147483647 h 21073"/>
              <a:gd name="T72" fmla="*/ 2147483647 w 8542"/>
              <a:gd name="T73" fmla="*/ 2147483647 h 21073"/>
              <a:gd name="T74" fmla="*/ 2147483647 w 8542"/>
              <a:gd name="T75" fmla="*/ 2147483647 h 21073"/>
              <a:gd name="T76" fmla="*/ 2147483647 w 8542"/>
              <a:gd name="T77" fmla="*/ 2147483647 h 21073"/>
              <a:gd name="T78" fmla="*/ 2147483647 w 8542"/>
              <a:gd name="T79" fmla="*/ 2147483647 h 21073"/>
              <a:gd name="T80" fmla="*/ 2147483647 w 8542"/>
              <a:gd name="T81" fmla="*/ 2147483647 h 21073"/>
              <a:gd name="T82" fmla="*/ 2147483647 w 8542"/>
              <a:gd name="T83" fmla="*/ 2147483647 h 21073"/>
              <a:gd name="T84" fmla="*/ 2147483647 w 8542"/>
              <a:gd name="T85" fmla="*/ 2147483647 h 21073"/>
              <a:gd name="T86" fmla="*/ 2147483647 w 8542"/>
              <a:gd name="T87" fmla="*/ 2147483647 h 21073"/>
              <a:gd name="T88" fmla="*/ 2147483647 w 8542"/>
              <a:gd name="T89" fmla="*/ 2147483647 h 21073"/>
              <a:gd name="T90" fmla="*/ 2147483647 w 8542"/>
              <a:gd name="T91" fmla="*/ 2147483647 h 21073"/>
              <a:gd name="T92" fmla="*/ 2147483647 w 8542"/>
              <a:gd name="T93" fmla="*/ 2147483647 h 21073"/>
              <a:gd name="T94" fmla="*/ 2147483647 w 8542"/>
              <a:gd name="T95" fmla="*/ 2147483647 h 21073"/>
              <a:gd name="T96" fmla="*/ 2147483647 w 8542"/>
              <a:gd name="T97" fmla="*/ 2147483647 h 21073"/>
              <a:gd name="T98" fmla="*/ 2147483647 w 8542"/>
              <a:gd name="T99" fmla="*/ 2147483647 h 21073"/>
              <a:gd name="T100" fmla="*/ 2147483647 w 8542"/>
              <a:gd name="T101" fmla="*/ 2147483647 h 21073"/>
              <a:gd name="T102" fmla="*/ 2147483647 w 8542"/>
              <a:gd name="T103" fmla="*/ 2147483647 h 21073"/>
              <a:gd name="T104" fmla="*/ 2147483647 w 8542"/>
              <a:gd name="T105" fmla="*/ 2147483647 h 21073"/>
              <a:gd name="T106" fmla="*/ 2147483647 w 8542"/>
              <a:gd name="T107" fmla="*/ 2147483647 h 21073"/>
              <a:gd name="T108" fmla="*/ 2147483647 w 8542"/>
              <a:gd name="T109" fmla="*/ 2147483647 h 21073"/>
              <a:gd name="T110" fmla="*/ 2147483647 w 8542"/>
              <a:gd name="T111" fmla="*/ 2147483647 h 21073"/>
              <a:gd name="T112" fmla="*/ 2147483647 w 8542"/>
              <a:gd name="T113" fmla="*/ 2147483647 h 21073"/>
              <a:gd name="T114" fmla="*/ 2147483647 w 8542"/>
              <a:gd name="T115" fmla="*/ 2147483647 h 21073"/>
              <a:gd name="T116" fmla="*/ 2147483647 w 8542"/>
              <a:gd name="T117" fmla="*/ 2147483647 h 21073"/>
              <a:gd name="T118" fmla="*/ 2147483647 w 8542"/>
              <a:gd name="T119" fmla="*/ 2147483647 h 21073"/>
              <a:gd name="T120" fmla="*/ 2147483647 w 8542"/>
              <a:gd name="T121" fmla="*/ 2147483647 h 210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542"/>
              <a:gd name="T184" fmla="*/ 0 h 21073"/>
              <a:gd name="T185" fmla="*/ 8542 w 8542"/>
              <a:gd name="T186" fmla="*/ 21073 h 2107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7C7F91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33801" name="Shape 333"/>
          <p:cNvSpPr>
            <a:spLocks/>
          </p:cNvSpPr>
          <p:nvPr/>
        </p:nvSpPr>
        <p:spPr bwMode="auto">
          <a:xfrm>
            <a:off x="5653088" y="1563688"/>
            <a:ext cx="433387" cy="433387"/>
          </a:xfrm>
          <a:custGeom>
            <a:avLst/>
            <a:gdLst>
              <a:gd name="T0" fmla="*/ 2147483647 w 16279"/>
              <a:gd name="T1" fmla="*/ 2147483647 h 16620"/>
              <a:gd name="T2" fmla="*/ 2147483647 w 16279"/>
              <a:gd name="T3" fmla="*/ 2147483647 h 16620"/>
              <a:gd name="T4" fmla="*/ 2147483647 w 16279"/>
              <a:gd name="T5" fmla="*/ 2147483647 h 16620"/>
              <a:gd name="T6" fmla="*/ 2147483647 w 16279"/>
              <a:gd name="T7" fmla="*/ 2147483647 h 16620"/>
              <a:gd name="T8" fmla="*/ 2147483647 w 16279"/>
              <a:gd name="T9" fmla="*/ 2147483647 h 16620"/>
              <a:gd name="T10" fmla="*/ 2147483647 w 16279"/>
              <a:gd name="T11" fmla="*/ 2147483647 h 16620"/>
              <a:gd name="T12" fmla="*/ 2147483647 w 16279"/>
              <a:gd name="T13" fmla="*/ 2147483647 h 16620"/>
              <a:gd name="T14" fmla="*/ 2147483647 w 16279"/>
              <a:gd name="T15" fmla="*/ 2147483647 h 16620"/>
              <a:gd name="T16" fmla="*/ 2147483647 w 16279"/>
              <a:gd name="T17" fmla="*/ 2147483647 h 16620"/>
              <a:gd name="T18" fmla="*/ 2147483647 w 16279"/>
              <a:gd name="T19" fmla="*/ 2147483647 h 16620"/>
              <a:gd name="T20" fmla="*/ 2147483647 w 16279"/>
              <a:gd name="T21" fmla="*/ 2147483647 h 16620"/>
              <a:gd name="T22" fmla="*/ 2147483647 w 16279"/>
              <a:gd name="T23" fmla="*/ 2147483647 h 16620"/>
              <a:gd name="T24" fmla="*/ 2147483647 w 16279"/>
              <a:gd name="T25" fmla="*/ 2147483647 h 16620"/>
              <a:gd name="T26" fmla="*/ 2147483647 w 16279"/>
              <a:gd name="T27" fmla="*/ 2147483647 h 16620"/>
              <a:gd name="T28" fmla="*/ 2147483647 w 16279"/>
              <a:gd name="T29" fmla="*/ 2147483647 h 16620"/>
              <a:gd name="T30" fmla="*/ 2147483647 w 16279"/>
              <a:gd name="T31" fmla="*/ 2147483647 h 16620"/>
              <a:gd name="T32" fmla="*/ 2147483647 w 16279"/>
              <a:gd name="T33" fmla="*/ 2147483647 h 16620"/>
              <a:gd name="T34" fmla="*/ 2147483647 w 16279"/>
              <a:gd name="T35" fmla="*/ 2147483647 h 16620"/>
              <a:gd name="T36" fmla="*/ 2147483647 w 16279"/>
              <a:gd name="T37" fmla="*/ 2147483647 h 16620"/>
              <a:gd name="T38" fmla="*/ 2147483647 w 16279"/>
              <a:gd name="T39" fmla="*/ 2147483647 h 16620"/>
              <a:gd name="T40" fmla="*/ 2147483647 w 16279"/>
              <a:gd name="T41" fmla="*/ 2147483647 h 16620"/>
              <a:gd name="T42" fmla="*/ 2147483647 w 16279"/>
              <a:gd name="T43" fmla="*/ 2147483647 h 16620"/>
              <a:gd name="T44" fmla="*/ 2147483647 w 16279"/>
              <a:gd name="T45" fmla="*/ 2147483647 h 16620"/>
              <a:gd name="T46" fmla="*/ 2147483647 w 16279"/>
              <a:gd name="T47" fmla="*/ 2147483647 h 16620"/>
              <a:gd name="T48" fmla="*/ 2147483647 w 16279"/>
              <a:gd name="T49" fmla="*/ 2147483647 h 16620"/>
              <a:gd name="T50" fmla="*/ 2147483647 w 16279"/>
              <a:gd name="T51" fmla="*/ 2147483647 h 16620"/>
              <a:gd name="T52" fmla="*/ 2147483647 w 16279"/>
              <a:gd name="T53" fmla="*/ 2147483647 h 16620"/>
              <a:gd name="T54" fmla="*/ 2147483647 w 16279"/>
              <a:gd name="T55" fmla="*/ 2147483647 h 16620"/>
              <a:gd name="T56" fmla="*/ 2147483647 w 16279"/>
              <a:gd name="T57" fmla="*/ 2147483647 h 16620"/>
              <a:gd name="T58" fmla="*/ 2147483647 w 16279"/>
              <a:gd name="T59" fmla="*/ 2147483647 h 16620"/>
              <a:gd name="T60" fmla="*/ 2147483647 w 16279"/>
              <a:gd name="T61" fmla="*/ 2147483647 h 16620"/>
              <a:gd name="T62" fmla="*/ 2147483647 w 16279"/>
              <a:gd name="T63" fmla="*/ 2147483647 h 16620"/>
              <a:gd name="T64" fmla="*/ 2147483647 w 16279"/>
              <a:gd name="T65" fmla="*/ 2147483647 h 16620"/>
              <a:gd name="T66" fmla="*/ 2147483647 w 16279"/>
              <a:gd name="T67" fmla="*/ 2147483647 h 16620"/>
              <a:gd name="T68" fmla="*/ 2147483647 w 16279"/>
              <a:gd name="T69" fmla="*/ 2147483647 h 16620"/>
              <a:gd name="T70" fmla="*/ 2147483647 w 16279"/>
              <a:gd name="T71" fmla="*/ 2147483647 h 16620"/>
              <a:gd name="T72" fmla="*/ 2147483647 w 16279"/>
              <a:gd name="T73" fmla="*/ 2147483647 h 16620"/>
              <a:gd name="T74" fmla="*/ 2147483647 w 16279"/>
              <a:gd name="T75" fmla="*/ 2147483647 h 16620"/>
              <a:gd name="T76" fmla="*/ 2147483647 w 16279"/>
              <a:gd name="T77" fmla="*/ 2147483647 h 16620"/>
              <a:gd name="T78" fmla="*/ 2147483647 w 16279"/>
              <a:gd name="T79" fmla="*/ 2147483647 h 16620"/>
              <a:gd name="T80" fmla="*/ 2147483647 w 16279"/>
              <a:gd name="T81" fmla="*/ 2147483647 h 16620"/>
              <a:gd name="T82" fmla="*/ 2147483647 w 16279"/>
              <a:gd name="T83" fmla="*/ 2147483647 h 16620"/>
              <a:gd name="T84" fmla="*/ 2147483647 w 16279"/>
              <a:gd name="T85" fmla="*/ 2147483647 h 16620"/>
              <a:gd name="T86" fmla="*/ 2147483647 w 16279"/>
              <a:gd name="T87" fmla="*/ 2147483647 h 16620"/>
              <a:gd name="T88" fmla="*/ 2147483647 w 16279"/>
              <a:gd name="T89" fmla="*/ 2147483647 h 16620"/>
              <a:gd name="T90" fmla="*/ 2147483647 w 16279"/>
              <a:gd name="T91" fmla="*/ 2147483647 h 16620"/>
              <a:gd name="T92" fmla="*/ 2147483647 w 16279"/>
              <a:gd name="T93" fmla="*/ 2147483647 h 16620"/>
              <a:gd name="T94" fmla="*/ 2147483647 w 16279"/>
              <a:gd name="T95" fmla="*/ 2147483647 h 16620"/>
              <a:gd name="T96" fmla="*/ 2147483647 w 16279"/>
              <a:gd name="T97" fmla="*/ 2147483647 h 16620"/>
              <a:gd name="T98" fmla="*/ 2147483647 w 16279"/>
              <a:gd name="T99" fmla="*/ 2147483647 h 16620"/>
              <a:gd name="T100" fmla="*/ 2147483647 w 16279"/>
              <a:gd name="T101" fmla="*/ 2147483647 h 16620"/>
              <a:gd name="T102" fmla="*/ 2147483647 w 16279"/>
              <a:gd name="T103" fmla="*/ 2147483647 h 16620"/>
              <a:gd name="T104" fmla="*/ 2147483647 w 16279"/>
              <a:gd name="T105" fmla="*/ 2147483647 h 16620"/>
              <a:gd name="T106" fmla="*/ 2147483647 w 16279"/>
              <a:gd name="T107" fmla="*/ 2147483647 h 16620"/>
              <a:gd name="T108" fmla="*/ 2147483647 w 16279"/>
              <a:gd name="T109" fmla="*/ 2147483647 h 16620"/>
              <a:gd name="T110" fmla="*/ 2147483647 w 16279"/>
              <a:gd name="T111" fmla="*/ 2147483647 h 16620"/>
              <a:gd name="T112" fmla="*/ 2147483647 w 16279"/>
              <a:gd name="T113" fmla="*/ 2147483647 h 16620"/>
              <a:gd name="T114" fmla="*/ 2147483647 w 16279"/>
              <a:gd name="T115" fmla="*/ 2147483647 h 16620"/>
              <a:gd name="T116" fmla="*/ 2147483647 w 16279"/>
              <a:gd name="T117" fmla="*/ 2147483647 h 16620"/>
              <a:gd name="T118" fmla="*/ 2147483647 w 16279"/>
              <a:gd name="T119" fmla="*/ 2147483647 h 16620"/>
              <a:gd name="T120" fmla="*/ 2147483647 w 16279"/>
              <a:gd name="T121" fmla="*/ 2147483647 h 16620"/>
              <a:gd name="T122" fmla="*/ 2147483647 w 16279"/>
              <a:gd name="T123" fmla="*/ 2147483647 h 16620"/>
              <a:gd name="T124" fmla="*/ 2147483647 w 16279"/>
              <a:gd name="T125" fmla="*/ 2147483647 h 1662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279"/>
              <a:gd name="T190" fmla="*/ 0 h 16620"/>
              <a:gd name="T191" fmla="*/ 16279 w 16279"/>
              <a:gd name="T192" fmla="*/ 16620 h 1662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rgbClr val="7C7F91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33802" name="Shape 333"/>
          <p:cNvSpPr>
            <a:spLocks/>
          </p:cNvSpPr>
          <p:nvPr/>
        </p:nvSpPr>
        <p:spPr bwMode="auto">
          <a:xfrm>
            <a:off x="5868988" y="1347788"/>
            <a:ext cx="287337" cy="287337"/>
          </a:xfrm>
          <a:custGeom>
            <a:avLst/>
            <a:gdLst>
              <a:gd name="T0" fmla="*/ 2147483647 w 16279"/>
              <a:gd name="T1" fmla="*/ 2147483647 h 16620"/>
              <a:gd name="T2" fmla="*/ 2147483647 w 16279"/>
              <a:gd name="T3" fmla="*/ 2147483647 h 16620"/>
              <a:gd name="T4" fmla="*/ 2147483647 w 16279"/>
              <a:gd name="T5" fmla="*/ 2147483647 h 16620"/>
              <a:gd name="T6" fmla="*/ 2147483647 w 16279"/>
              <a:gd name="T7" fmla="*/ 2147483647 h 16620"/>
              <a:gd name="T8" fmla="*/ 2147483647 w 16279"/>
              <a:gd name="T9" fmla="*/ 2147483647 h 16620"/>
              <a:gd name="T10" fmla="*/ 2147483647 w 16279"/>
              <a:gd name="T11" fmla="*/ 2147483647 h 16620"/>
              <a:gd name="T12" fmla="*/ 2147483647 w 16279"/>
              <a:gd name="T13" fmla="*/ 2147483647 h 16620"/>
              <a:gd name="T14" fmla="*/ 2147483647 w 16279"/>
              <a:gd name="T15" fmla="*/ 2147483647 h 16620"/>
              <a:gd name="T16" fmla="*/ 2147483647 w 16279"/>
              <a:gd name="T17" fmla="*/ 2147483647 h 16620"/>
              <a:gd name="T18" fmla="*/ 2147483647 w 16279"/>
              <a:gd name="T19" fmla="*/ 2147483647 h 16620"/>
              <a:gd name="T20" fmla="*/ 2147483647 w 16279"/>
              <a:gd name="T21" fmla="*/ 2147483647 h 16620"/>
              <a:gd name="T22" fmla="*/ 2147483647 w 16279"/>
              <a:gd name="T23" fmla="*/ 2147483647 h 16620"/>
              <a:gd name="T24" fmla="*/ 2147483647 w 16279"/>
              <a:gd name="T25" fmla="*/ 2147483647 h 16620"/>
              <a:gd name="T26" fmla="*/ 2147483647 w 16279"/>
              <a:gd name="T27" fmla="*/ 2147483647 h 16620"/>
              <a:gd name="T28" fmla="*/ 2147483647 w 16279"/>
              <a:gd name="T29" fmla="*/ 2147483647 h 16620"/>
              <a:gd name="T30" fmla="*/ 2147483647 w 16279"/>
              <a:gd name="T31" fmla="*/ 2147483647 h 16620"/>
              <a:gd name="T32" fmla="*/ 2147483647 w 16279"/>
              <a:gd name="T33" fmla="*/ 2147483647 h 16620"/>
              <a:gd name="T34" fmla="*/ 2147483647 w 16279"/>
              <a:gd name="T35" fmla="*/ 2147483647 h 16620"/>
              <a:gd name="T36" fmla="*/ 2147483647 w 16279"/>
              <a:gd name="T37" fmla="*/ 2147483647 h 16620"/>
              <a:gd name="T38" fmla="*/ 2147483647 w 16279"/>
              <a:gd name="T39" fmla="*/ 2147483647 h 16620"/>
              <a:gd name="T40" fmla="*/ 2147483647 w 16279"/>
              <a:gd name="T41" fmla="*/ 2147483647 h 16620"/>
              <a:gd name="T42" fmla="*/ 2147483647 w 16279"/>
              <a:gd name="T43" fmla="*/ 2147483647 h 16620"/>
              <a:gd name="T44" fmla="*/ 2147483647 w 16279"/>
              <a:gd name="T45" fmla="*/ 2147483647 h 16620"/>
              <a:gd name="T46" fmla="*/ 2147483647 w 16279"/>
              <a:gd name="T47" fmla="*/ 2147483647 h 16620"/>
              <a:gd name="T48" fmla="*/ 2147483647 w 16279"/>
              <a:gd name="T49" fmla="*/ 2147483647 h 16620"/>
              <a:gd name="T50" fmla="*/ 2147483647 w 16279"/>
              <a:gd name="T51" fmla="*/ 2147483647 h 16620"/>
              <a:gd name="T52" fmla="*/ 2147483647 w 16279"/>
              <a:gd name="T53" fmla="*/ 2147483647 h 16620"/>
              <a:gd name="T54" fmla="*/ 2147483647 w 16279"/>
              <a:gd name="T55" fmla="*/ 2147483647 h 16620"/>
              <a:gd name="T56" fmla="*/ 2147483647 w 16279"/>
              <a:gd name="T57" fmla="*/ 2147483647 h 16620"/>
              <a:gd name="T58" fmla="*/ 2147483647 w 16279"/>
              <a:gd name="T59" fmla="*/ 2147483647 h 16620"/>
              <a:gd name="T60" fmla="*/ 2147483647 w 16279"/>
              <a:gd name="T61" fmla="*/ 2147483647 h 16620"/>
              <a:gd name="T62" fmla="*/ 2147483647 w 16279"/>
              <a:gd name="T63" fmla="*/ 2147483647 h 16620"/>
              <a:gd name="T64" fmla="*/ 2147483647 w 16279"/>
              <a:gd name="T65" fmla="*/ 2147483647 h 16620"/>
              <a:gd name="T66" fmla="*/ 2147483647 w 16279"/>
              <a:gd name="T67" fmla="*/ 2147483647 h 16620"/>
              <a:gd name="T68" fmla="*/ 2147483647 w 16279"/>
              <a:gd name="T69" fmla="*/ 2147483647 h 16620"/>
              <a:gd name="T70" fmla="*/ 2147483647 w 16279"/>
              <a:gd name="T71" fmla="*/ 2147483647 h 16620"/>
              <a:gd name="T72" fmla="*/ 2147483647 w 16279"/>
              <a:gd name="T73" fmla="*/ 2147483647 h 16620"/>
              <a:gd name="T74" fmla="*/ 2147483647 w 16279"/>
              <a:gd name="T75" fmla="*/ 2147483647 h 16620"/>
              <a:gd name="T76" fmla="*/ 2147483647 w 16279"/>
              <a:gd name="T77" fmla="*/ 2147483647 h 16620"/>
              <a:gd name="T78" fmla="*/ 2147483647 w 16279"/>
              <a:gd name="T79" fmla="*/ 2147483647 h 16620"/>
              <a:gd name="T80" fmla="*/ 2147483647 w 16279"/>
              <a:gd name="T81" fmla="*/ 2147483647 h 16620"/>
              <a:gd name="T82" fmla="*/ 2147483647 w 16279"/>
              <a:gd name="T83" fmla="*/ 2147483647 h 16620"/>
              <a:gd name="T84" fmla="*/ 2147483647 w 16279"/>
              <a:gd name="T85" fmla="*/ 2147483647 h 16620"/>
              <a:gd name="T86" fmla="*/ 2147483647 w 16279"/>
              <a:gd name="T87" fmla="*/ 2147483647 h 16620"/>
              <a:gd name="T88" fmla="*/ 2147483647 w 16279"/>
              <a:gd name="T89" fmla="*/ 2147483647 h 16620"/>
              <a:gd name="T90" fmla="*/ 2147483647 w 16279"/>
              <a:gd name="T91" fmla="*/ 2147483647 h 16620"/>
              <a:gd name="T92" fmla="*/ 2147483647 w 16279"/>
              <a:gd name="T93" fmla="*/ 2147483647 h 16620"/>
              <a:gd name="T94" fmla="*/ 2147483647 w 16279"/>
              <a:gd name="T95" fmla="*/ 2147483647 h 16620"/>
              <a:gd name="T96" fmla="*/ 2147483647 w 16279"/>
              <a:gd name="T97" fmla="*/ 2147483647 h 16620"/>
              <a:gd name="T98" fmla="*/ 2147483647 w 16279"/>
              <a:gd name="T99" fmla="*/ 2147483647 h 16620"/>
              <a:gd name="T100" fmla="*/ 2147483647 w 16279"/>
              <a:gd name="T101" fmla="*/ 2147483647 h 16620"/>
              <a:gd name="T102" fmla="*/ 2147483647 w 16279"/>
              <a:gd name="T103" fmla="*/ 2147483647 h 16620"/>
              <a:gd name="T104" fmla="*/ 2147483647 w 16279"/>
              <a:gd name="T105" fmla="*/ 2147483647 h 16620"/>
              <a:gd name="T106" fmla="*/ 2147483647 w 16279"/>
              <a:gd name="T107" fmla="*/ 2147483647 h 16620"/>
              <a:gd name="T108" fmla="*/ 2147483647 w 16279"/>
              <a:gd name="T109" fmla="*/ 2147483647 h 16620"/>
              <a:gd name="T110" fmla="*/ 2147483647 w 16279"/>
              <a:gd name="T111" fmla="*/ 2147483647 h 16620"/>
              <a:gd name="T112" fmla="*/ 2147483647 w 16279"/>
              <a:gd name="T113" fmla="*/ 2147483647 h 16620"/>
              <a:gd name="T114" fmla="*/ 2147483647 w 16279"/>
              <a:gd name="T115" fmla="*/ 2147483647 h 16620"/>
              <a:gd name="T116" fmla="*/ 2147483647 w 16279"/>
              <a:gd name="T117" fmla="*/ 2147483647 h 16620"/>
              <a:gd name="T118" fmla="*/ 2147483647 w 16279"/>
              <a:gd name="T119" fmla="*/ 2147483647 h 16620"/>
              <a:gd name="T120" fmla="*/ 2147483647 w 16279"/>
              <a:gd name="T121" fmla="*/ 2147483647 h 16620"/>
              <a:gd name="T122" fmla="*/ 2147483647 w 16279"/>
              <a:gd name="T123" fmla="*/ 2147483647 h 16620"/>
              <a:gd name="T124" fmla="*/ 2147483647 w 16279"/>
              <a:gd name="T125" fmla="*/ 2147483647 h 1662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279"/>
              <a:gd name="T190" fmla="*/ 0 h 16620"/>
              <a:gd name="T191" fmla="*/ 16279 w 16279"/>
              <a:gd name="T192" fmla="*/ 16620 h 1662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rgbClr val="7C7F91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33803" name="Shape 333"/>
          <p:cNvSpPr>
            <a:spLocks/>
          </p:cNvSpPr>
          <p:nvPr/>
        </p:nvSpPr>
        <p:spPr bwMode="auto">
          <a:xfrm>
            <a:off x="5364163" y="1924050"/>
            <a:ext cx="577850" cy="576263"/>
          </a:xfrm>
          <a:custGeom>
            <a:avLst/>
            <a:gdLst>
              <a:gd name="T0" fmla="*/ 2147483647 w 16279"/>
              <a:gd name="T1" fmla="*/ 2147483647 h 16620"/>
              <a:gd name="T2" fmla="*/ 2147483647 w 16279"/>
              <a:gd name="T3" fmla="*/ 2147483647 h 16620"/>
              <a:gd name="T4" fmla="*/ 2147483647 w 16279"/>
              <a:gd name="T5" fmla="*/ 2147483647 h 16620"/>
              <a:gd name="T6" fmla="*/ 2147483647 w 16279"/>
              <a:gd name="T7" fmla="*/ 2147483647 h 16620"/>
              <a:gd name="T8" fmla="*/ 2147483647 w 16279"/>
              <a:gd name="T9" fmla="*/ 2147483647 h 16620"/>
              <a:gd name="T10" fmla="*/ 2147483647 w 16279"/>
              <a:gd name="T11" fmla="*/ 2147483647 h 16620"/>
              <a:gd name="T12" fmla="*/ 2147483647 w 16279"/>
              <a:gd name="T13" fmla="*/ 2147483647 h 16620"/>
              <a:gd name="T14" fmla="*/ 2147483647 w 16279"/>
              <a:gd name="T15" fmla="*/ 2147483647 h 16620"/>
              <a:gd name="T16" fmla="*/ 2147483647 w 16279"/>
              <a:gd name="T17" fmla="*/ 2147483647 h 16620"/>
              <a:gd name="T18" fmla="*/ 2147483647 w 16279"/>
              <a:gd name="T19" fmla="*/ 2147483647 h 16620"/>
              <a:gd name="T20" fmla="*/ 2147483647 w 16279"/>
              <a:gd name="T21" fmla="*/ 2147483647 h 16620"/>
              <a:gd name="T22" fmla="*/ 2147483647 w 16279"/>
              <a:gd name="T23" fmla="*/ 2147483647 h 16620"/>
              <a:gd name="T24" fmla="*/ 2147483647 w 16279"/>
              <a:gd name="T25" fmla="*/ 2147483647 h 16620"/>
              <a:gd name="T26" fmla="*/ 2147483647 w 16279"/>
              <a:gd name="T27" fmla="*/ 2147483647 h 16620"/>
              <a:gd name="T28" fmla="*/ 2147483647 w 16279"/>
              <a:gd name="T29" fmla="*/ 2147483647 h 16620"/>
              <a:gd name="T30" fmla="*/ 2147483647 w 16279"/>
              <a:gd name="T31" fmla="*/ 2147483647 h 16620"/>
              <a:gd name="T32" fmla="*/ 2147483647 w 16279"/>
              <a:gd name="T33" fmla="*/ 2147483647 h 16620"/>
              <a:gd name="T34" fmla="*/ 2147483647 w 16279"/>
              <a:gd name="T35" fmla="*/ 2147483647 h 16620"/>
              <a:gd name="T36" fmla="*/ 2147483647 w 16279"/>
              <a:gd name="T37" fmla="*/ 2147483647 h 16620"/>
              <a:gd name="T38" fmla="*/ 2147483647 w 16279"/>
              <a:gd name="T39" fmla="*/ 2147483647 h 16620"/>
              <a:gd name="T40" fmla="*/ 2147483647 w 16279"/>
              <a:gd name="T41" fmla="*/ 2147483647 h 16620"/>
              <a:gd name="T42" fmla="*/ 2147483647 w 16279"/>
              <a:gd name="T43" fmla="*/ 2147483647 h 16620"/>
              <a:gd name="T44" fmla="*/ 2147483647 w 16279"/>
              <a:gd name="T45" fmla="*/ 2147483647 h 16620"/>
              <a:gd name="T46" fmla="*/ 2147483647 w 16279"/>
              <a:gd name="T47" fmla="*/ 2147483647 h 16620"/>
              <a:gd name="T48" fmla="*/ 2147483647 w 16279"/>
              <a:gd name="T49" fmla="*/ 2147483647 h 16620"/>
              <a:gd name="T50" fmla="*/ 2147483647 w 16279"/>
              <a:gd name="T51" fmla="*/ 2147483647 h 16620"/>
              <a:gd name="T52" fmla="*/ 2147483647 w 16279"/>
              <a:gd name="T53" fmla="*/ 2147483647 h 16620"/>
              <a:gd name="T54" fmla="*/ 2147483647 w 16279"/>
              <a:gd name="T55" fmla="*/ 2147483647 h 16620"/>
              <a:gd name="T56" fmla="*/ 2147483647 w 16279"/>
              <a:gd name="T57" fmla="*/ 2147483647 h 16620"/>
              <a:gd name="T58" fmla="*/ 2147483647 w 16279"/>
              <a:gd name="T59" fmla="*/ 2147483647 h 16620"/>
              <a:gd name="T60" fmla="*/ 2147483647 w 16279"/>
              <a:gd name="T61" fmla="*/ 2147483647 h 16620"/>
              <a:gd name="T62" fmla="*/ 2147483647 w 16279"/>
              <a:gd name="T63" fmla="*/ 2147483647 h 16620"/>
              <a:gd name="T64" fmla="*/ 2147483647 w 16279"/>
              <a:gd name="T65" fmla="*/ 2147483647 h 16620"/>
              <a:gd name="T66" fmla="*/ 2147483647 w 16279"/>
              <a:gd name="T67" fmla="*/ 2147483647 h 16620"/>
              <a:gd name="T68" fmla="*/ 2147483647 w 16279"/>
              <a:gd name="T69" fmla="*/ 2147483647 h 16620"/>
              <a:gd name="T70" fmla="*/ 2147483647 w 16279"/>
              <a:gd name="T71" fmla="*/ 2147483647 h 16620"/>
              <a:gd name="T72" fmla="*/ 2147483647 w 16279"/>
              <a:gd name="T73" fmla="*/ 2147483647 h 16620"/>
              <a:gd name="T74" fmla="*/ 2147483647 w 16279"/>
              <a:gd name="T75" fmla="*/ 2147483647 h 16620"/>
              <a:gd name="T76" fmla="*/ 2147483647 w 16279"/>
              <a:gd name="T77" fmla="*/ 2147483647 h 16620"/>
              <a:gd name="T78" fmla="*/ 2147483647 w 16279"/>
              <a:gd name="T79" fmla="*/ 2147483647 h 16620"/>
              <a:gd name="T80" fmla="*/ 2147483647 w 16279"/>
              <a:gd name="T81" fmla="*/ 2147483647 h 16620"/>
              <a:gd name="T82" fmla="*/ 2147483647 w 16279"/>
              <a:gd name="T83" fmla="*/ 2147483647 h 16620"/>
              <a:gd name="T84" fmla="*/ 2147483647 w 16279"/>
              <a:gd name="T85" fmla="*/ 2147483647 h 16620"/>
              <a:gd name="T86" fmla="*/ 2147483647 w 16279"/>
              <a:gd name="T87" fmla="*/ 2147483647 h 16620"/>
              <a:gd name="T88" fmla="*/ 2147483647 w 16279"/>
              <a:gd name="T89" fmla="*/ 2147483647 h 16620"/>
              <a:gd name="T90" fmla="*/ 2147483647 w 16279"/>
              <a:gd name="T91" fmla="*/ 2147483647 h 16620"/>
              <a:gd name="T92" fmla="*/ 2147483647 w 16279"/>
              <a:gd name="T93" fmla="*/ 2147483647 h 16620"/>
              <a:gd name="T94" fmla="*/ 2147483647 w 16279"/>
              <a:gd name="T95" fmla="*/ 2147483647 h 16620"/>
              <a:gd name="T96" fmla="*/ 2147483647 w 16279"/>
              <a:gd name="T97" fmla="*/ 2147483647 h 16620"/>
              <a:gd name="T98" fmla="*/ 2147483647 w 16279"/>
              <a:gd name="T99" fmla="*/ 2147483647 h 16620"/>
              <a:gd name="T100" fmla="*/ 2147483647 w 16279"/>
              <a:gd name="T101" fmla="*/ 2147483647 h 16620"/>
              <a:gd name="T102" fmla="*/ 2147483647 w 16279"/>
              <a:gd name="T103" fmla="*/ 2147483647 h 16620"/>
              <a:gd name="T104" fmla="*/ 2147483647 w 16279"/>
              <a:gd name="T105" fmla="*/ 2147483647 h 16620"/>
              <a:gd name="T106" fmla="*/ 2147483647 w 16279"/>
              <a:gd name="T107" fmla="*/ 2147483647 h 16620"/>
              <a:gd name="T108" fmla="*/ 2147483647 w 16279"/>
              <a:gd name="T109" fmla="*/ 2147483647 h 16620"/>
              <a:gd name="T110" fmla="*/ 2147483647 w 16279"/>
              <a:gd name="T111" fmla="*/ 2147483647 h 16620"/>
              <a:gd name="T112" fmla="*/ 2147483647 w 16279"/>
              <a:gd name="T113" fmla="*/ 2147483647 h 16620"/>
              <a:gd name="T114" fmla="*/ 2147483647 w 16279"/>
              <a:gd name="T115" fmla="*/ 2147483647 h 16620"/>
              <a:gd name="T116" fmla="*/ 2147483647 w 16279"/>
              <a:gd name="T117" fmla="*/ 2147483647 h 16620"/>
              <a:gd name="T118" fmla="*/ 2147483647 w 16279"/>
              <a:gd name="T119" fmla="*/ 2147483647 h 16620"/>
              <a:gd name="T120" fmla="*/ 2147483647 w 16279"/>
              <a:gd name="T121" fmla="*/ 2147483647 h 16620"/>
              <a:gd name="T122" fmla="*/ 2147483647 w 16279"/>
              <a:gd name="T123" fmla="*/ 2147483647 h 16620"/>
              <a:gd name="T124" fmla="*/ 2147483647 w 16279"/>
              <a:gd name="T125" fmla="*/ 2147483647 h 1662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279"/>
              <a:gd name="T190" fmla="*/ 0 h 16620"/>
              <a:gd name="T191" fmla="*/ 16279 w 16279"/>
              <a:gd name="T192" fmla="*/ 16620 h 1662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rgbClr val="7C7F91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hape 649"/>
          <p:cNvSpPr txBox="1">
            <a:spLocks noGrp="1"/>
          </p:cNvSpPr>
          <p:nvPr>
            <p:ph type="ctrTitle" idx="4294967295"/>
          </p:nvPr>
        </p:nvSpPr>
        <p:spPr>
          <a:xfrm>
            <a:off x="900113" y="3148013"/>
            <a:ext cx="5154612" cy="987425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SzPts val="4800"/>
              <a:buFont typeface="Yellowtail"/>
              <a:buNone/>
            </a:pPr>
            <a: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  <a:t>5.</a:t>
            </a:r>
            <a:b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</a:br>
            <a:r>
              <a:rPr lang="ru-RU" sz="4800" i="1" smtClean="0">
                <a:solidFill>
                  <a:srgbClr val="FFFFFF"/>
                </a:solidFill>
                <a:latin typeface="Arial" charset="0"/>
                <a:cs typeface="Arial" charset="0"/>
                <a:sym typeface="Yellowtail"/>
              </a:rPr>
              <a:t>Прогнозируемые результаты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hape 666"/>
          <p:cNvSpPr txBox="1">
            <a:spLocks noGrp="1"/>
          </p:cNvSpPr>
          <p:nvPr>
            <p:ph type="ctrTitle" idx="4294967295"/>
          </p:nvPr>
        </p:nvSpPr>
        <p:spPr>
          <a:xfrm>
            <a:off x="179388" y="0"/>
            <a:ext cx="3816350" cy="842963"/>
          </a:xfrm>
        </p:spPr>
        <p:txBody>
          <a:bodyPr/>
          <a:lstStyle/>
          <a:p>
            <a:pPr algn="ctr"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44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3-4 </a:t>
            </a:r>
            <a:r>
              <a:rPr lang="ru-RU" sz="36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класс</a:t>
            </a:r>
          </a:p>
        </p:txBody>
      </p:sp>
      <p:sp>
        <p:nvSpPr>
          <p:cNvPr id="37890" name="Shape 667"/>
          <p:cNvSpPr txBox="1">
            <a:spLocks noGrp="1"/>
          </p:cNvSpPr>
          <p:nvPr>
            <p:ph type="subTitle" idx="4294967295"/>
          </p:nvPr>
        </p:nvSpPr>
        <p:spPr>
          <a:xfrm>
            <a:off x="1258888" y="627063"/>
            <a:ext cx="7885112" cy="1216025"/>
          </a:xfrm>
        </p:spPr>
        <p:txBody>
          <a:bodyPr/>
          <a:lstStyle/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Выполнять простые алгоритмы и составлять свои по аналогии, записывать их в виде схем. Формулировать условия ветвления и условия выхода из цикла.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Определять множества, классы, подгруппы, основные признаки в группе однородных предметов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Отличать высказывания от других предложений. Строить высказывания, с использованием конъюнкции, дизъюнкции, негации. Определять истинность составных высказываний.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Определять принадлежность элементов заданному множеству и подмножеству. Определять принадлежность элементов пересечению и множеств.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Выбирать граф, правильно изображающий предложенную ситуацию; составлять граф по словесному описанию отношений.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Находить закономерность в ходе игры, формулировать и применять выигрышную стратегию.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Работа в средах </a:t>
            </a:r>
            <a:r>
              <a:rPr lang="en-US" sz="1600" smtClean="0">
                <a:latin typeface="Arial" charset="0"/>
                <a:cs typeface="Arial" charset="0"/>
                <a:sym typeface="Neuton"/>
              </a:rPr>
              <a:t>Scratch, </a:t>
            </a:r>
            <a:r>
              <a:rPr lang="ru-RU" sz="1600" smtClean="0">
                <a:latin typeface="Arial" charset="0"/>
                <a:cs typeface="Arial" charset="0"/>
                <a:sym typeface="Neuton"/>
              </a:rPr>
              <a:t>Муравей и др.</a:t>
            </a:r>
          </a:p>
        </p:txBody>
      </p:sp>
      <p:sp>
        <p:nvSpPr>
          <p:cNvPr id="37891" name="Shape 668"/>
          <p:cNvSpPr>
            <a:spLocks/>
          </p:cNvSpPr>
          <p:nvPr/>
        </p:nvSpPr>
        <p:spPr bwMode="auto">
          <a:xfrm>
            <a:off x="250825" y="3940175"/>
            <a:ext cx="901700" cy="906463"/>
          </a:xfrm>
          <a:custGeom>
            <a:avLst/>
            <a:gdLst>
              <a:gd name="T0" fmla="*/ 2147483647 w 19200"/>
              <a:gd name="T1" fmla="*/ 2147483647 h 19345"/>
              <a:gd name="T2" fmla="*/ 2147483647 w 19200"/>
              <a:gd name="T3" fmla="*/ 2147483647 h 19345"/>
              <a:gd name="T4" fmla="*/ 2147483647 w 19200"/>
              <a:gd name="T5" fmla="*/ 2147483647 h 19345"/>
              <a:gd name="T6" fmla="*/ 2147483647 w 19200"/>
              <a:gd name="T7" fmla="*/ 2147483647 h 19345"/>
              <a:gd name="T8" fmla="*/ 2147483647 w 19200"/>
              <a:gd name="T9" fmla="*/ 2147483647 h 19345"/>
              <a:gd name="T10" fmla="*/ 2147483647 w 19200"/>
              <a:gd name="T11" fmla="*/ 2147483647 h 19345"/>
              <a:gd name="T12" fmla="*/ 2147483647 w 19200"/>
              <a:gd name="T13" fmla="*/ 2147483647 h 19345"/>
              <a:gd name="T14" fmla="*/ 2147483647 w 19200"/>
              <a:gd name="T15" fmla="*/ 2147483647 h 19345"/>
              <a:gd name="T16" fmla="*/ 2147483647 w 19200"/>
              <a:gd name="T17" fmla="*/ 2147483647 h 19345"/>
              <a:gd name="T18" fmla="*/ 2147483647 w 19200"/>
              <a:gd name="T19" fmla="*/ 2147483647 h 19345"/>
              <a:gd name="T20" fmla="*/ 2147483647 w 19200"/>
              <a:gd name="T21" fmla="*/ 2147483647 h 19345"/>
              <a:gd name="T22" fmla="*/ 2147483647 w 19200"/>
              <a:gd name="T23" fmla="*/ 2147483647 h 19345"/>
              <a:gd name="T24" fmla="*/ 2147483647 w 19200"/>
              <a:gd name="T25" fmla="*/ 2147483647 h 19345"/>
              <a:gd name="T26" fmla="*/ 2147483647 w 19200"/>
              <a:gd name="T27" fmla="*/ 2147483647 h 19345"/>
              <a:gd name="T28" fmla="*/ 2147483647 w 19200"/>
              <a:gd name="T29" fmla="*/ 2147483647 h 19345"/>
              <a:gd name="T30" fmla="*/ 2147483647 w 19200"/>
              <a:gd name="T31" fmla="*/ 2147483647 h 19345"/>
              <a:gd name="T32" fmla="*/ 2147483647 w 19200"/>
              <a:gd name="T33" fmla="*/ 2147483647 h 19345"/>
              <a:gd name="T34" fmla="*/ 2147483647 w 19200"/>
              <a:gd name="T35" fmla="*/ 2147483647 h 19345"/>
              <a:gd name="T36" fmla="*/ 2147483647 w 19200"/>
              <a:gd name="T37" fmla="*/ 2147483647 h 19345"/>
              <a:gd name="T38" fmla="*/ 2147483647 w 19200"/>
              <a:gd name="T39" fmla="*/ 2147483647 h 19345"/>
              <a:gd name="T40" fmla="*/ 2147483647 w 19200"/>
              <a:gd name="T41" fmla="*/ 2147483647 h 19345"/>
              <a:gd name="T42" fmla="*/ 2147483647 w 19200"/>
              <a:gd name="T43" fmla="*/ 2147483647 h 19345"/>
              <a:gd name="T44" fmla="*/ 2147483647 w 19200"/>
              <a:gd name="T45" fmla="*/ 2147483647 h 19345"/>
              <a:gd name="T46" fmla="*/ 2147483647 w 19200"/>
              <a:gd name="T47" fmla="*/ 2147483647 h 19345"/>
              <a:gd name="T48" fmla="*/ 2147483647 w 19200"/>
              <a:gd name="T49" fmla="*/ 2147483647 h 19345"/>
              <a:gd name="T50" fmla="*/ 2147483647 w 19200"/>
              <a:gd name="T51" fmla="*/ 2147483647 h 19345"/>
              <a:gd name="T52" fmla="*/ 2147483647 w 19200"/>
              <a:gd name="T53" fmla="*/ 2147483647 h 19345"/>
              <a:gd name="T54" fmla="*/ 2147483647 w 19200"/>
              <a:gd name="T55" fmla="*/ 2147483647 h 19345"/>
              <a:gd name="T56" fmla="*/ 2147483647 w 19200"/>
              <a:gd name="T57" fmla="*/ 2147483647 h 19345"/>
              <a:gd name="T58" fmla="*/ 2147483647 w 19200"/>
              <a:gd name="T59" fmla="*/ 2147483647 h 19345"/>
              <a:gd name="T60" fmla="*/ 2147483647 w 19200"/>
              <a:gd name="T61" fmla="*/ 2147483647 h 19345"/>
              <a:gd name="T62" fmla="*/ 2147483647 w 19200"/>
              <a:gd name="T63" fmla="*/ 2147483647 h 19345"/>
              <a:gd name="T64" fmla="*/ 2147483647 w 19200"/>
              <a:gd name="T65" fmla="*/ 2147483647 h 19345"/>
              <a:gd name="T66" fmla="*/ 2147483647 w 19200"/>
              <a:gd name="T67" fmla="*/ 2147483647 h 19345"/>
              <a:gd name="T68" fmla="*/ 2147483647 w 19200"/>
              <a:gd name="T69" fmla="*/ 2147483647 h 19345"/>
              <a:gd name="T70" fmla="*/ 2147483647 w 19200"/>
              <a:gd name="T71" fmla="*/ 2147483647 h 19345"/>
              <a:gd name="T72" fmla="*/ 2147483647 w 19200"/>
              <a:gd name="T73" fmla="*/ 2147483647 h 19345"/>
              <a:gd name="T74" fmla="*/ 2147483647 w 19200"/>
              <a:gd name="T75" fmla="*/ 2147483647 h 19345"/>
              <a:gd name="T76" fmla="*/ 2147483647 w 19200"/>
              <a:gd name="T77" fmla="*/ 2147483647 h 19345"/>
              <a:gd name="T78" fmla="*/ 2147483647 w 19200"/>
              <a:gd name="T79" fmla="*/ 2147483647 h 19345"/>
              <a:gd name="T80" fmla="*/ 2147483647 w 19200"/>
              <a:gd name="T81" fmla="*/ 2147483647 h 19345"/>
              <a:gd name="T82" fmla="*/ 2147483647 w 19200"/>
              <a:gd name="T83" fmla="*/ 2147483647 h 19345"/>
              <a:gd name="T84" fmla="*/ 2147483647 w 19200"/>
              <a:gd name="T85" fmla="*/ 2147483647 h 19345"/>
              <a:gd name="T86" fmla="*/ 2147483647 w 19200"/>
              <a:gd name="T87" fmla="*/ 2147483647 h 19345"/>
              <a:gd name="T88" fmla="*/ 2147483647 w 19200"/>
              <a:gd name="T89" fmla="*/ 2147483647 h 19345"/>
              <a:gd name="T90" fmla="*/ 2147483647 w 19200"/>
              <a:gd name="T91" fmla="*/ 2147483647 h 19345"/>
              <a:gd name="T92" fmla="*/ 2147483647 w 19200"/>
              <a:gd name="T93" fmla="*/ 2147483647 h 19345"/>
              <a:gd name="T94" fmla="*/ 2147483647 w 19200"/>
              <a:gd name="T95" fmla="*/ 2147483647 h 19345"/>
              <a:gd name="T96" fmla="*/ 2147483647 w 19200"/>
              <a:gd name="T97" fmla="*/ 2147483647 h 19345"/>
              <a:gd name="T98" fmla="*/ 2147483647 w 19200"/>
              <a:gd name="T99" fmla="*/ 2147483647 h 19345"/>
              <a:gd name="T100" fmla="*/ 2147483647 w 19200"/>
              <a:gd name="T101" fmla="*/ 2147483647 h 19345"/>
              <a:gd name="T102" fmla="*/ 2147483647 w 19200"/>
              <a:gd name="T103" fmla="*/ 2147483647 h 19345"/>
              <a:gd name="T104" fmla="*/ 2147483647 w 19200"/>
              <a:gd name="T105" fmla="*/ 2147483647 h 19345"/>
              <a:gd name="T106" fmla="*/ 2147483647 w 19200"/>
              <a:gd name="T107" fmla="*/ 2147483647 h 19345"/>
              <a:gd name="T108" fmla="*/ 2147483647 w 19200"/>
              <a:gd name="T109" fmla="*/ 2147483647 h 19345"/>
              <a:gd name="T110" fmla="*/ 2147483647 w 19200"/>
              <a:gd name="T111" fmla="*/ 2147483647 h 19345"/>
              <a:gd name="T112" fmla="*/ 2147483647 w 19200"/>
              <a:gd name="T113" fmla="*/ 2147483647 h 19345"/>
              <a:gd name="T114" fmla="*/ 2147483647 w 19200"/>
              <a:gd name="T115" fmla="*/ 2147483647 h 19345"/>
              <a:gd name="T116" fmla="*/ 2147483647 w 19200"/>
              <a:gd name="T117" fmla="*/ 2147483647 h 19345"/>
              <a:gd name="T118" fmla="*/ 2147483647 w 19200"/>
              <a:gd name="T119" fmla="*/ 2147483647 h 19345"/>
              <a:gd name="T120" fmla="*/ 2147483647 w 19200"/>
              <a:gd name="T121" fmla="*/ 2147483647 h 19345"/>
              <a:gd name="T122" fmla="*/ 2147483647 w 19200"/>
              <a:gd name="T123" fmla="*/ 2147483647 h 19345"/>
              <a:gd name="T124" fmla="*/ 2147483647 w 19200"/>
              <a:gd name="T125" fmla="*/ 0 h 193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200"/>
              <a:gd name="T190" fmla="*/ 0 h 19345"/>
              <a:gd name="T191" fmla="*/ 19200 w 19200"/>
              <a:gd name="T192" fmla="*/ 19345 h 1934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93B77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37892" name="Shape 669"/>
          <p:cNvSpPr>
            <a:spLocks/>
          </p:cNvSpPr>
          <p:nvPr/>
        </p:nvSpPr>
        <p:spPr bwMode="auto">
          <a:xfrm>
            <a:off x="468313" y="3219450"/>
            <a:ext cx="549275" cy="938213"/>
          </a:xfrm>
          <a:custGeom>
            <a:avLst/>
            <a:gdLst>
              <a:gd name="T0" fmla="*/ 2147483647 w 11730"/>
              <a:gd name="T1" fmla="*/ 2147483647 h 20002"/>
              <a:gd name="T2" fmla="*/ 2147483647 w 11730"/>
              <a:gd name="T3" fmla="*/ 2147483647 h 20002"/>
              <a:gd name="T4" fmla="*/ 2147483647 w 11730"/>
              <a:gd name="T5" fmla="*/ 2147483647 h 20002"/>
              <a:gd name="T6" fmla="*/ 2147483647 w 11730"/>
              <a:gd name="T7" fmla="*/ 2147483647 h 20002"/>
              <a:gd name="T8" fmla="*/ 2147483647 w 11730"/>
              <a:gd name="T9" fmla="*/ 2147483647 h 20002"/>
              <a:gd name="T10" fmla="*/ 2147483647 w 11730"/>
              <a:gd name="T11" fmla="*/ 2147483647 h 20002"/>
              <a:gd name="T12" fmla="*/ 2147483647 w 11730"/>
              <a:gd name="T13" fmla="*/ 2147483647 h 20002"/>
              <a:gd name="T14" fmla="*/ 2147483647 w 11730"/>
              <a:gd name="T15" fmla="*/ 2147483647 h 20002"/>
              <a:gd name="T16" fmla="*/ 2147483647 w 11730"/>
              <a:gd name="T17" fmla="*/ 2147483647 h 20002"/>
              <a:gd name="T18" fmla="*/ 2147483647 w 11730"/>
              <a:gd name="T19" fmla="*/ 2147483647 h 20002"/>
              <a:gd name="T20" fmla="*/ 2147483647 w 11730"/>
              <a:gd name="T21" fmla="*/ 2147483647 h 20002"/>
              <a:gd name="T22" fmla="*/ 2147483647 w 11730"/>
              <a:gd name="T23" fmla="*/ 2147483647 h 20002"/>
              <a:gd name="T24" fmla="*/ 2147483647 w 11730"/>
              <a:gd name="T25" fmla="*/ 2147483647 h 20002"/>
              <a:gd name="T26" fmla="*/ 2147483647 w 11730"/>
              <a:gd name="T27" fmla="*/ 2147483647 h 20002"/>
              <a:gd name="T28" fmla="*/ 2147483647 w 11730"/>
              <a:gd name="T29" fmla="*/ 2147483647 h 20002"/>
              <a:gd name="T30" fmla="*/ 2147483647 w 11730"/>
              <a:gd name="T31" fmla="*/ 2147483647 h 20002"/>
              <a:gd name="T32" fmla="*/ 2147483647 w 11730"/>
              <a:gd name="T33" fmla="*/ 2147483647 h 20002"/>
              <a:gd name="T34" fmla="*/ 2147483647 w 11730"/>
              <a:gd name="T35" fmla="*/ 2147483647 h 20002"/>
              <a:gd name="T36" fmla="*/ 2147483647 w 11730"/>
              <a:gd name="T37" fmla="*/ 2147483647 h 20002"/>
              <a:gd name="T38" fmla="*/ 2147483647 w 11730"/>
              <a:gd name="T39" fmla="*/ 2147483647 h 20002"/>
              <a:gd name="T40" fmla="*/ 2147483647 w 11730"/>
              <a:gd name="T41" fmla="*/ 2147483647 h 20002"/>
              <a:gd name="T42" fmla="*/ 2147483647 w 11730"/>
              <a:gd name="T43" fmla="*/ 2147483647 h 20002"/>
              <a:gd name="T44" fmla="*/ 2147483647 w 11730"/>
              <a:gd name="T45" fmla="*/ 2147483647 h 20002"/>
              <a:gd name="T46" fmla="*/ 2147483647 w 11730"/>
              <a:gd name="T47" fmla="*/ 2147483647 h 20002"/>
              <a:gd name="T48" fmla="*/ 2147483647 w 11730"/>
              <a:gd name="T49" fmla="*/ 2147483647 h 20002"/>
              <a:gd name="T50" fmla="*/ 2147483647 w 11730"/>
              <a:gd name="T51" fmla="*/ 2147483647 h 20002"/>
              <a:gd name="T52" fmla="*/ 2147483647 w 11730"/>
              <a:gd name="T53" fmla="*/ 2147483647 h 20002"/>
              <a:gd name="T54" fmla="*/ 2147483647 w 11730"/>
              <a:gd name="T55" fmla="*/ 2147483647 h 20002"/>
              <a:gd name="T56" fmla="*/ 2147483647 w 11730"/>
              <a:gd name="T57" fmla="*/ 2147483647 h 20002"/>
              <a:gd name="T58" fmla="*/ 2147483647 w 11730"/>
              <a:gd name="T59" fmla="*/ 2147483647 h 20002"/>
              <a:gd name="T60" fmla="*/ 2147483647 w 11730"/>
              <a:gd name="T61" fmla="*/ 2147483647 h 20002"/>
              <a:gd name="T62" fmla="*/ 2147483647 w 11730"/>
              <a:gd name="T63" fmla="*/ 2147483647 h 20002"/>
              <a:gd name="T64" fmla="*/ 2147483647 w 11730"/>
              <a:gd name="T65" fmla="*/ 2147483647 h 20002"/>
              <a:gd name="T66" fmla="*/ 2147483647 w 11730"/>
              <a:gd name="T67" fmla="*/ 2147483647 h 20002"/>
              <a:gd name="T68" fmla="*/ 2147483647 w 11730"/>
              <a:gd name="T69" fmla="*/ 2147483647 h 20002"/>
              <a:gd name="T70" fmla="*/ 2147483647 w 11730"/>
              <a:gd name="T71" fmla="*/ 2147483647 h 20002"/>
              <a:gd name="T72" fmla="*/ 2147483647 w 11730"/>
              <a:gd name="T73" fmla="*/ 2147483647 h 20002"/>
              <a:gd name="T74" fmla="*/ 2147483647 w 11730"/>
              <a:gd name="T75" fmla="*/ 2147483647 h 20002"/>
              <a:gd name="T76" fmla="*/ 2147483647 w 11730"/>
              <a:gd name="T77" fmla="*/ 2147483647 h 20002"/>
              <a:gd name="T78" fmla="*/ 2147483647 w 11730"/>
              <a:gd name="T79" fmla="*/ 2147483647 h 20002"/>
              <a:gd name="T80" fmla="*/ 2147483647 w 11730"/>
              <a:gd name="T81" fmla="*/ 2147483647 h 20002"/>
              <a:gd name="T82" fmla="*/ 2147483647 w 11730"/>
              <a:gd name="T83" fmla="*/ 2147483647 h 20002"/>
              <a:gd name="T84" fmla="*/ 2147483647 w 11730"/>
              <a:gd name="T85" fmla="*/ 2147483647 h 20002"/>
              <a:gd name="T86" fmla="*/ 2147483647 w 11730"/>
              <a:gd name="T87" fmla="*/ 2147483647 h 20002"/>
              <a:gd name="T88" fmla="*/ 2147483647 w 11730"/>
              <a:gd name="T89" fmla="*/ 2147483647 h 20002"/>
              <a:gd name="T90" fmla="*/ 2147483647 w 11730"/>
              <a:gd name="T91" fmla="*/ 2147483647 h 20002"/>
              <a:gd name="T92" fmla="*/ 2147483647 w 11730"/>
              <a:gd name="T93" fmla="*/ 2147483647 h 20002"/>
              <a:gd name="T94" fmla="*/ 2147483647 w 11730"/>
              <a:gd name="T95" fmla="*/ 2147483647 h 20002"/>
              <a:gd name="T96" fmla="*/ 2147483647 w 11730"/>
              <a:gd name="T97" fmla="*/ 2147483647 h 20002"/>
              <a:gd name="T98" fmla="*/ 2147483647 w 11730"/>
              <a:gd name="T99" fmla="*/ 2147483647 h 20002"/>
              <a:gd name="T100" fmla="*/ 2147483647 w 11730"/>
              <a:gd name="T101" fmla="*/ 2147483647 h 20002"/>
              <a:gd name="T102" fmla="*/ 2147483647 w 11730"/>
              <a:gd name="T103" fmla="*/ 2147483647 h 20002"/>
              <a:gd name="T104" fmla="*/ 2147483647 w 11730"/>
              <a:gd name="T105" fmla="*/ 2147483647 h 20002"/>
              <a:gd name="T106" fmla="*/ 2147483647 w 11730"/>
              <a:gd name="T107" fmla="*/ 2147483647 h 20002"/>
              <a:gd name="T108" fmla="*/ 2147483647 w 11730"/>
              <a:gd name="T109" fmla="*/ 2147483647 h 20002"/>
              <a:gd name="T110" fmla="*/ 2147483647 w 11730"/>
              <a:gd name="T111" fmla="*/ 2147483647 h 20002"/>
              <a:gd name="T112" fmla="*/ 2147483647 w 11730"/>
              <a:gd name="T113" fmla="*/ 2147483647 h 20002"/>
              <a:gd name="T114" fmla="*/ 2147483647 w 11730"/>
              <a:gd name="T115" fmla="*/ 2147483647 h 20002"/>
              <a:gd name="T116" fmla="*/ 2147483647 w 11730"/>
              <a:gd name="T117" fmla="*/ 2147483647 h 20002"/>
              <a:gd name="T118" fmla="*/ 2147483647 w 11730"/>
              <a:gd name="T119" fmla="*/ 2147483647 h 20002"/>
              <a:gd name="T120" fmla="*/ 2147483647 w 11730"/>
              <a:gd name="T121" fmla="*/ 2147483647 h 20002"/>
              <a:gd name="T122" fmla="*/ 2147483647 w 11730"/>
              <a:gd name="T123" fmla="*/ 2147483647 h 200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730"/>
              <a:gd name="T187" fmla="*/ 0 h 20002"/>
              <a:gd name="T188" fmla="*/ 11730 w 11730"/>
              <a:gd name="T189" fmla="*/ 20002 h 200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7B228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hape 666"/>
          <p:cNvSpPr txBox="1">
            <a:spLocks noGrp="1"/>
          </p:cNvSpPr>
          <p:nvPr>
            <p:ph type="ctrTitle" idx="4294967295"/>
          </p:nvPr>
        </p:nvSpPr>
        <p:spPr>
          <a:xfrm>
            <a:off x="179388" y="0"/>
            <a:ext cx="3816350" cy="842963"/>
          </a:xfrm>
        </p:spPr>
        <p:txBody>
          <a:bodyPr/>
          <a:lstStyle/>
          <a:p>
            <a:pPr algn="ctr"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6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3-4 класс</a:t>
            </a:r>
          </a:p>
        </p:txBody>
      </p:sp>
      <p:sp>
        <p:nvSpPr>
          <p:cNvPr id="39938" name="Shape 667"/>
          <p:cNvSpPr txBox="1">
            <a:spLocks noGrp="1"/>
          </p:cNvSpPr>
          <p:nvPr>
            <p:ph type="subTitle" idx="4294967295"/>
          </p:nvPr>
        </p:nvSpPr>
        <p:spPr>
          <a:xfrm>
            <a:off x="1258888" y="627063"/>
            <a:ext cx="7885112" cy="1216025"/>
          </a:xfrm>
        </p:spPr>
        <p:txBody>
          <a:bodyPr/>
          <a:lstStyle/>
          <a:p>
            <a:pPr marL="0" indent="0"/>
            <a:r>
              <a:rPr lang="ru-RU" sz="1600" smtClean="0">
                <a:latin typeface="Arial" charset="0"/>
                <a:cs typeface="Arial" charset="0"/>
                <a:sym typeface="Neuton"/>
              </a:rPr>
              <a:t>Учебники: </a:t>
            </a:r>
          </a:p>
          <a:p>
            <a:pPr marL="0" indent="0"/>
            <a:r>
              <a:rPr lang="ru-RU" sz="1600" b="1" smtClean="0">
                <a:latin typeface="Arial" charset="0"/>
                <a:cs typeface="Arial" charset="0"/>
                <a:sym typeface="Neuton"/>
              </a:rPr>
              <a:t>Информатика. 3 класс. В 3 ч. </a:t>
            </a:r>
            <a:r>
              <a:rPr lang="ru-RU" sz="1600" b="1" i="1" smtClean="0">
                <a:latin typeface="Arial" charset="0"/>
                <a:cs typeface="Arial" charset="0"/>
                <a:sym typeface="Neuton"/>
              </a:rPr>
              <a:t>Горячев А.В., Горина К.И., Суворова Н.И.</a:t>
            </a:r>
            <a:r>
              <a:rPr lang="ru-RU" sz="1600" smtClean="0">
                <a:latin typeface="Arial" charset="0"/>
                <a:cs typeface="Arial" charset="0"/>
                <a:sym typeface="Neuton"/>
              </a:rPr>
              <a:t> (2015; 64с., 80с., 32с.)   </a:t>
            </a:r>
          </a:p>
          <a:p>
            <a:pPr marL="0" indent="0"/>
            <a:r>
              <a:rPr lang="ru-RU" sz="1600" smtClean="0">
                <a:latin typeface="Arial" charset="0"/>
                <a:cs typeface="Arial" charset="0"/>
                <a:sym typeface="Neuton"/>
              </a:rPr>
              <a:t>Тесты по информатике. 3 класс. В 2ч.  </a:t>
            </a:r>
            <a:r>
              <a:rPr lang="ru-RU" sz="1600" i="1" smtClean="0">
                <a:latin typeface="Arial" charset="0"/>
                <a:cs typeface="Arial" charset="0"/>
                <a:sym typeface="Neuton"/>
              </a:rPr>
              <a:t>Крылова О.Н.</a:t>
            </a:r>
            <a:r>
              <a:rPr lang="ru-RU" sz="1600" smtClean="0">
                <a:latin typeface="Arial" charset="0"/>
                <a:cs typeface="Arial" charset="0"/>
                <a:sym typeface="Neuton"/>
              </a:rPr>
              <a:t> (2013; 56с., 64с.) </a:t>
            </a:r>
            <a:endParaRPr lang="ru-RU" sz="1600" b="1" smtClean="0">
              <a:latin typeface="Arial" charset="0"/>
              <a:cs typeface="Arial" charset="0"/>
              <a:sym typeface="Neuton"/>
            </a:endParaRPr>
          </a:p>
          <a:p>
            <a:pPr marL="0" indent="0"/>
            <a:r>
              <a:rPr lang="ru-RU" sz="1600" b="1" smtClean="0">
                <a:latin typeface="Arial" charset="0"/>
                <a:cs typeface="Arial" charset="0"/>
                <a:sym typeface="Neuton"/>
              </a:rPr>
              <a:t>Информатика. 3 класс (Логика и алгоритмы). </a:t>
            </a:r>
            <a:r>
              <a:rPr lang="ru-RU" sz="1600" b="1" i="1" smtClean="0">
                <a:latin typeface="Arial" charset="0"/>
                <a:cs typeface="Arial" charset="0"/>
                <a:sym typeface="Neuton"/>
              </a:rPr>
              <a:t>Горячев А.В., Суворова Н.И.</a:t>
            </a:r>
            <a:r>
              <a:rPr lang="ru-RU" sz="1600" smtClean="0">
                <a:latin typeface="Arial" charset="0"/>
                <a:cs typeface="Arial" charset="0"/>
                <a:sym typeface="Neuton"/>
              </a:rPr>
              <a:t> (2009, 32с.)    </a:t>
            </a:r>
          </a:p>
          <a:p>
            <a:pPr marL="0" indent="0"/>
            <a:r>
              <a:rPr lang="ru-RU" sz="1600" smtClean="0">
                <a:latin typeface="Arial" charset="0"/>
                <a:cs typeface="Arial" charset="0"/>
                <a:sym typeface="Neuton"/>
              </a:rPr>
              <a:t>Информатика в играх и задачах. 3 класс. Книга для учителя. </a:t>
            </a:r>
            <a:r>
              <a:rPr lang="ru-RU" sz="1600" i="1" smtClean="0">
                <a:latin typeface="Arial" charset="0"/>
                <a:cs typeface="Arial" charset="0"/>
                <a:sym typeface="Neuton"/>
              </a:rPr>
              <a:t>Горячев А.В.</a:t>
            </a:r>
            <a:r>
              <a:rPr lang="ru-RU" sz="1600" smtClean="0">
                <a:latin typeface="Arial" charset="0"/>
                <a:cs typeface="Arial" charset="0"/>
                <a:sym typeface="Neuton"/>
              </a:rPr>
              <a:t> (2008, 138с.) </a:t>
            </a:r>
          </a:p>
          <a:p>
            <a:pPr marL="0" indent="0"/>
            <a:r>
              <a:rPr lang="ru-RU" sz="1600" smtClean="0">
                <a:latin typeface="Arial" charset="0"/>
                <a:cs typeface="Arial" charset="0"/>
                <a:sym typeface="Neuton"/>
              </a:rPr>
              <a:t>Литература: </a:t>
            </a:r>
          </a:p>
          <a:p>
            <a:pPr marL="0" indent="0"/>
            <a:r>
              <a:rPr lang="ru-RU" sz="1600" smtClean="0">
                <a:latin typeface="Arial" charset="0"/>
                <a:cs typeface="Arial" charset="0"/>
                <a:sym typeface="Neuton"/>
              </a:rPr>
              <a:t>Денис Голиков. 40 проектов на Scratch для юных программистов. – Спб.: </a:t>
            </a:r>
            <a:r>
              <a:rPr lang="en-US" sz="1600" smtClean="0">
                <a:latin typeface="Arial" charset="0"/>
                <a:cs typeface="Arial" charset="0"/>
                <a:sym typeface="Neuton"/>
              </a:rPr>
              <a:t>BHV, 2018</a:t>
            </a:r>
            <a:endParaRPr lang="ru-RU" sz="1600" smtClean="0">
              <a:latin typeface="Arial" charset="0"/>
              <a:cs typeface="Arial" charset="0"/>
              <a:sym typeface="Neuton"/>
            </a:endParaRPr>
          </a:p>
        </p:txBody>
      </p:sp>
      <p:sp>
        <p:nvSpPr>
          <p:cNvPr id="39939" name="Shape 668"/>
          <p:cNvSpPr>
            <a:spLocks/>
          </p:cNvSpPr>
          <p:nvPr/>
        </p:nvSpPr>
        <p:spPr bwMode="auto">
          <a:xfrm>
            <a:off x="250825" y="3940175"/>
            <a:ext cx="901700" cy="906463"/>
          </a:xfrm>
          <a:custGeom>
            <a:avLst/>
            <a:gdLst>
              <a:gd name="T0" fmla="*/ 2147483647 w 19200"/>
              <a:gd name="T1" fmla="*/ 2147483647 h 19345"/>
              <a:gd name="T2" fmla="*/ 2147483647 w 19200"/>
              <a:gd name="T3" fmla="*/ 2147483647 h 19345"/>
              <a:gd name="T4" fmla="*/ 2147483647 w 19200"/>
              <a:gd name="T5" fmla="*/ 2147483647 h 19345"/>
              <a:gd name="T6" fmla="*/ 2147483647 w 19200"/>
              <a:gd name="T7" fmla="*/ 2147483647 h 19345"/>
              <a:gd name="T8" fmla="*/ 2147483647 w 19200"/>
              <a:gd name="T9" fmla="*/ 2147483647 h 19345"/>
              <a:gd name="T10" fmla="*/ 2147483647 w 19200"/>
              <a:gd name="T11" fmla="*/ 2147483647 h 19345"/>
              <a:gd name="T12" fmla="*/ 2147483647 w 19200"/>
              <a:gd name="T13" fmla="*/ 2147483647 h 19345"/>
              <a:gd name="T14" fmla="*/ 2147483647 w 19200"/>
              <a:gd name="T15" fmla="*/ 2147483647 h 19345"/>
              <a:gd name="T16" fmla="*/ 2147483647 w 19200"/>
              <a:gd name="T17" fmla="*/ 2147483647 h 19345"/>
              <a:gd name="T18" fmla="*/ 2147483647 w 19200"/>
              <a:gd name="T19" fmla="*/ 2147483647 h 19345"/>
              <a:gd name="T20" fmla="*/ 2147483647 w 19200"/>
              <a:gd name="T21" fmla="*/ 2147483647 h 19345"/>
              <a:gd name="T22" fmla="*/ 2147483647 w 19200"/>
              <a:gd name="T23" fmla="*/ 2147483647 h 19345"/>
              <a:gd name="T24" fmla="*/ 2147483647 w 19200"/>
              <a:gd name="T25" fmla="*/ 2147483647 h 19345"/>
              <a:gd name="T26" fmla="*/ 2147483647 w 19200"/>
              <a:gd name="T27" fmla="*/ 2147483647 h 19345"/>
              <a:gd name="T28" fmla="*/ 2147483647 w 19200"/>
              <a:gd name="T29" fmla="*/ 2147483647 h 19345"/>
              <a:gd name="T30" fmla="*/ 2147483647 w 19200"/>
              <a:gd name="T31" fmla="*/ 2147483647 h 19345"/>
              <a:gd name="T32" fmla="*/ 2147483647 w 19200"/>
              <a:gd name="T33" fmla="*/ 2147483647 h 19345"/>
              <a:gd name="T34" fmla="*/ 2147483647 w 19200"/>
              <a:gd name="T35" fmla="*/ 2147483647 h 19345"/>
              <a:gd name="T36" fmla="*/ 2147483647 w 19200"/>
              <a:gd name="T37" fmla="*/ 2147483647 h 19345"/>
              <a:gd name="T38" fmla="*/ 2147483647 w 19200"/>
              <a:gd name="T39" fmla="*/ 2147483647 h 19345"/>
              <a:gd name="T40" fmla="*/ 2147483647 w 19200"/>
              <a:gd name="T41" fmla="*/ 2147483647 h 19345"/>
              <a:gd name="T42" fmla="*/ 2147483647 w 19200"/>
              <a:gd name="T43" fmla="*/ 2147483647 h 19345"/>
              <a:gd name="T44" fmla="*/ 2147483647 w 19200"/>
              <a:gd name="T45" fmla="*/ 2147483647 h 19345"/>
              <a:gd name="T46" fmla="*/ 2147483647 w 19200"/>
              <a:gd name="T47" fmla="*/ 2147483647 h 19345"/>
              <a:gd name="T48" fmla="*/ 2147483647 w 19200"/>
              <a:gd name="T49" fmla="*/ 2147483647 h 19345"/>
              <a:gd name="T50" fmla="*/ 2147483647 w 19200"/>
              <a:gd name="T51" fmla="*/ 2147483647 h 19345"/>
              <a:gd name="T52" fmla="*/ 2147483647 w 19200"/>
              <a:gd name="T53" fmla="*/ 2147483647 h 19345"/>
              <a:gd name="T54" fmla="*/ 2147483647 w 19200"/>
              <a:gd name="T55" fmla="*/ 2147483647 h 19345"/>
              <a:gd name="T56" fmla="*/ 2147483647 w 19200"/>
              <a:gd name="T57" fmla="*/ 2147483647 h 19345"/>
              <a:gd name="T58" fmla="*/ 2147483647 w 19200"/>
              <a:gd name="T59" fmla="*/ 2147483647 h 19345"/>
              <a:gd name="T60" fmla="*/ 2147483647 w 19200"/>
              <a:gd name="T61" fmla="*/ 2147483647 h 19345"/>
              <a:gd name="T62" fmla="*/ 2147483647 w 19200"/>
              <a:gd name="T63" fmla="*/ 2147483647 h 19345"/>
              <a:gd name="T64" fmla="*/ 2147483647 w 19200"/>
              <a:gd name="T65" fmla="*/ 2147483647 h 19345"/>
              <a:gd name="T66" fmla="*/ 2147483647 w 19200"/>
              <a:gd name="T67" fmla="*/ 2147483647 h 19345"/>
              <a:gd name="T68" fmla="*/ 2147483647 w 19200"/>
              <a:gd name="T69" fmla="*/ 2147483647 h 19345"/>
              <a:gd name="T70" fmla="*/ 2147483647 w 19200"/>
              <a:gd name="T71" fmla="*/ 2147483647 h 19345"/>
              <a:gd name="T72" fmla="*/ 2147483647 w 19200"/>
              <a:gd name="T73" fmla="*/ 2147483647 h 19345"/>
              <a:gd name="T74" fmla="*/ 2147483647 w 19200"/>
              <a:gd name="T75" fmla="*/ 2147483647 h 19345"/>
              <a:gd name="T76" fmla="*/ 2147483647 w 19200"/>
              <a:gd name="T77" fmla="*/ 2147483647 h 19345"/>
              <a:gd name="T78" fmla="*/ 2147483647 w 19200"/>
              <a:gd name="T79" fmla="*/ 2147483647 h 19345"/>
              <a:gd name="T80" fmla="*/ 2147483647 w 19200"/>
              <a:gd name="T81" fmla="*/ 2147483647 h 19345"/>
              <a:gd name="T82" fmla="*/ 2147483647 w 19200"/>
              <a:gd name="T83" fmla="*/ 2147483647 h 19345"/>
              <a:gd name="T84" fmla="*/ 2147483647 w 19200"/>
              <a:gd name="T85" fmla="*/ 2147483647 h 19345"/>
              <a:gd name="T86" fmla="*/ 2147483647 w 19200"/>
              <a:gd name="T87" fmla="*/ 2147483647 h 19345"/>
              <a:gd name="T88" fmla="*/ 2147483647 w 19200"/>
              <a:gd name="T89" fmla="*/ 2147483647 h 19345"/>
              <a:gd name="T90" fmla="*/ 2147483647 w 19200"/>
              <a:gd name="T91" fmla="*/ 2147483647 h 19345"/>
              <a:gd name="T92" fmla="*/ 2147483647 w 19200"/>
              <a:gd name="T93" fmla="*/ 2147483647 h 19345"/>
              <a:gd name="T94" fmla="*/ 2147483647 w 19200"/>
              <a:gd name="T95" fmla="*/ 2147483647 h 19345"/>
              <a:gd name="T96" fmla="*/ 2147483647 w 19200"/>
              <a:gd name="T97" fmla="*/ 2147483647 h 19345"/>
              <a:gd name="T98" fmla="*/ 2147483647 w 19200"/>
              <a:gd name="T99" fmla="*/ 2147483647 h 19345"/>
              <a:gd name="T100" fmla="*/ 2147483647 w 19200"/>
              <a:gd name="T101" fmla="*/ 2147483647 h 19345"/>
              <a:gd name="T102" fmla="*/ 2147483647 w 19200"/>
              <a:gd name="T103" fmla="*/ 2147483647 h 19345"/>
              <a:gd name="T104" fmla="*/ 2147483647 w 19200"/>
              <a:gd name="T105" fmla="*/ 2147483647 h 19345"/>
              <a:gd name="T106" fmla="*/ 2147483647 w 19200"/>
              <a:gd name="T107" fmla="*/ 2147483647 h 19345"/>
              <a:gd name="T108" fmla="*/ 2147483647 w 19200"/>
              <a:gd name="T109" fmla="*/ 2147483647 h 19345"/>
              <a:gd name="T110" fmla="*/ 2147483647 w 19200"/>
              <a:gd name="T111" fmla="*/ 2147483647 h 19345"/>
              <a:gd name="T112" fmla="*/ 2147483647 w 19200"/>
              <a:gd name="T113" fmla="*/ 2147483647 h 19345"/>
              <a:gd name="T114" fmla="*/ 2147483647 w 19200"/>
              <a:gd name="T115" fmla="*/ 2147483647 h 19345"/>
              <a:gd name="T116" fmla="*/ 2147483647 w 19200"/>
              <a:gd name="T117" fmla="*/ 2147483647 h 19345"/>
              <a:gd name="T118" fmla="*/ 2147483647 w 19200"/>
              <a:gd name="T119" fmla="*/ 2147483647 h 19345"/>
              <a:gd name="T120" fmla="*/ 2147483647 w 19200"/>
              <a:gd name="T121" fmla="*/ 2147483647 h 19345"/>
              <a:gd name="T122" fmla="*/ 2147483647 w 19200"/>
              <a:gd name="T123" fmla="*/ 2147483647 h 19345"/>
              <a:gd name="T124" fmla="*/ 2147483647 w 19200"/>
              <a:gd name="T125" fmla="*/ 0 h 193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200"/>
              <a:gd name="T190" fmla="*/ 0 h 19345"/>
              <a:gd name="T191" fmla="*/ 19200 w 19200"/>
              <a:gd name="T192" fmla="*/ 19345 h 1934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93B77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39940" name="Shape 669"/>
          <p:cNvSpPr>
            <a:spLocks/>
          </p:cNvSpPr>
          <p:nvPr/>
        </p:nvSpPr>
        <p:spPr bwMode="auto">
          <a:xfrm>
            <a:off x="468313" y="3219450"/>
            <a:ext cx="549275" cy="938213"/>
          </a:xfrm>
          <a:custGeom>
            <a:avLst/>
            <a:gdLst>
              <a:gd name="T0" fmla="*/ 2147483647 w 11730"/>
              <a:gd name="T1" fmla="*/ 2147483647 h 20002"/>
              <a:gd name="T2" fmla="*/ 2147483647 w 11730"/>
              <a:gd name="T3" fmla="*/ 2147483647 h 20002"/>
              <a:gd name="T4" fmla="*/ 2147483647 w 11730"/>
              <a:gd name="T5" fmla="*/ 2147483647 h 20002"/>
              <a:gd name="T6" fmla="*/ 2147483647 w 11730"/>
              <a:gd name="T7" fmla="*/ 2147483647 h 20002"/>
              <a:gd name="T8" fmla="*/ 2147483647 w 11730"/>
              <a:gd name="T9" fmla="*/ 2147483647 h 20002"/>
              <a:gd name="T10" fmla="*/ 2147483647 w 11730"/>
              <a:gd name="T11" fmla="*/ 2147483647 h 20002"/>
              <a:gd name="T12" fmla="*/ 2147483647 w 11730"/>
              <a:gd name="T13" fmla="*/ 2147483647 h 20002"/>
              <a:gd name="T14" fmla="*/ 2147483647 w 11730"/>
              <a:gd name="T15" fmla="*/ 2147483647 h 20002"/>
              <a:gd name="T16" fmla="*/ 2147483647 w 11730"/>
              <a:gd name="T17" fmla="*/ 2147483647 h 20002"/>
              <a:gd name="T18" fmla="*/ 2147483647 w 11730"/>
              <a:gd name="T19" fmla="*/ 2147483647 h 20002"/>
              <a:gd name="T20" fmla="*/ 2147483647 w 11730"/>
              <a:gd name="T21" fmla="*/ 2147483647 h 20002"/>
              <a:gd name="T22" fmla="*/ 2147483647 w 11730"/>
              <a:gd name="T23" fmla="*/ 2147483647 h 20002"/>
              <a:gd name="T24" fmla="*/ 2147483647 w 11730"/>
              <a:gd name="T25" fmla="*/ 2147483647 h 20002"/>
              <a:gd name="T26" fmla="*/ 2147483647 w 11730"/>
              <a:gd name="T27" fmla="*/ 2147483647 h 20002"/>
              <a:gd name="T28" fmla="*/ 2147483647 w 11730"/>
              <a:gd name="T29" fmla="*/ 2147483647 h 20002"/>
              <a:gd name="T30" fmla="*/ 2147483647 w 11730"/>
              <a:gd name="T31" fmla="*/ 2147483647 h 20002"/>
              <a:gd name="T32" fmla="*/ 2147483647 w 11730"/>
              <a:gd name="T33" fmla="*/ 2147483647 h 20002"/>
              <a:gd name="T34" fmla="*/ 2147483647 w 11730"/>
              <a:gd name="T35" fmla="*/ 2147483647 h 20002"/>
              <a:gd name="T36" fmla="*/ 2147483647 w 11730"/>
              <a:gd name="T37" fmla="*/ 2147483647 h 20002"/>
              <a:gd name="T38" fmla="*/ 2147483647 w 11730"/>
              <a:gd name="T39" fmla="*/ 2147483647 h 20002"/>
              <a:gd name="T40" fmla="*/ 2147483647 w 11730"/>
              <a:gd name="T41" fmla="*/ 2147483647 h 20002"/>
              <a:gd name="T42" fmla="*/ 2147483647 w 11730"/>
              <a:gd name="T43" fmla="*/ 2147483647 h 20002"/>
              <a:gd name="T44" fmla="*/ 2147483647 w 11730"/>
              <a:gd name="T45" fmla="*/ 2147483647 h 20002"/>
              <a:gd name="T46" fmla="*/ 2147483647 w 11730"/>
              <a:gd name="T47" fmla="*/ 2147483647 h 20002"/>
              <a:gd name="T48" fmla="*/ 2147483647 w 11730"/>
              <a:gd name="T49" fmla="*/ 2147483647 h 20002"/>
              <a:gd name="T50" fmla="*/ 2147483647 w 11730"/>
              <a:gd name="T51" fmla="*/ 2147483647 h 20002"/>
              <a:gd name="T52" fmla="*/ 2147483647 w 11730"/>
              <a:gd name="T53" fmla="*/ 2147483647 h 20002"/>
              <a:gd name="T54" fmla="*/ 2147483647 w 11730"/>
              <a:gd name="T55" fmla="*/ 2147483647 h 20002"/>
              <a:gd name="T56" fmla="*/ 2147483647 w 11730"/>
              <a:gd name="T57" fmla="*/ 2147483647 h 20002"/>
              <a:gd name="T58" fmla="*/ 2147483647 w 11730"/>
              <a:gd name="T59" fmla="*/ 2147483647 h 20002"/>
              <a:gd name="T60" fmla="*/ 2147483647 w 11730"/>
              <a:gd name="T61" fmla="*/ 2147483647 h 20002"/>
              <a:gd name="T62" fmla="*/ 2147483647 w 11730"/>
              <a:gd name="T63" fmla="*/ 2147483647 h 20002"/>
              <a:gd name="T64" fmla="*/ 2147483647 w 11730"/>
              <a:gd name="T65" fmla="*/ 2147483647 h 20002"/>
              <a:gd name="T66" fmla="*/ 2147483647 w 11730"/>
              <a:gd name="T67" fmla="*/ 2147483647 h 20002"/>
              <a:gd name="T68" fmla="*/ 2147483647 w 11730"/>
              <a:gd name="T69" fmla="*/ 2147483647 h 20002"/>
              <a:gd name="T70" fmla="*/ 2147483647 w 11730"/>
              <a:gd name="T71" fmla="*/ 2147483647 h 20002"/>
              <a:gd name="T72" fmla="*/ 2147483647 w 11730"/>
              <a:gd name="T73" fmla="*/ 2147483647 h 20002"/>
              <a:gd name="T74" fmla="*/ 2147483647 w 11730"/>
              <a:gd name="T75" fmla="*/ 2147483647 h 20002"/>
              <a:gd name="T76" fmla="*/ 2147483647 w 11730"/>
              <a:gd name="T77" fmla="*/ 2147483647 h 20002"/>
              <a:gd name="T78" fmla="*/ 2147483647 w 11730"/>
              <a:gd name="T79" fmla="*/ 2147483647 h 20002"/>
              <a:gd name="T80" fmla="*/ 2147483647 w 11730"/>
              <a:gd name="T81" fmla="*/ 2147483647 h 20002"/>
              <a:gd name="T82" fmla="*/ 2147483647 w 11730"/>
              <a:gd name="T83" fmla="*/ 2147483647 h 20002"/>
              <a:gd name="T84" fmla="*/ 2147483647 w 11730"/>
              <a:gd name="T85" fmla="*/ 2147483647 h 20002"/>
              <a:gd name="T86" fmla="*/ 2147483647 w 11730"/>
              <a:gd name="T87" fmla="*/ 2147483647 h 20002"/>
              <a:gd name="T88" fmla="*/ 2147483647 w 11730"/>
              <a:gd name="T89" fmla="*/ 2147483647 h 20002"/>
              <a:gd name="T90" fmla="*/ 2147483647 w 11730"/>
              <a:gd name="T91" fmla="*/ 2147483647 h 20002"/>
              <a:gd name="T92" fmla="*/ 2147483647 w 11730"/>
              <a:gd name="T93" fmla="*/ 2147483647 h 20002"/>
              <a:gd name="T94" fmla="*/ 2147483647 w 11730"/>
              <a:gd name="T95" fmla="*/ 2147483647 h 20002"/>
              <a:gd name="T96" fmla="*/ 2147483647 w 11730"/>
              <a:gd name="T97" fmla="*/ 2147483647 h 20002"/>
              <a:gd name="T98" fmla="*/ 2147483647 w 11730"/>
              <a:gd name="T99" fmla="*/ 2147483647 h 20002"/>
              <a:gd name="T100" fmla="*/ 2147483647 w 11730"/>
              <a:gd name="T101" fmla="*/ 2147483647 h 20002"/>
              <a:gd name="T102" fmla="*/ 2147483647 w 11730"/>
              <a:gd name="T103" fmla="*/ 2147483647 h 20002"/>
              <a:gd name="T104" fmla="*/ 2147483647 w 11730"/>
              <a:gd name="T105" fmla="*/ 2147483647 h 20002"/>
              <a:gd name="T106" fmla="*/ 2147483647 w 11730"/>
              <a:gd name="T107" fmla="*/ 2147483647 h 20002"/>
              <a:gd name="T108" fmla="*/ 2147483647 w 11730"/>
              <a:gd name="T109" fmla="*/ 2147483647 h 20002"/>
              <a:gd name="T110" fmla="*/ 2147483647 w 11730"/>
              <a:gd name="T111" fmla="*/ 2147483647 h 20002"/>
              <a:gd name="T112" fmla="*/ 2147483647 w 11730"/>
              <a:gd name="T113" fmla="*/ 2147483647 h 20002"/>
              <a:gd name="T114" fmla="*/ 2147483647 w 11730"/>
              <a:gd name="T115" fmla="*/ 2147483647 h 20002"/>
              <a:gd name="T116" fmla="*/ 2147483647 w 11730"/>
              <a:gd name="T117" fmla="*/ 2147483647 h 20002"/>
              <a:gd name="T118" fmla="*/ 2147483647 w 11730"/>
              <a:gd name="T119" fmla="*/ 2147483647 h 20002"/>
              <a:gd name="T120" fmla="*/ 2147483647 w 11730"/>
              <a:gd name="T121" fmla="*/ 2147483647 h 20002"/>
              <a:gd name="T122" fmla="*/ 2147483647 w 11730"/>
              <a:gd name="T123" fmla="*/ 2147483647 h 200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730"/>
              <a:gd name="T187" fmla="*/ 0 h 20002"/>
              <a:gd name="T188" fmla="*/ 11730 w 11730"/>
              <a:gd name="T189" fmla="*/ 20002 h 200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7B228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3-4 к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201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2"/>
          <p:cNvSpPr txBox="1">
            <a:spLocks/>
          </p:cNvSpPr>
          <p:nvPr/>
        </p:nvSpPr>
        <p:spPr bwMode="auto">
          <a:xfrm>
            <a:off x="3132138" y="1779588"/>
            <a:ext cx="28797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b"/>
          <a:lstStyle/>
          <a:p>
            <a:pPr eaLnBrk="0" hangingPunct="0">
              <a:buClr>
                <a:srgbClr val="000000"/>
              </a:buClr>
              <a:buFont typeface="Arial" charset="0"/>
              <a:buNone/>
            </a:pPr>
            <a:r>
              <a:rPr lang="ru-RU" sz="3200" b="1">
                <a:solidFill>
                  <a:srgbClr val="669900"/>
                </a:solidFill>
              </a:rPr>
              <a:t>оценивание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hape 666"/>
          <p:cNvSpPr txBox="1">
            <a:spLocks noGrp="1"/>
          </p:cNvSpPr>
          <p:nvPr>
            <p:ph type="ctrTitle" idx="4294967295"/>
          </p:nvPr>
        </p:nvSpPr>
        <p:spPr>
          <a:xfrm>
            <a:off x="179388" y="0"/>
            <a:ext cx="3816350" cy="842963"/>
          </a:xfrm>
        </p:spPr>
        <p:txBody>
          <a:bodyPr/>
          <a:lstStyle/>
          <a:p>
            <a:pPr algn="ctr"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6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5-6 класс</a:t>
            </a:r>
          </a:p>
        </p:txBody>
      </p:sp>
      <p:sp>
        <p:nvSpPr>
          <p:cNvPr id="43010" name="Shape 667"/>
          <p:cNvSpPr txBox="1">
            <a:spLocks noGrp="1"/>
          </p:cNvSpPr>
          <p:nvPr>
            <p:ph type="subTitle" idx="4294967295"/>
          </p:nvPr>
        </p:nvSpPr>
        <p:spPr>
          <a:xfrm>
            <a:off x="1258888" y="627063"/>
            <a:ext cx="7885112" cy="1216025"/>
          </a:xfrm>
        </p:spPr>
        <p:txBody>
          <a:bodyPr/>
          <a:lstStyle/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развитие алгоритмического мышления;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развитие умений составить и записать алгоритм для конкретного исполнителя;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знакомство с одним из языков программирования и основными алгоритмическими структурами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формирование умений формализации и структурирования информации, умения выбирать способ представления данных в соответствии с поставленной задачей — таблицы, схемы, графики, диаграммы, с использованием соответствующих программных средств обработки данных;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иметь представление о позиционных и непозиционных системах счисления;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уметь переводить целые десятичные числа в двоичную систему счисления и обратно;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иметь представление об алгоритмах, приводить их примеры;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иметь представления об исполнителях и системах команд исполнителей;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уметь пользоваться стандартным графическим интерфейсом компьютера;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определять назначение файла по его расширению;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выполнять основные операции с файлами;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уметь применять текстовый процессор для набора, редактирования и форматирования текстов, создания списков и таблиц; </a:t>
            </a:r>
          </a:p>
        </p:txBody>
      </p:sp>
      <p:sp>
        <p:nvSpPr>
          <p:cNvPr id="43011" name="Shape 668"/>
          <p:cNvSpPr>
            <a:spLocks/>
          </p:cNvSpPr>
          <p:nvPr/>
        </p:nvSpPr>
        <p:spPr bwMode="auto">
          <a:xfrm>
            <a:off x="250825" y="3940175"/>
            <a:ext cx="901700" cy="906463"/>
          </a:xfrm>
          <a:custGeom>
            <a:avLst/>
            <a:gdLst>
              <a:gd name="T0" fmla="*/ 2147483647 w 19200"/>
              <a:gd name="T1" fmla="*/ 2147483647 h 19345"/>
              <a:gd name="T2" fmla="*/ 2147483647 w 19200"/>
              <a:gd name="T3" fmla="*/ 2147483647 h 19345"/>
              <a:gd name="T4" fmla="*/ 2147483647 w 19200"/>
              <a:gd name="T5" fmla="*/ 2147483647 h 19345"/>
              <a:gd name="T6" fmla="*/ 2147483647 w 19200"/>
              <a:gd name="T7" fmla="*/ 2147483647 h 19345"/>
              <a:gd name="T8" fmla="*/ 2147483647 w 19200"/>
              <a:gd name="T9" fmla="*/ 2147483647 h 19345"/>
              <a:gd name="T10" fmla="*/ 2147483647 w 19200"/>
              <a:gd name="T11" fmla="*/ 2147483647 h 19345"/>
              <a:gd name="T12" fmla="*/ 2147483647 w 19200"/>
              <a:gd name="T13" fmla="*/ 2147483647 h 19345"/>
              <a:gd name="T14" fmla="*/ 2147483647 w 19200"/>
              <a:gd name="T15" fmla="*/ 2147483647 h 19345"/>
              <a:gd name="T16" fmla="*/ 2147483647 w 19200"/>
              <a:gd name="T17" fmla="*/ 2147483647 h 19345"/>
              <a:gd name="T18" fmla="*/ 2147483647 w 19200"/>
              <a:gd name="T19" fmla="*/ 2147483647 h 19345"/>
              <a:gd name="T20" fmla="*/ 2147483647 w 19200"/>
              <a:gd name="T21" fmla="*/ 2147483647 h 19345"/>
              <a:gd name="T22" fmla="*/ 2147483647 w 19200"/>
              <a:gd name="T23" fmla="*/ 2147483647 h 19345"/>
              <a:gd name="T24" fmla="*/ 2147483647 w 19200"/>
              <a:gd name="T25" fmla="*/ 2147483647 h 19345"/>
              <a:gd name="T26" fmla="*/ 2147483647 w 19200"/>
              <a:gd name="T27" fmla="*/ 2147483647 h 19345"/>
              <a:gd name="T28" fmla="*/ 2147483647 w 19200"/>
              <a:gd name="T29" fmla="*/ 2147483647 h 19345"/>
              <a:gd name="T30" fmla="*/ 2147483647 w 19200"/>
              <a:gd name="T31" fmla="*/ 2147483647 h 19345"/>
              <a:gd name="T32" fmla="*/ 2147483647 w 19200"/>
              <a:gd name="T33" fmla="*/ 2147483647 h 19345"/>
              <a:gd name="T34" fmla="*/ 2147483647 w 19200"/>
              <a:gd name="T35" fmla="*/ 2147483647 h 19345"/>
              <a:gd name="T36" fmla="*/ 2147483647 w 19200"/>
              <a:gd name="T37" fmla="*/ 2147483647 h 19345"/>
              <a:gd name="T38" fmla="*/ 2147483647 w 19200"/>
              <a:gd name="T39" fmla="*/ 2147483647 h 19345"/>
              <a:gd name="T40" fmla="*/ 2147483647 w 19200"/>
              <a:gd name="T41" fmla="*/ 2147483647 h 19345"/>
              <a:gd name="T42" fmla="*/ 2147483647 w 19200"/>
              <a:gd name="T43" fmla="*/ 2147483647 h 19345"/>
              <a:gd name="T44" fmla="*/ 2147483647 w 19200"/>
              <a:gd name="T45" fmla="*/ 2147483647 h 19345"/>
              <a:gd name="T46" fmla="*/ 2147483647 w 19200"/>
              <a:gd name="T47" fmla="*/ 2147483647 h 19345"/>
              <a:gd name="T48" fmla="*/ 2147483647 w 19200"/>
              <a:gd name="T49" fmla="*/ 2147483647 h 19345"/>
              <a:gd name="T50" fmla="*/ 2147483647 w 19200"/>
              <a:gd name="T51" fmla="*/ 2147483647 h 19345"/>
              <a:gd name="T52" fmla="*/ 2147483647 w 19200"/>
              <a:gd name="T53" fmla="*/ 2147483647 h 19345"/>
              <a:gd name="T54" fmla="*/ 2147483647 w 19200"/>
              <a:gd name="T55" fmla="*/ 2147483647 h 19345"/>
              <a:gd name="T56" fmla="*/ 2147483647 w 19200"/>
              <a:gd name="T57" fmla="*/ 2147483647 h 19345"/>
              <a:gd name="T58" fmla="*/ 2147483647 w 19200"/>
              <a:gd name="T59" fmla="*/ 2147483647 h 19345"/>
              <a:gd name="T60" fmla="*/ 2147483647 w 19200"/>
              <a:gd name="T61" fmla="*/ 2147483647 h 19345"/>
              <a:gd name="T62" fmla="*/ 2147483647 w 19200"/>
              <a:gd name="T63" fmla="*/ 2147483647 h 19345"/>
              <a:gd name="T64" fmla="*/ 2147483647 w 19200"/>
              <a:gd name="T65" fmla="*/ 2147483647 h 19345"/>
              <a:gd name="T66" fmla="*/ 2147483647 w 19200"/>
              <a:gd name="T67" fmla="*/ 2147483647 h 19345"/>
              <a:gd name="T68" fmla="*/ 2147483647 w 19200"/>
              <a:gd name="T69" fmla="*/ 2147483647 h 19345"/>
              <a:gd name="T70" fmla="*/ 2147483647 w 19200"/>
              <a:gd name="T71" fmla="*/ 2147483647 h 19345"/>
              <a:gd name="T72" fmla="*/ 2147483647 w 19200"/>
              <a:gd name="T73" fmla="*/ 2147483647 h 19345"/>
              <a:gd name="T74" fmla="*/ 2147483647 w 19200"/>
              <a:gd name="T75" fmla="*/ 2147483647 h 19345"/>
              <a:gd name="T76" fmla="*/ 2147483647 w 19200"/>
              <a:gd name="T77" fmla="*/ 2147483647 h 19345"/>
              <a:gd name="T78" fmla="*/ 2147483647 w 19200"/>
              <a:gd name="T79" fmla="*/ 2147483647 h 19345"/>
              <a:gd name="T80" fmla="*/ 2147483647 w 19200"/>
              <a:gd name="T81" fmla="*/ 2147483647 h 19345"/>
              <a:gd name="T82" fmla="*/ 2147483647 w 19200"/>
              <a:gd name="T83" fmla="*/ 2147483647 h 19345"/>
              <a:gd name="T84" fmla="*/ 2147483647 w 19200"/>
              <a:gd name="T85" fmla="*/ 2147483647 h 19345"/>
              <a:gd name="T86" fmla="*/ 2147483647 w 19200"/>
              <a:gd name="T87" fmla="*/ 2147483647 h 19345"/>
              <a:gd name="T88" fmla="*/ 2147483647 w 19200"/>
              <a:gd name="T89" fmla="*/ 2147483647 h 19345"/>
              <a:gd name="T90" fmla="*/ 2147483647 w 19200"/>
              <a:gd name="T91" fmla="*/ 2147483647 h 19345"/>
              <a:gd name="T92" fmla="*/ 2147483647 w 19200"/>
              <a:gd name="T93" fmla="*/ 2147483647 h 19345"/>
              <a:gd name="T94" fmla="*/ 2147483647 w 19200"/>
              <a:gd name="T95" fmla="*/ 2147483647 h 19345"/>
              <a:gd name="T96" fmla="*/ 2147483647 w 19200"/>
              <a:gd name="T97" fmla="*/ 2147483647 h 19345"/>
              <a:gd name="T98" fmla="*/ 2147483647 w 19200"/>
              <a:gd name="T99" fmla="*/ 2147483647 h 19345"/>
              <a:gd name="T100" fmla="*/ 2147483647 w 19200"/>
              <a:gd name="T101" fmla="*/ 2147483647 h 19345"/>
              <a:gd name="T102" fmla="*/ 2147483647 w 19200"/>
              <a:gd name="T103" fmla="*/ 2147483647 h 19345"/>
              <a:gd name="T104" fmla="*/ 2147483647 w 19200"/>
              <a:gd name="T105" fmla="*/ 2147483647 h 19345"/>
              <a:gd name="T106" fmla="*/ 2147483647 w 19200"/>
              <a:gd name="T107" fmla="*/ 2147483647 h 19345"/>
              <a:gd name="T108" fmla="*/ 2147483647 w 19200"/>
              <a:gd name="T109" fmla="*/ 2147483647 h 19345"/>
              <a:gd name="T110" fmla="*/ 2147483647 w 19200"/>
              <a:gd name="T111" fmla="*/ 2147483647 h 19345"/>
              <a:gd name="T112" fmla="*/ 2147483647 w 19200"/>
              <a:gd name="T113" fmla="*/ 2147483647 h 19345"/>
              <a:gd name="T114" fmla="*/ 2147483647 w 19200"/>
              <a:gd name="T115" fmla="*/ 2147483647 h 19345"/>
              <a:gd name="T116" fmla="*/ 2147483647 w 19200"/>
              <a:gd name="T117" fmla="*/ 2147483647 h 19345"/>
              <a:gd name="T118" fmla="*/ 2147483647 w 19200"/>
              <a:gd name="T119" fmla="*/ 2147483647 h 19345"/>
              <a:gd name="T120" fmla="*/ 2147483647 w 19200"/>
              <a:gd name="T121" fmla="*/ 2147483647 h 19345"/>
              <a:gd name="T122" fmla="*/ 2147483647 w 19200"/>
              <a:gd name="T123" fmla="*/ 2147483647 h 19345"/>
              <a:gd name="T124" fmla="*/ 2147483647 w 19200"/>
              <a:gd name="T125" fmla="*/ 0 h 193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200"/>
              <a:gd name="T190" fmla="*/ 0 h 19345"/>
              <a:gd name="T191" fmla="*/ 19200 w 19200"/>
              <a:gd name="T192" fmla="*/ 19345 h 1934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93B77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43012" name="Shape 669"/>
          <p:cNvSpPr>
            <a:spLocks/>
          </p:cNvSpPr>
          <p:nvPr/>
        </p:nvSpPr>
        <p:spPr bwMode="auto">
          <a:xfrm>
            <a:off x="468313" y="3219450"/>
            <a:ext cx="549275" cy="938213"/>
          </a:xfrm>
          <a:custGeom>
            <a:avLst/>
            <a:gdLst>
              <a:gd name="T0" fmla="*/ 2147483647 w 11730"/>
              <a:gd name="T1" fmla="*/ 2147483647 h 20002"/>
              <a:gd name="T2" fmla="*/ 2147483647 w 11730"/>
              <a:gd name="T3" fmla="*/ 2147483647 h 20002"/>
              <a:gd name="T4" fmla="*/ 2147483647 w 11730"/>
              <a:gd name="T5" fmla="*/ 2147483647 h 20002"/>
              <a:gd name="T6" fmla="*/ 2147483647 w 11730"/>
              <a:gd name="T7" fmla="*/ 2147483647 h 20002"/>
              <a:gd name="T8" fmla="*/ 2147483647 w 11730"/>
              <a:gd name="T9" fmla="*/ 2147483647 h 20002"/>
              <a:gd name="T10" fmla="*/ 2147483647 w 11730"/>
              <a:gd name="T11" fmla="*/ 2147483647 h 20002"/>
              <a:gd name="T12" fmla="*/ 2147483647 w 11730"/>
              <a:gd name="T13" fmla="*/ 2147483647 h 20002"/>
              <a:gd name="T14" fmla="*/ 2147483647 w 11730"/>
              <a:gd name="T15" fmla="*/ 2147483647 h 20002"/>
              <a:gd name="T16" fmla="*/ 2147483647 w 11730"/>
              <a:gd name="T17" fmla="*/ 2147483647 h 20002"/>
              <a:gd name="T18" fmla="*/ 2147483647 w 11730"/>
              <a:gd name="T19" fmla="*/ 2147483647 h 20002"/>
              <a:gd name="T20" fmla="*/ 2147483647 w 11730"/>
              <a:gd name="T21" fmla="*/ 2147483647 h 20002"/>
              <a:gd name="T22" fmla="*/ 2147483647 w 11730"/>
              <a:gd name="T23" fmla="*/ 2147483647 h 20002"/>
              <a:gd name="T24" fmla="*/ 2147483647 w 11730"/>
              <a:gd name="T25" fmla="*/ 2147483647 h 20002"/>
              <a:gd name="T26" fmla="*/ 2147483647 w 11730"/>
              <a:gd name="T27" fmla="*/ 2147483647 h 20002"/>
              <a:gd name="T28" fmla="*/ 2147483647 w 11730"/>
              <a:gd name="T29" fmla="*/ 2147483647 h 20002"/>
              <a:gd name="T30" fmla="*/ 2147483647 w 11730"/>
              <a:gd name="T31" fmla="*/ 2147483647 h 20002"/>
              <a:gd name="T32" fmla="*/ 2147483647 w 11730"/>
              <a:gd name="T33" fmla="*/ 2147483647 h 20002"/>
              <a:gd name="T34" fmla="*/ 2147483647 w 11730"/>
              <a:gd name="T35" fmla="*/ 2147483647 h 20002"/>
              <a:gd name="T36" fmla="*/ 2147483647 w 11730"/>
              <a:gd name="T37" fmla="*/ 2147483647 h 20002"/>
              <a:gd name="T38" fmla="*/ 2147483647 w 11730"/>
              <a:gd name="T39" fmla="*/ 2147483647 h 20002"/>
              <a:gd name="T40" fmla="*/ 2147483647 w 11730"/>
              <a:gd name="T41" fmla="*/ 2147483647 h 20002"/>
              <a:gd name="T42" fmla="*/ 2147483647 w 11730"/>
              <a:gd name="T43" fmla="*/ 2147483647 h 20002"/>
              <a:gd name="T44" fmla="*/ 2147483647 w 11730"/>
              <a:gd name="T45" fmla="*/ 2147483647 h 20002"/>
              <a:gd name="T46" fmla="*/ 2147483647 w 11730"/>
              <a:gd name="T47" fmla="*/ 2147483647 h 20002"/>
              <a:gd name="T48" fmla="*/ 2147483647 w 11730"/>
              <a:gd name="T49" fmla="*/ 2147483647 h 20002"/>
              <a:gd name="T50" fmla="*/ 2147483647 w 11730"/>
              <a:gd name="T51" fmla="*/ 2147483647 h 20002"/>
              <a:gd name="T52" fmla="*/ 2147483647 w 11730"/>
              <a:gd name="T53" fmla="*/ 2147483647 h 20002"/>
              <a:gd name="T54" fmla="*/ 2147483647 w 11730"/>
              <a:gd name="T55" fmla="*/ 2147483647 h 20002"/>
              <a:gd name="T56" fmla="*/ 2147483647 w 11730"/>
              <a:gd name="T57" fmla="*/ 2147483647 h 20002"/>
              <a:gd name="T58" fmla="*/ 2147483647 w 11730"/>
              <a:gd name="T59" fmla="*/ 2147483647 h 20002"/>
              <a:gd name="T60" fmla="*/ 2147483647 w 11730"/>
              <a:gd name="T61" fmla="*/ 2147483647 h 20002"/>
              <a:gd name="T62" fmla="*/ 2147483647 w 11730"/>
              <a:gd name="T63" fmla="*/ 2147483647 h 20002"/>
              <a:gd name="T64" fmla="*/ 2147483647 w 11730"/>
              <a:gd name="T65" fmla="*/ 2147483647 h 20002"/>
              <a:gd name="T66" fmla="*/ 2147483647 w 11730"/>
              <a:gd name="T67" fmla="*/ 2147483647 h 20002"/>
              <a:gd name="T68" fmla="*/ 2147483647 w 11730"/>
              <a:gd name="T69" fmla="*/ 2147483647 h 20002"/>
              <a:gd name="T70" fmla="*/ 2147483647 w 11730"/>
              <a:gd name="T71" fmla="*/ 2147483647 h 20002"/>
              <a:gd name="T72" fmla="*/ 2147483647 w 11730"/>
              <a:gd name="T73" fmla="*/ 2147483647 h 20002"/>
              <a:gd name="T74" fmla="*/ 2147483647 w 11730"/>
              <a:gd name="T75" fmla="*/ 2147483647 h 20002"/>
              <a:gd name="T76" fmla="*/ 2147483647 w 11730"/>
              <a:gd name="T77" fmla="*/ 2147483647 h 20002"/>
              <a:gd name="T78" fmla="*/ 2147483647 w 11730"/>
              <a:gd name="T79" fmla="*/ 2147483647 h 20002"/>
              <a:gd name="T80" fmla="*/ 2147483647 w 11730"/>
              <a:gd name="T81" fmla="*/ 2147483647 h 20002"/>
              <a:gd name="T82" fmla="*/ 2147483647 w 11730"/>
              <a:gd name="T83" fmla="*/ 2147483647 h 20002"/>
              <a:gd name="T84" fmla="*/ 2147483647 w 11730"/>
              <a:gd name="T85" fmla="*/ 2147483647 h 20002"/>
              <a:gd name="T86" fmla="*/ 2147483647 w 11730"/>
              <a:gd name="T87" fmla="*/ 2147483647 h 20002"/>
              <a:gd name="T88" fmla="*/ 2147483647 w 11730"/>
              <a:gd name="T89" fmla="*/ 2147483647 h 20002"/>
              <a:gd name="T90" fmla="*/ 2147483647 w 11730"/>
              <a:gd name="T91" fmla="*/ 2147483647 h 20002"/>
              <a:gd name="T92" fmla="*/ 2147483647 w 11730"/>
              <a:gd name="T93" fmla="*/ 2147483647 h 20002"/>
              <a:gd name="T94" fmla="*/ 2147483647 w 11730"/>
              <a:gd name="T95" fmla="*/ 2147483647 h 20002"/>
              <a:gd name="T96" fmla="*/ 2147483647 w 11730"/>
              <a:gd name="T97" fmla="*/ 2147483647 h 20002"/>
              <a:gd name="T98" fmla="*/ 2147483647 w 11730"/>
              <a:gd name="T99" fmla="*/ 2147483647 h 20002"/>
              <a:gd name="T100" fmla="*/ 2147483647 w 11730"/>
              <a:gd name="T101" fmla="*/ 2147483647 h 20002"/>
              <a:gd name="T102" fmla="*/ 2147483647 w 11730"/>
              <a:gd name="T103" fmla="*/ 2147483647 h 20002"/>
              <a:gd name="T104" fmla="*/ 2147483647 w 11730"/>
              <a:gd name="T105" fmla="*/ 2147483647 h 20002"/>
              <a:gd name="T106" fmla="*/ 2147483647 w 11730"/>
              <a:gd name="T107" fmla="*/ 2147483647 h 20002"/>
              <a:gd name="T108" fmla="*/ 2147483647 w 11730"/>
              <a:gd name="T109" fmla="*/ 2147483647 h 20002"/>
              <a:gd name="T110" fmla="*/ 2147483647 w 11730"/>
              <a:gd name="T111" fmla="*/ 2147483647 h 20002"/>
              <a:gd name="T112" fmla="*/ 2147483647 w 11730"/>
              <a:gd name="T113" fmla="*/ 2147483647 h 20002"/>
              <a:gd name="T114" fmla="*/ 2147483647 w 11730"/>
              <a:gd name="T115" fmla="*/ 2147483647 h 20002"/>
              <a:gd name="T116" fmla="*/ 2147483647 w 11730"/>
              <a:gd name="T117" fmla="*/ 2147483647 h 20002"/>
              <a:gd name="T118" fmla="*/ 2147483647 w 11730"/>
              <a:gd name="T119" fmla="*/ 2147483647 h 20002"/>
              <a:gd name="T120" fmla="*/ 2147483647 w 11730"/>
              <a:gd name="T121" fmla="*/ 2147483647 h 20002"/>
              <a:gd name="T122" fmla="*/ 2147483647 w 11730"/>
              <a:gd name="T123" fmla="*/ 2147483647 h 200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730"/>
              <a:gd name="T187" fmla="*/ 0 h 20002"/>
              <a:gd name="T188" fmla="*/ 11730 w 11730"/>
              <a:gd name="T189" fmla="*/ 20002 h 200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7B228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hape 666"/>
          <p:cNvSpPr txBox="1">
            <a:spLocks noGrp="1"/>
          </p:cNvSpPr>
          <p:nvPr>
            <p:ph type="ctrTitle" idx="4294967295"/>
          </p:nvPr>
        </p:nvSpPr>
        <p:spPr>
          <a:xfrm>
            <a:off x="179388" y="0"/>
            <a:ext cx="3816350" cy="842963"/>
          </a:xfrm>
        </p:spPr>
        <p:txBody>
          <a:bodyPr/>
          <a:lstStyle/>
          <a:p>
            <a:pPr algn="ctr"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6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5-6 класс</a:t>
            </a:r>
          </a:p>
        </p:txBody>
      </p:sp>
      <p:sp>
        <p:nvSpPr>
          <p:cNvPr id="45058" name="Shape 667"/>
          <p:cNvSpPr txBox="1">
            <a:spLocks noGrp="1"/>
          </p:cNvSpPr>
          <p:nvPr>
            <p:ph type="subTitle" idx="4294967295"/>
          </p:nvPr>
        </p:nvSpPr>
        <p:spPr>
          <a:xfrm>
            <a:off x="1258888" y="627063"/>
            <a:ext cx="7885112" cy="1216025"/>
          </a:xfrm>
        </p:spPr>
        <p:txBody>
          <a:bodyPr/>
          <a:lstStyle/>
          <a:p>
            <a:pPr marL="266700" indent="-26670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Босова Л.Л. Информатика: Учебник для 5 класса. – М.: БИНОМ. Лаборатория знаний, 2017.</a:t>
            </a:r>
          </a:p>
          <a:p>
            <a:pPr marL="266700" indent="-26670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Босова Л.Л. Информатика: рабочая тетрадь для 5 класса. – М.: БИНОМ. Лаборатория знаний, 2017 </a:t>
            </a:r>
          </a:p>
          <a:p>
            <a:pPr marL="266700" indent="-26670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Босова Л.Л. Информатика: Учебник для 6 класса. – М.: БИНОМ. Лаборатория знаний, 2017.</a:t>
            </a:r>
          </a:p>
          <a:p>
            <a:pPr marL="266700" indent="-26670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Босова Л.Л. Информатика: рабочая тетрадь для 6 класса. – М.: БИНОМ. Лаборатория знаний, 2017</a:t>
            </a:r>
            <a:endParaRPr lang="en-US" smtClean="0">
              <a:latin typeface="Arial" charset="0"/>
              <a:cs typeface="Arial" charset="0"/>
              <a:sym typeface="Neuton"/>
            </a:endParaRPr>
          </a:p>
          <a:p>
            <a:pPr marL="266700" indent="-26670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Златопольский Д.М Интеллектуальные игры в информатике –2004 -400с </a:t>
            </a:r>
            <a:endParaRPr lang="en-US" smtClean="0">
              <a:latin typeface="Arial" charset="0"/>
              <a:cs typeface="Arial" charset="0"/>
              <a:sym typeface="Neuton"/>
            </a:endParaRPr>
          </a:p>
          <a:p>
            <a:pPr marL="266700" indent="-26670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Ушаков Д.М, Юркова Т.А Паскаль для школьников. – СПб.: Питер, 2011. - 320 с.</a:t>
            </a:r>
            <a:endParaRPr lang="en-US" smtClean="0">
              <a:latin typeface="Arial" charset="0"/>
              <a:cs typeface="Arial" charset="0"/>
              <a:sym typeface="Neuton"/>
            </a:endParaRPr>
          </a:p>
          <a:p>
            <a:pPr marL="266700" indent="-26670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Златопольский Д.М Занимательная информатика –2011 -424с</a:t>
            </a:r>
            <a:endParaRPr lang="en-US" smtClean="0">
              <a:latin typeface="Arial" charset="0"/>
              <a:cs typeface="Arial" charset="0"/>
              <a:sym typeface="Neuton"/>
            </a:endParaRPr>
          </a:p>
          <a:p>
            <a:pPr marL="266700" indent="-26670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Душистов Д. В. - Решение 50 типовых задач по программированию на языке Pascal – 2012</a:t>
            </a:r>
            <a:endParaRPr lang="en-US" smtClean="0">
              <a:latin typeface="Arial" charset="0"/>
              <a:cs typeface="Arial" charset="0"/>
              <a:sym typeface="Neuton"/>
            </a:endParaRPr>
          </a:p>
        </p:txBody>
      </p:sp>
      <p:sp>
        <p:nvSpPr>
          <p:cNvPr id="45059" name="Shape 668"/>
          <p:cNvSpPr>
            <a:spLocks/>
          </p:cNvSpPr>
          <p:nvPr/>
        </p:nvSpPr>
        <p:spPr bwMode="auto">
          <a:xfrm>
            <a:off x="250825" y="3940175"/>
            <a:ext cx="901700" cy="906463"/>
          </a:xfrm>
          <a:custGeom>
            <a:avLst/>
            <a:gdLst>
              <a:gd name="T0" fmla="*/ 2147483647 w 19200"/>
              <a:gd name="T1" fmla="*/ 2147483647 h 19345"/>
              <a:gd name="T2" fmla="*/ 2147483647 w 19200"/>
              <a:gd name="T3" fmla="*/ 2147483647 h 19345"/>
              <a:gd name="T4" fmla="*/ 2147483647 w 19200"/>
              <a:gd name="T5" fmla="*/ 2147483647 h 19345"/>
              <a:gd name="T6" fmla="*/ 2147483647 w 19200"/>
              <a:gd name="T7" fmla="*/ 2147483647 h 19345"/>
              <a:gd name="T8" fmla="*/ 2147483647 w 19200"/>
              <a:gd name="T9" fmla="*/ 2147483647 h 19345"/>
              <a:gd name="T10" fmla="*/ 2147483647 w 19200"/>
              <a:gd name="T11" fmla="*/ 2147483647 h 19345"/>
              <a:gd name="T12" fmla="*/ 2147483647 w 19200"/>
              <a:gd name="T13" fmla="*/ 2147483647 h 19345"/>
              <a:gd name="T14" fmla="*/ 2147483647 w 19200"/>
              <a:gd name="T15" fmla="*/ 2147483647 h 19345"/>
              <a:gd name="T16" fmla="*/ 2147483647 w 19200"/>
              <a:gd name="T17" fmla="*/ 2147483647 h 19345"/>
              <a:gd name="T18" fmla="*/ 2147483647 w 19200"/>
              <a:gd name="T19" fmla="*/ 2147483647 h 19345"/>
              <a:gd name="T20" fmla="*/ 2147483647 w 19200"/>
              <a:gd name="T21" fmla="*/ 2147483647 h 19345"/>
              <a:gd name="T22" fmla="*/ 2147483647 w 19200"/>
              <a:gd name="T23" fmla="*/ 2147483647 h 19345"/>
              <a:gd name="T24" fmla="*/ 2147483647 w 19200"/>
              <a:gd name="T25" fmla="*/ 2147483647 h 19345"/>
              <a:gd name="T26" fmla="*/ 2147483647 w 19200"/>
              <a:gd name="T27" fmla="*/ 2147483647 h 19345"/>
              <a:gd name="T28" fmla="*/ 2147483647 w 19200"/>
              <a:gd name="T29" fmla="*/ 2147483647 h 19345"/>
              <a:gd name="T30" fmla="*/ 2147483647 w 19200"/>
              <a:gd name="T31" fmla="*/ 2147483647 h 19345"/>
              <a:gd name="T32" fmla="*/ 2147483647 w 19200"/>
              <a:gd name="T33" fmla="*/ 2147483647 h 19345"/>
              <a:gd name="T34" fmla="*/ 2147483647 w 19200"/>
              <a:gd name="T35" fmla="*/ 2147483647 h 19345"/>
              <a:gd name="T36" fmla="*/ 2147483647 w 19200"/>
              <a:gd name="T37" fmla="*/ 2147483647 h 19345"/>
              <a:gd name="T38" fmla="*/ 2147483647 w 19200"/>
              <a:gd name="T39" fmla="*/ 2147483647 h 19345"/>
              <a:gd name="T40" fmla="*/ 2147483647 w 19200"/>
              <a:gd name="T41" fmla="*/ 2147483647 h 19345"/>
              <a:gd name="T42" fmla="*/ 2147483647 w 19200"/>
              <a:gd name="T43" fmla="*/ 2147483647 h 19345"/>
              <a:gd name="T44" fmla="*/ 2147483647 w 19200"/>
              <a:gd name="T45" fmla="*/ 2147483647 h 19345"/>
              <a:gd name="T46" fmla="*/ 2147483647 w 19200"/>
              <a:gd name="T47" fmla="*/ 2147483647 h 19345"/>
              <a:gd name="T48" fmla="*/ 2147483647 w 19200"/>
              <a:gd name="T49" fmla="*/ 2147483647 h 19345"/>
              <a:gd name="T50" fmla="*/ 2147483647 w 19200"/>
              <a:gd name="T51" fmla="*/ 2147483647 h 19345"/>
              <a:gd name="T52" fmla="*/ 2147483647 w 19200"/>
              <a:gd name="T53" fmla="*/ 2147483647 h 19345"/>
              <a:gd name="T54" fmla="*/ 2147483647 w 19200"/>
              <a:gd name="T55" fmla="*/ 2147483647 h 19345"/>
              <a:gd name="T56" fmla="*/ 2147483647 w 19200"/>
              <a:gd name="T57" fmla="*/ 2147483647 h 19345"/>
              <a:gd name="T58" fmla="*/ 2147483647 w 19200"/>
              <a:gd name="T59" fmla="*/ 2147483647 h 19345"/>
              <a:gd name="T60" fmla="*/ 2147483647 w 19200"/>
              <a:gd name="T61" fmla="*/ 2147483647 h 19345"/>
              <a:gd name="T62" fmla="*/ 2147483647 w 19200"/>
              <a:gd name="T63" fmla="*/ 2147483647 h 19345"/>
              <a:gd name="T64" fmla="*/ 2147483647 w 19200"/>
              <a:gd name="T65" fmla="*/ 2147483647 h 19345"/>
              <a:gd name="T66" fmla="*/ 2147483647 w 19200"/>
              <a:gd name="T67" fmla="*/ 2147483647 h 19345"/>
              <a:gd name="T68" fmla="*/ 2147483647 w 19200"/>
              <a:gd name="T69" fmla="*/ 2147483647 h 19345"/>
              <a:gd name="T70" fmla="*/ 2147483647 w 19200"/>
              <a:gd name="T71" fmla="*/ 2147483647 h 19345"/>
              <a:gd name="T72" fmla="*/ 2147483647 w 19200"/>
              <a:gd name="T73" fmla="*/ 2147483647 h 19345"/>
              <a:gd name="T74" fmla="*/ 2147483647 w 19200"/>
              <a:gd name="T75" fmla="*/ 2147483647 h 19345"/>
              <a:gd name="T76" fmla="*/ 2147483647 w 19200"/>
              <a:gd name="T77" fmla="*/ 2147483647 h 19345"/>
              <a:gd name="T78" fmla="*/ 2147483647 w 19200"/>
              <a:gd name="T79" fmla="*/ 2147483647 h 19345"/>
              <a:gd name="T80" fmla="*/ 2147483647 w 19200"/>
              <a:gd name="T81" fmla="*/ 2147483647 h 19345"/>
              <a:gd name="T82" fmla="*/ 2147483647 w 19200"/>
              <a:gd name="T83" fmla="*/ 2147483647 h 19345"/>
              <a:gd name="T84" fmla="*/ 2147483647 w 19200"/>
              <a:gd name="T85" fmla="*/ 2147483647 h 19345"/>
              <a:gd name="T86" fmla="*/ 2147483647 w 19200"/>
              <a:gd name="T87" fmla="*/ 2147483647 h 19345"/>
              <a:gd name="T88" fmla="*/ 2147483647 w 19200"/>
              <a:gd name="T89" fmla="*/ 2147483647 h 19345"/>
              <a:gd name="T90" fmla="*/ 2147483647 w 19200"/>
              <a:gd name="T91" fmla="*/ 2147483647 h 19345"/>
              <a:gd name="T92" fmla="*/ 2147483647 w 19200"/>
              <a:gd name="T93" fmla="*/ 2147483647 h 19345"/>
              <a:gd name="T94" fmla="*/ 2147483647 w 19200"/>
              <a:gd name="T95" fmla="*/ 2147483647 h 19345"/>
              <a:gd name="T96" fmla="*/ 2147483647 w 19200"/>
              <a:gd name="T97" fmla="*/ 2147483647 h 19345"/>
              <a:gd name="T98" fmla="*/ 2147483647 w 19200"/>
              <a:gd name="T99" fmla="*/ 2147483647 h 19345"/>
              <a:gd name="T100" fmla="*/ 2147483647 w 19200"/>
              <a:gd name="T101" fmla="*/ 2147483647 h 19345"/>
              <a:gd name="T102" fmla="*/ 2147483647 w 19200"/>
              <a:gd name="T103" fmla="*/ 2147483647 h 19345"/>
              <a:gd name="T104" fmla="*/ 2147483647 w 19200"/>
              <a:gd name="T105" fmla="*/ 2147483647 h 19345"/>
              <a:gd name="T106" fmla="*/ 2147483647 w 19200"/>
              <a:gd name="T107" fmla="*/ 2147483647 h 19345"/>
              <a:gd name="T108" fmla="*/ 2147483647 w 19200"/>
              <a:gd name="T109" fmla="*/ 2147483647 h 19345"/>
              <a:gd name="T110" fmla="*/ 2147483647 w 19200"/>
              <a:gd name="T111" fmla="*/ 2147483647 h 19345"/>
              <a:gd name="T112" fmla="*/ 2147483647 w 19200"/>
              <a:gd name="T113" fmla="*/ 2147483647 h 19345"/>
              <a:gd name="T114" fmla="*/ 2147483647 w 19200"/>
              <a:gd name="T115" fmla="*/ 2147483647 h 19345"/>
              <a:gd name="T116" fmla="*/ 2147483647 w 19200"/>
              <a:gd name="T117" fmla="*/ 2147483647 h 19345"/>
              <a:gd name="T118" fmla="*/ 2147483647 w 19200"/>
              <a:gd name="T119" fmla="*/ 2147483647 h 19345"/>
              <a:gd name="T120" fmla="*/ 2147483647 w 19200"/>
              <a:gd name="T121" fmla="*/ 2147483647 h 19345"/>
              <a:gd name="T122" fmla="*/ 2147483647 w 19200"/>
              <a:gd name="T123" fmla="*/ 2147483647 h 19345"/>
              <a:gd name="T124" fmla="*/ 2147483647 w 19200"/>
              <a:gd name="T125" fmla="*/ 0 h 193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200"/>
              <a:gd name="T190" fmla="*/ 0 h 19345"/>
              <a:gd name="T191" fmla="*/ 19200 w 19200"/>
              <a:gd name="T192" fmla="*/ 19345 h 1934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93B77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45060" name="Shape 669"/>
          <p:cNvSpPr>
            <a:spLocks/>
          </p:cNvSpPr>
          <p:nvPr/>
        </p:nvSpPr>
        <p:spPr bwMode="auto">
          <a:xfrm>
            <a:off x="468313" y="3219450"/>
            <a:ext cx="549275" cy="938213"/>
          </a:xfrm>
          <a:custGeom>
            <a:avLst/>
            <a:gdLst>
              <a:gd name="T0" fmla="*/ 2147483647 w 11730"/>
              <a:gd name="T1" fmla="*/ 2147483647 h 20002"/>
              <a:gd name="T2" fmla="*/ 2147483647 w 11730"/>
              <a:gd name="T3" fmla="*/ 2147483647 h 20002"/>
              <a:gd name="T4" fmla="*/ 2147483647 w 11730"/>
              <a:gd name="T5" fmla="*/ 2147483647 h 20002"/>
              <a:gd name="T6" fmla="*/ 2147483647 w 11730"/>
              <a:gd name="T7" fmla="*/ 2147483647 h 20002"/>
              <a:gd name="T8" fmla="*/ 2147483647 w 11730"/>
              <a:gd name="T9" fmla="*/ 2147483647 h 20002"/>
              <a:gd name="T10" fmla="*/ 2147483647 w 11730"/>
              <a:gd name="T11" fmla="*/ 2147483647 h 20002"/>
              <a:gd name="T12" fmla="*/ 2147483647 w 11730"/>
              <a:gd name="T13" fmla="*/ 2147483647 h 20002"/>
              <a:gd name="T14" fmla="*/ 2147483647 w 11730"/>
              <a:gd name="T15" fmla="*/ 2147483647 h 20002"/>
              <a:gd name="T16" fmla="*/ 2147483647 w 11730"/>
              <a:gd name="T17" fmla="*/ 2147483647 h 20002"/>
              <a:gd name="T18" fmla="*/ 2147483647 w 11730"/>
              <a:gd name="T19" fmla="*/ 2147483647 h 20002"/>
              <a:gd name="T20" fmla="*/ 2147483647 w 11730"/>
              <a:gd name="T21" fmla="*/ 2147483647 h 20002"/>
              <a:gd name="T22" fmla="*/ 2147483647 w 11730"/>
              <a:gd name="T23" fmla="*/ 2147483647 h 20002"/>
              <a:gd name="T24" fmla="*/ 2147483647 w 11730"/>
              <a:gd name="T25" fmla="*/ 2147483647 h 20002"/>
              <a:gd name="T26" fmla="*/ 2147483647 w 11730"/>
              <a:gd name="T27" fmla="*/ 2147483647 h 20002"/>
              <a:gd name="T28" fmla="*/ 2147483647 w 11730"/>
              <a:gd name="T29" fmla="*/ 2147483647 h 20002"/>
              <a:gd name="T30" fmla="*/ 2147483647 w 11730"/>
              <a:gd name="T31" fmla="*/ 2147483647 h 20002"/>
              <a:gd name="T32" fmla="*/ 2147483647 w 11730"/>
              <a:gd name="T33" fmla="*/ 2147483647 h 20002"/>
              <a:gd name="T34" fmla="*/ 2147483647 w 11730"/>
              <a:gd name="T35" fmla="*/ 2147483647 h 20002"/>
              <a:gd name="T36" fmla="*/ 2147483647 w 11730"/>
              <a:gd name="T37" fmla="*/ 2147483647 h 20002"/>
              <a:gd name="T38" fmla="*/ 2147483647 w 11730"/>
              <a:gd name="T39" fmla="*/ 2147483647 h 20002"/>
              <a:gd name="T40" fmla="*/ 2147483647 w 11730"/>
              <a:gd name="T41" fmla="*/ 2147483647 h 20002"/>
              <a:gd name="T42" fmla="*/ 2147483647 w 11730"/>
              <a:gd name="T43" fmla="*/ 2147483647 h 20002"/>
              <a:gd name="T44" fmla="*/ 2147483647 w 11730"/>
              <a:gd name="T45" fmla="*/ 2147483647 h 20002"/>
              <a:gd name="T46" fmla="*/ 2147483647 w 11730"/>
              <a:gd name="T47" fmla="*/ 2147483647 h 20002"/>
              <a:gd name="T48" fmla="*/ 2147483647 w 11730"/>
              <a:gd name="T49" fmla="*/ 2147483647 h 20002"/>
              <a:gd name="T50" fmla="*/ 2147483647 w 11730"/>
              <a:gd name="T51" fmla="*/ 2147483647 h 20002"/>
              <a:gd name="T52" fmla="*/ 2147483647 w 11730"/>
              <a:gd name="T53" fmla="*/ 2147483647 h 20002"/>
              <a:gd name="T54" fmla="*/ 2147483647 w 11730"/>
              <a:gd name="T55" fmla="*/ 2147483647 h 20002"/>
              <a:gd name="T56" fmla="*/ 2147483647 w 11730"/>
              <a:gd name="T57" fmla="*/ 2147483647 h 20002"/>
              <a:gd name="T58" fmla="*/ 2147483647 w 11730"/>
              <a:gd name="T59" fmla="*/ 2147483647 h 20002"/>
              <a:gd name="T60" fmla="*/ 2147483647 w 11730"/>
              <a:gd name="T61" fmla="*/ 2147483647 h 20002"/>
              <a:gd name="T62" fmla="*/ 2147483647 w 11730"/>
              <a:gd name="T63" fmla="*/ 2147483647 h 20002"/>
              <a:gd name="T64" fmla="*/ 2147483647 w 11730"/>
              <a:gd name="T65" fmla="*/ 2147483647 h 20002"/>
              <a:gd name="T66" fmla="*/ 2147483647 w 11730"/>
              <a:gd name="T67" fmla="*/ 2147483647 h 20002"/>
              <a:gd name="T68" fmla="*/ 2147483647 w 11730"/>
              <a:gd name="T69" fmla="*/ 2147483647 h 20002"/>
              <a:gd name="T70" fmla="*/ 2147483647 w 11730"/>
              <a:gd name="T71" fmla="*/ 2147483647 h 20002"/>
              <a:gd name="T72" fmla="*/ 2147483647 w 11730"/>
              <a:gd name="T73" fmla="*/ 2147483647 h 20002"/>
              <a:gd name="T74" fmla="*/ 2147483647 w 11730"/>
              <a:gd name="T75" fmla="*/ 2147483647 h 20002"/>
              <a:gd name="T76" fmla="*/ 2147483647 w 11730"/>
              <a:gd name="T77" fmla="*/ 2147483647 h 20002"/>
              <a:gd name="T78" fmla="*/ 2147483647 w 11730"/>
              <a:gd name="T79" fmla="*/ 2147483647 h 20002"/>
              <a:gd name="T80" fmla="*/ 2147483647 w 11730"/>
              <a:gd name="T81" fmla="*/ 2147483647 h 20002"/>
              <a:gd name="T82" fmla="*/ 2147483647 w 11730"/>
              <a:gd name="T83" fmla="*/ 2147483647 h 20002"/>
              <a:gd name="T84" fmla="*/ 2147483647 w 11730"/>
              <a:gd name="T85" fmla="*/ 2147483647 h 20002"/>
              <a:gd name="T86" fmla="*/ 2147483647 w 11730"/>
              <a:gd name="T87" fmla="*/ 2147483647 h 20002"/>
              <a:gd name="T88" fmla="*/ 2147483647 w 11730"/>
              <a:gd name="T89" fmla="*/ 2147483647 h 20002"/>
              <a:gd name="T90" fmla="*/ 2147483647 w 11730"/>
              <a:gd name="T91" fmla="*/ 2147483647 h 20002"/>
              <a:gd name="T92" fmla="*/ 2147483647 w 11730"/>
              <a:gd name="T93" fmla="*/ 2147483647 h 20002"/>
              <a:gd name="T94" fmla="*/ 2147483647 w 11730"/>
              <a:gd name="T95" fmla="*/ 2147483647 h 20002"/>
              <a:gd name="T96" fmla="*/ 2147483647 w 11730"/>
              <a:gd name="T97" fmla="*/ 2147483647 h 20002"/>
              <a:gd name="T98" fmla="*/ 2147483647 w 11730"/>
              <a:gd name="T99" fmla="*/ 2147483647 h 20002"/>
              <a:gd name="T100" fmla="*/ 2147483647 w 11730"/>
              <a:gd name="T101" fmla="*/ 2147483647 h 20002"/>
              <a:gd name="T102" fmla="*/ 2147483647 w 11730"/>
              <a:gd name="T103" fmla="*/ 2147483647 h 20002"/>
              <a:gd name="T104" fmla="*/ 2147483647 w 11730"/>
              <a:gd name="T105" fmla="*/ 2147483647 h 20002"/>
              <a:gd name="T106" fmla="*/ 2147483647 w 11730"/>
              <a:gd name="T107" fmla="*/ 2147483647 h 20002"/>
              <a:gd name="T108" fmla="*/ 2147483647 w 11730"/>
              <a:gd name="T109" fmla="*/ 2147483647 h 20002"/>
              <a:gd name="T110" fmla="*/ 2147483647 w 11730"/>
              <a:gd name="T111" fmla="*/ 2147483647 h 20002"/>
              <a:gd name="T112" fmla="*/ 2147483647 w 11730"/>
              <a:gd name="T113" fmla="*/ 2147483647 h 20002"/>
              <a:gd name="T114" fmla="*/ 2147483647 w 11730"/>
              <a:gd name="T115" fmla="*/ 2147483647 h 20002"/>
              <a:gd name="T116" fmla="*/ 2147483647 w 11730"/>
              <a:gd name="T117" fmla="*/ 2147483647 h 20002"/>
              <a:gd name="T118" fmla="*/ 2147483647 w 11730"/>
              <a:gd name="T119" fmla="*/ 2147483647 h 20002"/>
              <a:gd name="T120" fmla="*/ 2147483647 w 11730"/>
              <a:gd name="T121" fmla="*/ 2147483647 h 20002"/>
              <a:gd name="T122" fmla="*/ 2147483647 w 11730"/>
              <a:gd name="T123" fmla="*/ 2147483647 h 200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730"/>
              <a:gd name="T187" fmla="*/ 0 h 20002"/>
              <a:gd name="T188" fmla="*/ 11730 w 11730"/>
              <a:gd name="T189" fmla="*/ 20002 h 200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7B228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hape 643"/>
          <p:cNvSpPr txBox="1">
            <a:spLocks noGrp="1"/>
          </p:cNvSpPr>
          <p:nvPr>
            <p:ph type="subTitle" idx="4294967295"/>
          </p:nvPr>
        </p:nvSpPr>
        <p:spPr>
          <a:xfrm>
            <a:off x="0" y="2211388"/>
            <a:ext cx="9144000" cy="1860550"/>
          </a:xfrm>
        </p:spPr>
        <p:txBody>
          <a:bodyPr/>
          <a:lstStyle/>
          <a:p>
            <a:pPr marL="0" indent="0" algn="ctr" eaLnBrk="1" hangingPunct="1">
              <a:buClr>
                <a:srgbClr val="BDCC64"/>
              </a:buClr>
              <a:buSzPts val="1400"/>
              <a:buFont typeface="Neuton"/>
              <a:buNone/>
            </a:pPr>
            <a:endParaRPr lang="ru-RU" sz="2400" b="1" dirty="0" smtClean="0">
              <a:solidFill>
                <a:srgbClr val="93B770"/>
              </a:solidFill>
              <a:latin typeface="Arial" charset="0"/>
              <a:cs typeface="Arial" charset="0"/>
              <a:sym typeface="Neuton"/>
            </a:endParaRPr>
          </a:p>
          <a:p>
            <a:pPr marL="0" indent="0" algn="ctr" eaLnBrk="1" hangingPunct="1">
              <a:buClr>
                <a:srgbClr val="BDCC64"/>
              </a:buClr>
              <a:buSzPts val="1400"/>
              <a:buFont typeface="Neuton"/>
              <a:buNone/>
            </a:pPr>
            <a:r>
              <a:rPr lang="ru-RU" sz="2400" b="1" dirty="0" smtClean="0">
                <a:solidFill>
                  <a:srgbClr val="93B770"/>
                </a:solidFill>
                <a:latin typeface="Arial" charset="0"/>
                <a:cs typeface="Arial" charset="0"/>
                <a:sym typeface="Neuton"/>
              </a:rPr>
              <a:t>Автор: </a:t>
            </a:r>
            <a:r>
              <a:rPr lang="ru-RU" sz="2400" b="1" dirty="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канд. ф.-м. наук </a:t>
            </a:r>
            <a:r>
              <a:rPr lang="ru-RU" sz="2400" b="1" dirty="0" err="1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Тарасенко</a:t>
            </a:r>
            <a:r>
              <a:rPr lang="ru-RU" sz="2400" b="1" dirty="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 С.Н.</a:t>
            </a:r>
            <a:endParaRPr lang="ru-RU" sz="2400" b="1" dirty="0" smtClean="0">
              <a:solidFill>
                <a:srgbClr val="666666"/>
              </a:solidFill>
              <a:latin typeface="Arial" charset="0"/>
              <a:cs typeface="Arial" charset="0"/>
              <a:sym typeface="Neuton"/>
            </a:endParaRPr>
          </a:p>
        </p:txBody>
      </p:sp>
      <p:pic>
        <p:nvPicPr>
          <p:cNvPr id="644" name="Shape 644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2050" y="528650"/>
            <a:ext cx="1419900" cy="14199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4" descr="5-6к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20150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Rectangle 2"/>
          <p:cNvSpPr txBox="1">
            <a:spLocks/>
          </p:cNvSpPr>
          <p:nvPr/>
        </p:nvSpPr>
        <p:spPr bwMode="auto">
          <a:xfrm>
            <a:off x="3132138" y="1779588"/>
            <a:ext cx="28797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b"/>
          <a:lstStyle/>
          <a:p>
            <a:pPr eaLnBrk="0" hangingPunct="0">
              <a:buClr>
                <a:srgbClr val="000000"/>
              </a:buClr>
              <a:buFont typeface="Arial" charset="0"/>
              <a:buNone/>
            </a:pPr>
            <a:r>
              <a:rPr lang="ru-RU" sz="3200" b="1">
                <a:solidFill>
                  <a:srgbClr val="669900"/>
                </a:solidFill>
              </a:rPr>
              <a:t>оценивание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hape 666"/>
          <p:cNvSpPr txBox="1">
            <a:spLocks noGrp="1"/>
          </p:cNvSpPr>
          <p:nvPr>
            <p:ph type="ctrTitle" idx="4294967295"/>
          </p:nvPr>
        </p:nvSpPr>
        <p:spPr>
          <a:xfrm>
            <a:off x="179388" y="0"/>
            <a:ext cx="3816350" cy="842963"/>
          </a:xfrm>
        </p:spPr>
        <p:txBody>
          <a:bodyPr/>
          <a:lstStyle/>
          <a:p>
            <a:pPr algn="ctr"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6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7-9 класс</a:t>
            </a:r>
          </a:p>
        </p:txBody>
      </p:sp>
      <p:sp>
        <p:nvSpPr>
          <p:cNvPr id="48130" name="Shape 667"/>
          <p:cNvSpPr txBox="1">
            <a:spLocks noGrp="1"/>
          </p:cNvSpPr>
          <p:nvPr>
            <p:ph type="subTitle" idx="4294967295"/>
          </p:nvPr>
        </p:nvSpPr>
        <p:spPr>
          <a:xfrm>
            <a:off x="1331913" y="627063"/>
            <a:ext cx="7812087" cy="3529012"/>
          </a:xfrm>
        </p:spPr>
        <p:txBody>
          <a:bodyPr/>
          <a:lstStyle/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Теория и практика графической обработки и работы с видеорядом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Работа с графическим интерфейсом 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Теория и практика работы с базами данных 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Практическое использование языков программирования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Создание простейших моделей объектов и процессов в виде электронных таблиц и проведение компьютерных экспериментов с использованием готовых моделей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Разработка и освоение  перспектив развития информационных и коммуникационных технологий </a:t>
            </a:r>
          </a:p>
          <a:p>
            <a:pPr marL="0" indent="0">
              <a:buFont typeface="Arial" charset="0"/>
              <a:buChar char="•"/>
            </a:pPr>
            <a:r>
              <a:rPr lang="ru-RU" sz="1600" smtClean="0">
                <a:latin typeface="Arial" charset="0"/>
                <a:cs typeface="Arial" charset="0"/>
                <a:sym typeface="Neuton"/>
              </a:rPr>
              <a:t>Освоение основ социальной информатики</a:t>
            </a:r>
          </a:p>
          <a:p>
            <a:pPr marL="0" indent="0">
              <a:buFont typeface="Arial" charset="0"/>
              <a:buChar char="•"/>
            </a:pPr>
            <a:endParaRPr lang="ru-RU" sz="1600" smtClean="0">
              <a:latin typeface="Arial" charset="0"/>
              <a:cs typeface="Arial" charset="0"/>
              <a:sym typeface="Neuton"/>
            </a:endParaRPr>
          </a:p>
        </p:txBody>
      </p:sp>
      <p:sp>
        <p:nvSpPr>
          <p:cNvPr id="48131" name="Shape 668"/>
          <p:cNvSpPr>
            <a:spLocks/>
          </p:cNvSpPr>
          <p:nvPr/>
        </p:nvSpPr>
        <p:spPr bwMode="auto">
          <a:xfrm>
            <a:off x="250825" y="3940175"/>
            <a:ext cx="901700" cy="906463"/>
          </a:xfrm>
          <a:custGeom>
            <a:avLst/>
            <a:gdLst>
              <a:gd name="T0" fmla="*/ 2147483647 w 19200"/>
              <a:gd name="T1" fmla="*/ 2147483647 h 19345"/>
              <a:gd name="T2" fmla="*/ 2147483647 w 19200"/>
              <a:gd name="T3" fmla="*/ 2147483647 h 19345"/>
              <a:gd name="T4" fmla="*/ 2147483647 w 19200"/>
              <a:gd name="T5" fmla="*/ 2147483647 h 19345"/>
              <a:gd name="T6" fmla="*/ 2147483647 w 19200"/>
              <a:gd name="T7" fmla="*/ 2147483647 h 19345"/>
              <a:gd name="T8" fmla="*/ 2147483647 w 19200"/>
              <a:gd name="T9" fmla="*/ 2147483647 h 19345"/>
              <a:gd name="T10" fmla="*/ 2147483647 w 19200"/>
              <a:gd name="T11" fmla="*/ 2147483647 h 19345"/>
              <a:gd name="T12" fmla="*/ 2147483647 w 19200"/>
              <a:gd name="T13" fmla="*/ 2147483647 h 19345"/>
              <a:gd name="T14" fmla="*/ 2147483647 w 19200"/>
              <a:gd name="T15" fmla="*/ 2147483647 h 19345"/>
              <a:gd name="T16" fmla="*/ 2147483647 w 19200"/>
              <a:gd name="T17" fmla="*/ 2147483647 h 19345"/>
              <a:gd name="T18" fmla="*/ 2147483647 w 19200"/>
              <a:gd name="T19" fmla="*/ 2147483647 h 19345"/>
              <a:gd name="T20" fmla="*/ 2147483647 w 19200"/>
              <a:gd name="T21" fmla="*/ 2147483647 h 19345"/>
              <a:gd name="T22" fmla="*/ 2147483647 w 19200"/>
              <a:gd name="T23" fmla="*/ 2147483647 h 19345"/>
              <a:gd name="T24" fmla="*/ 2147483647 w 19200"/>
              <a:gd name="T25" fmla="*/ 2147483647 h 19345"/>
              <a:gd name="T26" fmla="*/ 2147483647 w 19200"/>
              <a:gd name="T27" fmla="*/ 2147483647 h 19345"/>
              <a:gd name="T28" fmla="*/ 2147483647 w 19200"/>
              <a:gd name="T29" fmla="*/ 2147483647 h 19345"/>
              <a:gd name="T30" fmla="*/ 2147483647 w 19200"/>
              <a:gd name="T31" fmla="*/ 2147483647 h 19345"/>
              <a:gd name="T32" fmla="*/ 2147483647 w 19200"/>
              <a:gd name="T33" fmla="*/ 2147483647 h 19345"/>
              <a:gd name="T34" fmla="*/ 2147483647 w 19200"/>
              <a:gd name="T35" fmla="*/ 2147483647 h 19345"/>
              <a:gd name="T36" fmla="*/ 2147483647 w 19200"/>
              <a:gd name="T37" fmla="*/ 2147483647 h 19345"/>
              <a:gd name="T38" fmla="*/ 2147483647 w 19200"/>
              <a:gd name="T39" fmla="*/ 2147483647 h 19345"/>
              <a:gd name="T40" fmla="*/ 2147483647 w 19200"/>
              <a:gd name="T41" fmla="*/ 2147483647 h 19345"/>
              <a:gd name="T42" fmla="*/ 2147483647 w 19200"/>
              <a:gd name="T43" fmla="*/ 2147483647 h 19345"/>
              <a:gd name="T44" fmla="*/ 2147483647 w 19200"/>
              <a:gd name="T45" fmla="*/ 2147483647 h 19345"/>
              <a:gd name="T46" fmla="*/ 2147483647 w 19200"/>
              <a:gd name="T47" fmla="*/ 2147483647 h 19345"/>
              <a:gd name="T48" fmla="*/ 2147483647 w 19200"/>
              <a:gd name="T49" fmla="*/ 2147483647 h 19345"/>
              <a:gd name="T50" fmla="*/ 2147483647 w 19200"/>
              <a:gd name="T51" fmla="*/ 2147483647 h 19345"/>
              <a:gd name="T52" fmla="*/ 2147483647 w 19200"/>
              <a:gd name="T53" fmla="*/ 2147483647 h 19345"/>
              <a:gd name="T54" fmla="*/ 2147483647 w 19200"/>
              <a:gd name="T55" fmla="*/ 2147483647 h 19345"/>
              <a:gd name="T56" fmla="*/ 2147483647 w 19200"/>
              <a:gd name="T57" fmla="*/ 2147483647 h 19345"/>
              <a:gd name="T58" fmla="*/ 2147483647 w 19200"/>
              <a:gd name="T59" fmla="*/ 2147483647 h 19345"/>
              <a:gd name="T60" fmla="*/ 2147483647 w 19200"/>
              <a:gd name="T61" fmla="*/ 2147483647 h 19345"/>
              <a:gd name="T62" fmla="*/ 2147483647 w 19200"/>
              <a:gd name="T63" fmla="*/ 2147483647 h 19345"/>
              <a:gd name="T64" fmla="*/ 2147483647 w 19200"/>
              <a:gd name="T65" fmla="*/ 2147483647 h 19345"/>
              <a:gd name="T66" fmla="*/ 2147483647 w 19200"/>
              <a:gd name="T67" fmla="*/ 2147483647 h 19345"/>
              <a:gd name="T68" fmla="*/ 2147483647 w 19200"/>
              <a:gd name="T69" fmla="*/ 2147483647 h 19345"/>
              <a:gd name="T70" fmla="*/ 2147483647 w 19200"/>
              <a:gd name="T71" fmla="*/ 2147483647 h 19345"/>
              <a:gd name="T72" fmla="*/ 2147483647 w 19200"/>
              <a:gd name="T73" fmla="*/ 2147483647 h 19345"/>
              <a:gd name="T74" fmla="*/ 2147483647 w 19200"/>
              <a:gd name="T75" fmla="*/ 2147483647 h 19345"/>
              <a:gd name="T76" fmla="*/ 2147483647 w 19200"/>
              <a:gd name="T77" fmla="*/ 2147483647 h 19345"/>
              <a:gd name="T78" fmla="*/ 2147483647 w 19200"/>
              <a:gd name="T79" fmla="*/ 2147483647 h 19345"/>
              <a:gd name="T80" fmla="*/ 2147483647 w 19200"/>
              <a:gd name="T81" fmla="*/ 2147483647 h 19345"/>
              <a:gd name="T82" fmla="*/ 2147483647 w 19200"/>
              <a:gd name="T83" fmla="*/ 2147483647 h 19345"/>
              <a:gd name="T84" fmla="*/ 2147483647 w 19200"/>
              <a:gd name="T85" fmla="*/ 2147483647 h 19345"/>
              <a:gd name="T86" fmla="*/ 2147483647 w 19200"/>
              <a:gd name="T87" fmla="*/ 2147483647 h 19345"/>
              <a:gd name="T88" fmla="*/ 2147483647 w 19200"/>
              <a:gd name="T89" fmla="*/ 2147483647 h 19345"/>
              <a:gd name="T90" fmla="*/ 2147483647 w 19200"/>
              <a:gd name="T91" fmla="*/ 2147483647 h 19345"/>
              <a:gd name="T92" fmla="*/ 2147483647 w 19200"/>
              <a:gd name="T93" fmla="*/ 2147483647 h 19345"/>
              <a:gd name="T94" fmla="*/ 2147483647 w 19200"/>
              <a:gd name="T95" fmla="*/ 2147483647 h 19345"/>
              <a:gd name="T96" fmla="*/ 2147483647 w 19200"/>
              <a:gd name="T97" fmla="*/ 2147483647 h 19345"/>
              <a:gd name="T98" fmla="*/ 2147483647 w 19200"/>
              <a:gd name="T99" fmla="*/ 2147483647 h 19345"/>
              <a:gd name="T100" fmla="*/ 2147483647 w 19200"/>
              <a:gd name="T101" fmla="*/ 2147483647 h 19345"/>
              <a:gd name="T102" fmla="*/ 2147483647 w 19200"/>
              <a:gd name="T103" fmla="*/ 2147483647 h 19345"/>
              <a:gd name="T104" fmla="*/ 2147483647 w 19200"/>
              <a:gd name="T105" fmla="*/ 2147483647 h 19345"/>
              <a:gd name="T106" fmla="*/ 2147483647 w 19200"/>
              <a:gd name="T107" fmla="*/ 2147483647 h 19345"/>
              <a:gd name="T108" fmla="*/ 2147483647 w 19200"/>
              <a:gd name="T109" fmla="*/ 2147483647 h 19345"/>
              <a:gd name="T110" fmla="*/ 2147483647 w 19200"/>
              <a:gd name="T111" fmla="*/ 2147483647 h 19345"/>
              <a:gd name="T112" fmla="*/ 2147483647 w 19200"/>
              <a:gd name="T113" fmla="*/ 2147483647 h 19345"/>
              <a:gd name="T114" fmla="*/ 2147483647 w 19200"/>
              <a:gd name="T115" fmla="*/ 2147483647 h 19345"/>
              <a:gd name="T116" fmla="*/ 2147483647 w 19200"/>
              <a:gd name="T117" fmla="*/ 2147483647 h 19345"/>
              <a:gd name="T118" fmla="*/ 2147483647 w 19200"/>
              <a:gd name="T119" fmla="*/ 2147483647 h 19345"/>
              <a:gd name="T120" fmla="*/ 2147483647 w 19200"/>
              <a:gd name="T121" fmla="*/ 2147483647 h 19345"/>
              <a:gd name="T122" fmla="*/ 2147483647 w 19200"/>
              <a:gd name="T123" fmla="*/ 2147483647 h 19345"/>
              <a:gd name="T124" fmla="*/ 2147483647 w 19200"/>
              <a:gd name="T125" fmla="*/ 0 h 193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200"/>
              <a:gd name="T190" fmla="*/ 0 h 19345"/>
              <a:gd name="T191" fmla="*/ 19200 w 19200"/>
              <a:gd name="T192" fmla="*/ 19345 h 1934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93B77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48132" name="Shape 669"/>
          <p:cNvSpPr>
            <a:spLocks/>
          </p:cNvSpPr>
          <p:nvPr/>
        </p:nvSpPr>
        <p:spPr bwMode="auto">
          <a:xfrm>
            <a:off x="468313" y="3219450"/>
            <a:ext cx="549275" cy="938213"/>
          </a:xfrm>
          <a:custGeom>
            <a:avLst/>
            <a:gdLst>
              <a:gd name="T0" fmla="*/ 2147483647 w 11730"/>
              <a:gd name="T1" fmla="*/ 2147483647 h 20002"/>
              <a:gd name="T2" fmla="*/ 2147483647 w 11730"/>
              <a:gd name="T3" fmla="*/ 2147483647 h 20002"/>
              <a:gd name="T4" fmla="*/ 2147483647 w 11730"/>
              <a:gd name="T5" fmla="*/ 2147483647 h 20002"/>
              <a:gd name="T6" fmla="*/ 2147483647 w 11730"/>
              <a:gd name="T7" fmla="*/ 2147483647 h 20002"/>
              <a:gd name="T8" fmla="*/ 2147483647 w 11730"/>
              <a:gd name="T9" fmla="*/ 2147483647 h 20002"/>
              <a:gd name="T10" fmla="*/ 2147483647 w 11730"/>
              <a:gd name="T11" fmla="*/ 2147483647 h 20002"/>
              <a:gd name="T12" fmla="*/ 2147483647 w 11730"/>
              <a:gd name="T13" fmla="*/ 2147483647 h 20002"/>
              <a:gd name="T14" fmla="*/ 2147483647 w 11730"/>
              <a:gd name="T15" fmla="*/ 2147483647 h 20002"/>
              <a:gd name="T16" fmla="*/ 2147483647 w 11730"/>
              <a:gd name="T17" fmla="*/ 2147483647 h 20002"/>
              <a:gd name="T18" fmla="*/ 2147483647 w 11730"/>
              <a:gd name="T19" fmla="*/ 2147483647 h 20002"/>
              <a:gd name="T20" fmla="*/ 2147483647 w 11730"/>
              <a:gd name="T21" fmla="*/ 2147483647 h 20002"/>
              <a:gd name="T22" fmla="*/ 2147483647 w 11730"/>
              <a:gd name="T23" fmla="*/ 2147483647 h 20002"/>
              <a:gd name="T24" fmla="*/ 2147483647 w 11730"/>
              <a:gd name="T25" fmla="*/ 2147483647 h 20002"/>
              <a:gd name="T26" fmla="*/ 2147483647 w 11730"/>
              <a:gd name="T27" fmla="*/ 2147483647 h 20002"/>
              <a:gd name="T28" fmla="*/ 2147483647 w 11730"/>
              <a:gd name="T29" fmla="*/ 2147483647 h 20002"/>
              <a:gd name="T30" fmla="*/ 2147483647 w 11730"/>
              <a:gd name="T31" fmla="*/ 2147483647 h 20002"/>
              <a:gd name="T32" fmla="*/ 2147483647 w 11730"/>
              <a:gd name="T33" fmla="*/ 2147483647 h 20002"/>
              <a:gd name="T34" fmla="*/ 2147483647 w 11730"/>
              <a:gd name="T35" fmla="*/ 2147483647 h 20002"/>
              <a:gd name="T36" fmla="*/ 2147483647 w 11730"/>
              <a:gd name="T37" fmla="*/ 2147483647 h 20002"/>
              <a:gd name="T38" fmla="*/ 2147483647 w 11730"/>
              <a:gd name="T39" fmla="*/ 2147483647 h 20002"/>
              <a:gd name="T40" fmla="*/ 2147483647 w 11730"/>
              <a:gd name="T41" fmla="*/ 2147483647 h 20002"/>
              <a:gd name="T42" fmla="*/ 2147483647 w 11730"/>
              <a:gd name="T43" fmla="*/ 2147483647 h 20002"/>
              <a:gd name="T44" fmla="*/ 2147483647 w 11730"/>
              <a:gd name="T45" fmla="*/ 2147483647 h 20002"/>
              <a:gd name="T46" fmla="*/ 2147483647 w 11730"/>
              <a:gd name="T47" fmla="*/ 2147483647 h 20002"/>
              <a:gd name="T48" fmla="*/ 2147483647 w 11730"/>
              <a:gd name="T49" fmla="*/ 2147483647 h 20002"/>
              <a:gd name="T50" fmla="*/ 2147483647 w 11730"/>
              <a:gd name="T51" fmla="*/ 2147483647 h 20002"/>
              <a:gd name="T52" fmla="*/ 2147483647 w 11730"/>
              <a:gd name="T53" fmla="*/ 2147483647 h 20002"/>
              <a:gd name="T54" fmla="*/ 2147483647 w 11730"/>
              <a:gd name="T55" fmla="*/ 2147483647 h 20002"/>
              <a:gd name="T56" fmla="*/ 2147483647 w 11730"/>
              <a:gd name="T57" fmla="*/ 2147483647 h 20002"/>
              <a:gd name="T58" fmla="*/ 2147483647 w 11730"/>
              <a:gd name="T59" fmla="*/ 2147483647 h 20002"/>
              <a:gd name="T60" fmla="*/ 2147483647 w 11730"/>
              <a:gd name="T61" fmla="*/ 2147483647 h 20002"/>
              <a:gd name="T62" fmla="*/ 2147483647 w 11730"/>
              <a:gd name="T63" fmla="*/ 2147483647 h 20002"/>
              <a:gd name="T64" fmla="*/ 2147483647 w 11730"/>
              <a:gd name="T65" fmla="*/ 2147483647 h 20002"/>
              <a:gd name="T66" fmla="*/ 2147483647 w 11730"/>
              <a:gd name="T67" fmla="*/ 2147483647 h 20002"/>
              <a:gd name="T68" fmla="*/ 2147483647 w 11730"/>
              <a:gd name="T69" fmla="*/ 2147483647 h 20002"/>
              <a:gd name="T70" fmla="*/ 2147483647 w 11730"/>
              <a:gd name="T71" fmla="*/ 2147483647 h 20002"/>
              <a:gd name="T72" fmla="*/ 2147483647 w 11730"/>
              <a:gd name="T73" fmla="*/ 2147483647 h 20002"/>
              <a:gd name="T74" fmla="*/ 2147483647 w 11730"/>
              <a:gd name="T75" fmla="*/ 2147483647 h 20002"/>
              <a:gd name="T76" fmla="*/ 2147483647 w 11730"/>
              <a:gd name="T77" fmla="*/ 2147483647 h 20002"/>
              <a:gd name="T78" fmla="*/ 2147483647 w 11730"/>
              <a:gd name="T79" fmla="*/ 2147483647 h 20002"/>
              <a:gd name="T80" fmla="*/ 2147483647 w 11730"/>
              <a:gd name="T81" fmla="*/ 2147483647 h 20002"/>
              <a:gd name="T82" fmla="*/ 2147483647 w 11730"/>
              <a:gd name="T83" fmla="*/ 2147483647 h 20002"/>
              <a:gd name="T84" fmla="*/ 2147483647 w 11730"/>
              <a:gd name="T85" fmla="*/ 2147483647 h 20002"/>
              <a:gd name="T86" fmla="*/ 2147483647 w 11730"/>
              <a:gd name="T87" fmla="*/ 2147483647 h 20002"/>
              <a:gd name="T88" fmla="*/ 2147483647 w 11730"/>
              <a:gd name="T89" fmla="*/ 2147483647 h 20002"/>
              <a:gd name="T90" fmla="*/ 2147483647 w 11730"/>
              <a:gd name="T91" fmla="*/ 2147483647 h 20002"/>
              <a:gd name="T92" fmla="*/ 2147483647 w 11730"/>
              <a:gd name="T93" fmla="*/ 2147483647 h 20002"/>
              <a:gd name="T94" fmla="*/ 2147483647 w 11730"/>
              <a:gd name="T95" fmla="*/ 2147483647 h 20002"/>
              <a:gd name="T96" fmla="*/ 2147483647 w 11730"/>
              <a:gd name="T97" fmla="*/ 2147483647 h 20002"/>
              <a:gd name="T98" fmla="*/ 2147483647 w 11730"/>
              <a:gd name="T99" fmla="*/ 2147483647 h 20002"/>
              <a:gd name="T100" fmla="*/ 2147483647 w 11730"/>
              <a:gd name="T101" fmla="*/ 2147483647 h 20002"/>
              <a:gd name="T102" fmla="*/ 2147483647 w 11730"/>
              <a:gd name="T103" fmla="*/ 2147483647 h 20002"/>
              <a:gd name="T104" fmla="*/ 2147483647 w 11730"/>
              <a:gd name="T105" fmla="*/ 2147483647 h 20002"/>
              <a:gd name="T106" fmla="*/ 2147483647 w 11730"/>
              <a:gd name="T107" fmla="*/ 2147483647 h 20002"/>
              <a:gd name="T108" fmla="*/ 2147483647 w 11730"/>
              <a:gd name="T109" fmla="*/ 2147483647 h 20002"/>
              <a:gd name="T110" fmla="*/ 2147483647 w 11730"/>
              <a:gd name="T111" fmla="*/ 2147483647 h 20002"/>
              <a:gd name="T112" fmla="*/ 2147483647 w 11730"/>
              <a:gd name="T113" fmla="*/ 2147483647 h 20002"/>
              <a:gd name="T114" fmla="*/ 2147483647 w 11730"/>
              <a:gd name="T115" fmla="*/ 2147483647 h 20002"/>
              <a:gd name="T116" fmla="*/ 2147483647 w 11730"/>
              <a:gd name="T117" fmla="*/ 2147483647 h 20002"/>
              <a:gd name="T118" fmla="*/ 2147483647 w 11730"/>
              <a:gd name="T119" fmla="*/ 2147483647 h 20002"/>
              <a:gd name="T120" fmla="*/ 2147483647 w 11730"/>
              <a:gd name="T121" fmla="*/ 2147483647 h 20002"/>
              <a:gd name="T122" fmla="*/ 2147483647 w 11730"/>
              <a:gd name="T123" fmla="*/ 2147483647 h 200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730"/>
              <a:gd name="T187" fmla="*/ 0 h 20002"/>
              <a:gd name="T188" fmla="*/ 11730 w 11730"/>
              <a:gd name="T189" fmla="*/ 20002 h 200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7B228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hape 666"/>
          <p:cNvSpPr txBox="1">
            <a:spLocks noGrp="1"/>
          </p:cNvSpPr>
          <p:nvPr>
            <p:ph type="ctrTitle" idx="4294967295"/>
          </p:nvPr>
        </p:nvSpPr>
        <p:spPr>
          <a:xfrm>
            <a:off x="179388" y="0"/>
            <a:ext cx="3816350" cy="842963"/>
          </a:xfrm>
        </p:spPr>
        <p:txBody>
          <a:bodyPr/>
          <a:lstStyle/>
          <a:p>
            <a:pPr algn="ctr"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6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7-9 класс</a:t>
            </a:r>
          </a:p>
        </p:txBody>
      </p:sp>
      <p:sp>
        <p:nvSpPr>
          <p:cNvPr id="50178" name="Shape 667"/>
          <p:cNvSpPr txBox="1">
            <a:spLocks noGrp="1"/>
          </p:cNvSpPr>
          <p:nvPr>
            <p:ph type="subTitle" idx="4294967295"/>
          </p:nvPr>
        </p:nvSpPr>
        <p:spPr>
          <a:xfrm>
            <a:off x="1258888" y="627063"/>
            <a:ext cx="7885112" cy="3889375"/>
          </a:xfrm>
        </p:spPr>
        <p:txBody>
          <a:bodyPr/>
          <a:lstStyle/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Поляков К.Ю. и др.. Информатика: Учебник для 7-9 класса. Углубленный уровень. – М.: БИНОМ, 2017. УМК «Информатика»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Лутц. М Изучаем Python, 4-е издание. – Пер. с англ. – СПб.: Символ-Плюс, 2011. – 1280 с.,</a:t>
            </a:r>
            <a:endParaRPr lang="en-US" smtClean="0">
              <a:latin typeface="Arial" charset="0"/>
              <a:cs typeface="Arial" charset="0"/>
              <a:sym typeface="Neuton"/>
            </a:endParaRP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МакГрант М. Программирование на Python для начинающих– М: Эксмо, 2015 – 192с.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Златопольский Д.М Сборник задач по программированию. — СПб.: БХВ-Петербург, 2011. — 304 с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Могилев, Листрова Методы программирования. Компьютерные вычисления –2008 -320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Орлов С.А Теория и практика языков программирования– 2013 -688с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Долинский Решение сложных и олимпиадных задач по программированию – 2006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Котов В.М, Волков И.А, Лапо - Информатика Методы алгоритмизации. 8-9 кл. А.И_Минск, 2000 -300с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Кирюхин, Окулов Методы решения задач по информатике. Международные Олимпиады – 2007 -600с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Андреева Е.В., Босова ЛЛ., Фалина И.Н. - Математические основы информатики – М.: БИНОМ, 2005 -328c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Златопольский Д.М 1700 заданий по Microsoft Excel – СПб.: БХВ-Петербург, 2003 -544с</a:t>
            </a:r>
            <a:endParaRPr lang="en-US" smtClean="0">
              <a:latin typeface="Arial" charset="0"/>
              <a:cs typeface="Arial" charset="0"/>
              <a:sym typeface="Neuton"/>
            </a:endParaRP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Стариченко Теоретические основы информатики – 2016 -400с </a:t>
            </a:r>
          </a:p>
        </p:txBody>
      </p:sp>
      <p:sp>
        <p:nvSpPr>
          <p:cNvPr id="50179" name="Shape 668"/>
          <p:cNvSpPr>
            <a:spLocks/>
          </p:cNvSpPr>
          <p:nvPr/>
        </p:nvSpPr>
        <p:spPr bwMode="auto">
          <a:xfrm>
            <a:off x="250825" y="3940175"/>
            <a:ext cx="901700" cy="906463"/>
          </a:xfrm>
          <a:custGeom>
            <a:avLst/>
            <a:gdLst>
              <a:gd name="T0" fmla="*/ 2147483647 w 19200"/>
              <a:gd name="T1" fmla="*/ 2147483647 h 19345"/>
              <a:gd name="T2" fmla="*/ 2147483647 w 19200"/>
              <a:gd name="T3" fmla="*/ 2147483647 h 19345"/>
              <a:gd name="T4" fmla="*/ 2147483647 w 19200"/>
              <a:gd name="T5" fmla="*/ 2147483647 h 19345"/>
              <a:gd name="T6" fmla="*/ 2147483647 w 19200"/>
              <a:gd name="T7" fmla="*/ 2147483647 h 19345"/>
              <a:gd name="T8" fmla="*/ 2147483647 w 19200"/>
              <a:gd name="T9" fmla="*/ 2147483647 h 19345"/>
              <a:gd name="T10" fmla="*/ 2147483647 w 19200"/>
              <a:gd name="T11" fmla="*/ 2147483647 h 19345"/>
              <a:gd name="T12" fmla="*/ 2147483647 w 19200"/>
              <a:gd name="T13" fmla="*/ 2147483647 h 19345"/>
              <a:gd name="T14" fmla="*/ 2147483647 w 19200"/>
              <a:gd name="T15" fmla="*/ 2147483647 h 19345"/>
              <a:gd name="T16" fmla="*/ 2147483647 w 19200"/>
              <a:gd name="T17" fmla="*/ 2147483647 h 19345"/>
              <a:gd name="T18" fmla="*/ 2147483647 w 19200"/>
              <a:gd name="T19" fmla="*/ 2147483647 h 19345"/>
              <a:gd name="T20" fmla="*/ 2147483647 w 19200"/>
              <a:gd name="T21" fmla="*/ 2147483647 h 19345"/>
              <a:gd name="T22" fmla="*/ 2147483647 w 19200"/>
              <a:gd name="T23" fmla="*/ 2147483647 h 19345"/>
              <a:gd name="T24" fmla="*/ 2147483647 w 19200"/>
              <a:gd name="T25" fmla="*/ 2147483647 h 19345"/>
              <a:gd name="T26" fmla="*/ 2147483647 w 19200"/>
              <a:gd name="T27" fmla="*/ 2147483647 h 19345"/>
              <a:gd name="T28" fmla="*/ 2147483647 w 19200"/>
              <a:gd name="T29" fmla="*/ 2147483647 h 19345"/>
              <a:gd name="T30" fmla="*/ 2147483647 w 19200"/>
              <a:gd name="T31" fmla="*/ 2147483647 h 19345"/>
              <a:gd name="T32" fmla="*/ 2147483647 w 19200"/>
              <a:gd name="T33" fmla="*/ 2147483647 h 19345"/>
              <a:gd name="T34" fmla="*/ 2147483647 w 19200"/>
              <a:gd name="T35" fmla="*/ 2147483647 h 19345"/>
              <a:gd name="T36" fmla="*/ 2147483647 w 19200"/>
              <a:gd name="T37" fmla="*/ 2147483647 h 19345"/>
              <a:gd name="T38" fmla="*/ 2147483647 w 19200"/>
              <a:gd name="T39" fmla="*/ 2147483647 h 19345"/>
              <a:gd name="T40" fmla="*/ 2147483647 w 19200"/>
              <a:gd name="T41" fmla="*/ 2147483647 h 19345"/>
              <a:gd name="T42" fmla="*/ 2147483647 w 19200"/>
              <a:gd name="T43" fmla="*/ 2147483647 h 19345"/>
              <a:gd name="T44" fmla="*/ 2147483647 w 19200"/>
              <a:gd name="T45" fmla="*/ 2147483647 h 19345"/>
              <a:gd name="T46" fmla="*/ 2147483647 w 19200"/>
              <a:gd name="T47" fmla="*/ 2147483647 h 19345"/>
              <a:gd name="T48" fmla="*/ 2147483647 w 19200"/>
              <a:gd name="T49" fmla="*/ 2147483647 h 19345"/>
              <a:gd name="T50" fmla="*/ 2147483647 w 19200"/>
              <a:gd name="T51" fmla="*/ 2147483647 h 19345"/>
              <a:gd name="T52" fmla="*/ 2147483647 w 19200"/>
              <a:gd name="T53" fmla="*/ 2147483647 h 19345"/>
              <a:gd name="T54" fmla="*/ 2147483647 w 19200"/>
              <a:gd name="T55" fmla="*/ 2147483647 h 19345"/>
              <a:gd name="T56" fmla="*/ 2147483647 w 19200"/>
              <a:gd name="T57" fmla="*/ 2147483647 h 19345"/>
              <a:gd name="T58" fmla="*/ 2147483647 w 19200"/>
              <a:gd name="T59" fmla="*/ 2147483647 h 19345"/>
              <a:gd name="T60" fmla="*/ 2147483647 w 19200"/>
              <a:gd name="T61" fmla="*/ 2147483647 h 19345"/>
              <a:gd name="T62" fmla="*/ 2147483647 w 19200"/>
              <a:gd name="T63" fmla="*/ 2147483647 h 19345"/>
              <a:gd name="T64" fmla="*/ 2147483647 w 19200"/>
              <a:gd name="T65" fmla="*/ 2147483647 h 19345"/>
              <a:gd name="T66" fmla="*/ 2147483647 w 19200"/>
              <a:gd name="T67" fmla="*/ 2147483647 h 19345"/>
              <a:gd name="T68" fmla="*/ 2147483647 w 19200"/>
              <a:gd name="T69" fmla="*/ 2147483647 h 19345"/>
              <a:gd name="T70" fmla="*/ 2147483647 w 19200"/>
              <a:gd name="T71" fmla="*/ 2147483647 h 19345"/>
              <a:gd name="T72" fmla="*/ 2147483647 w 19200"/>
              <a:gd name="T73" fmla="*/ 2147483647 h 19345"/>
              <a:gd name="T74" fmla="*/ 2147483647 w 19200"/>
              <a:gd name="T75" fmla="*/ 2147483647 h 19345"/>
              <a:gd name="T76" fmla="*/ 2147483647 w 19200"/>
              <a:gd name="T77" fmla="*/ 2147483647 h 19345"/>
              <a:gd name="T78" fmla="*/ 2147483647 w 19200"/>
              <a:gd name="T79" fmla="*/ 2147483647 h 19345"/>
              <a:gd name="T80" fmla="*/ 2147483647 w 19200"/>
              <a:gd name="T81" fmla="*/ 2147483647 h 19345"/>
              <a:gd name="T82" fmla="*/ 2147483647 w 19200"/>
              <a:gd name="T83" fmla="*/ 2147483647 h 19345"/>
              <a:gd name="T84" fmla="*/ 2147483647 w 19200"/>
              <a:gd name="T85" fmla="*/ 2147483647 h 19345"/>
              <a:gd name="T86" fmla="*/ 2147483647 w 19200"/>
              <a:gd name="T87" fmla="*/ 2147483647 h 19345"/>
              <a:gd name="T88" fmla="*/ 2147483647 w 19200"/>
              <a:gd name="T89" fmla="*/ 2147483647 h 19345"/>
              <a:gd name="T90" fmla="*/ 2147483647 w 19200"/>
              <a:gd name="T91" fmla="*/ 2147483647 h 19345"/>
              <a:gd name="T92" fmla="*/ 2147483647 w 19200"/>
              <a:gd name="T93" fmla="*/ 2147483647 h 19345"/>
              <a:gd name="T94" fmla="*/ 2147483647 w 19200"/>
              <a:gd name="T95" fmla="*/ 2147483647 h 19345"/>
              <a:gd name="T96" fmla="*/ 2147483647 w 19200"/>
              <a:gd name="T97" fmla="*/ 2147483647 h 19345"/>
              <a:gd name="T98" fmla="*/ 2147483647 w 19200"/>
              <a:gd name="T99" fmla="*/ 2147483647 h 19345"/>
              <a:gd name="T100" fmla="*/ 2147483647 w 19200"/>
              <a:gd name="T101" fmla="*/ 2147483647 h 19345"/>
              <a:gd name="T102" fmla="*/ 2147483647 w 19200"/>
              <a:gd name="T103" fmla="*/ 2147483647 h 19345"/>
              <a:gd name="T104" fmla="*/ 2147483647 w 19200"/>
              <a:gd name="T105" fmla="*/ 2147483647 h 19345"/>
              <a:gd name="T106" fmla="*/ 2147483647 w 19200"/>
              <a:gd name="T107" fmla="*/ 2147483647 h 19345"/>
              <a:gd name="T108" fmla="*/ 2147483647 w 19200"/>
              <a:gd name="T109" fmla="*/ 2147483647 h 19345"/>
              <a:gd name="T110" fmla="*/ 2147483647 w 19200"/>
              <a:gd name="T111" fmla="*/ 2147483647 h 19345"/>
              <a:gd name="T112" fmla="*/ 2147483647 w 19200"/>
              <a:gd name="T113" fmla="*/ 2147483647 h 19345"/>
              <a:gd name="T114" fmla="*/ 2147483647 w 19200"/>
              <a:gd name="T115" fmla="*/ 2147483647 h 19345"/>
              <a:gd name="T116" fmla="*/ 2147483647 w 19200"/>
              <a:gd name="T117" fmla="*/ 2147483647 h 19345"/>
              <a:gd name="T118" fmla="*/ 2147483647 w 19200"/>
              <a:gd name="T119" fmla="*/ 2147483647 h 19345"/>
              <a:gd name="T120" fmla="*/ 2147483647 w 19200"/>
              <a:gd name="T121" fmla="*/ 2147483647 h 19345"/>
              <a:gd name="T122" fmla="*/ 2147483647 w 19200"/>
              <a:gd name="T123" fmla="*/ 2147483647 h 19345"/>
              <a:gd name="T124" fmla="*/ 2147483647 w 19200"/>
              <a:gd name="T125" fmla="*/ 0 h 193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200"/>
              <a:gd name="T190" fmla="*/ 0 h 19345"/>
              <a:gd name="T191" fmla="*/ 19200 w 19200"/>
              <a:gd name="T192" fmla="*/ 19345 h 1934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93B77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50180" name="Shape 669"/>
          <p:cNvSpPr>
            <a:spLocks/>
          </p:cNvSpPr>
          <p:nvPr/>
        </p:nvSpPr>
        <p:spPr bwMode="auto">
          <a:xfrm>
            <a:off x="468313" y="3219450"/>
            <a:ext cx="549275" cy="938213"/>
          </a:xfrm>
          <a:custGeom>
            <a:avLst/>
            <a:gdLst>
              <a:gd name="T0" fmla="*/ 2147483647 w 11730"/>
              <a:gd name="T1" fmla="*/ 2147483647 h 20002"/>
              <a:gd name="T2" fmla="*/ 2147483647 w 11730"/>
              <a:gd name="T3" fmla="*/ 2147483647 h 20002"/>
              <a:gd name="T4" fmla="*/ 2147483647 w 11730"/>
              <a:gd name="T5" fmla="*/ 2147483647 h 20002"/>
              <a:gd name="T6" fmla="*/ 2147483647 w 11730"/>
              <a:gd name="T7" fmla="*/ 2147483647 h 20002"/>
              <a:gd name="T8" fmla="*/ 2147483647 w 11730"/>
              <a:gd name="T9" fmla="*/ 2147483647 h 20002"/>
              <a:gd name="T10" fmla="*/ 2147483647 w 11730"/>
              <a:gd name="T11" fmla="*/ 2147483647 h 20002"/>
              <a:gd name="T12" fmla="*/ 2147483647 w 11730"/>
              <a:gd name="T13" fmla="*/ 2147483647 h 20002"/>
              <a:gd name="T14" fmla="*/ 2147483647 w 11730"/>
              <a:gd name="T15" fmla="*/ 2147483647 h 20002"/>
              <a:gd name="T16" fmla="*/ 2147483647 w 11730"/>
              <a:gd name="T17" fmla="*/ 2147483647 h 20002"/>
              <a:gd name="T18" fmla="*/ 2147483647 w 11730"/>
              <a:gd name="T19" fmla="*/ 2147483647 h 20002"/>
              <a:gd name="T20" fmla="*/ 2147483647 w 11730"/>
              <a:gd name="T21" fmla="*/ 2147483647 h 20002"/>
              <a:gd name="T22" fmla="*/ 2147483647 w 11730"/>
              <a:gd name="T23" fmla="*/ 2147483647 h 20002"/>
              <a:gd name="T24" fmla="*/ 2147483647 w 11730"/>
              <a:gd name="T25" fmla="*/ 2147483647 h 20002"/>
              <a:gd name="T26" fmla="*/ 2147483647 w 11730"/>
              <a:gd name="T27" fmla="*/ 2147483647 h 20002"/>
              <a:gd name="T28" fmla="*/ 2147483647 w 11730"/>
              <a:gd name="T29" fmla="*/ 2147483647 h 20002"/>
              <a:gd name="T30" fmla="*/ 2147483647 w 11730"/>
              <a:gd name="T31" fmla="*/ 2147483647 h 20002"/>
              <a:gd name="T32" fmla="*/ 2147483647 w 11730"/>
              <a:gd name="T33" fmla="*/ 2147483647 h 20002"/>
              <a:gd name="T34" fmla="*/ 2147483647 w 11730"/>
              <a:gd name="T35" fmla="*/ 2147483647 h 20002"/>
              <a:gd name="T36" fmla="*/ 2147483647 w 11730"/>
              <a:gd name="T37" fmla="*/ 2147483647 h 20002"/>
              <a:gd name="T38" fmla="*/ 2147483647 w 11730"/>
              <a:gd name="T39" fmla="*/ 2147483647 h 20002"/>
              <a:gd name="T40" fmla="*/ 2147483647 w 11730"/>
              <a:gd name="T41" fmla="*/ 2147483647 h 20002"/>
              <a:gd name="T42" fmla="*/ 2147483647 w 11730"/>
              <a:gd name="T43" fmla="*/ 2147483647 h 20002"/>
              <a:gd name="T44" fmla="*/ 2147483647 w 11730"/>
              <a:gd name="T45" fmla="*/ 2147483647 h 20002"/>
              <a:gd name="T46" fmla="*/ 2147483647 w 11730"/>
              <a:gd name="T47" fmla="*/ 2147483647 h 20002"/>
              <a:gd name="T48" fmla="*/ 2147483647 w 11730"/>
              <a:gd name="T49" fmla="*/ 2147483647 h 20002"/>
              <a:gd name="T50" fmla="*/ 2147483647 w 11730"/>
              <a:gd name="T51" fmla="*/ 2147483647 h 20002"/>
              <a:gd name="T52" fmla="*/ 2147483647 w 11730"/>
              <a:gd name="T53" fmla="*/ 2147483647 h 20002"/>
              <a:gd name="T54" fmla="*/ 2147483647 w 11730"/>
              <a:gd name="T55" fmla="*/ 2147483647 h 20002"/>
              <a:gd name="T56" fmla="*/ 2147483647 w 11730"/>
              <a:gd name="T57" fmla="*/ 2147483647 h 20002"/>
              <a:gd name="T58" fmla="*/ 2147483647 w 11730"/>
              <a:gd name="T59" fmla="*/ 2147483647 h 20002"/>
              <a:gd name="T60" fmla="*/ 2147483647 w 11730"/>
              <a:gd name="T61" fmla="*/ 2147483647 h 20002"/>
              <a:gd name="T62" fmla="*/ 2147483647 w 11730"/>
              <a:gd name="T63" fmla="*/ 2147483647 h 20002"/>
              <a:gd name="T64" fmla="*/ 2147483647 w 11730"/>
              <a:gd name="T65" fmla="*/ 2147483647 h 20002"/>
              <a:gd name="T66" fmla="*/ 2147483647 w 11730"/>
              <a:gd name="T67" fmla="*/ 2147483647 h 20002"/>
              <a:gd name="T68" fmla="*/ 2147483647 w 11730"/>
              <a:gd name="T69" fmla="*/ 2147483647 h 20002"/>
              <a:gd name="T70" fmla="*/ 2147483647 w 11730"/>
              <a:gd name="T71" fmla="*/ 2147483647 h 20002"/>
              <a:gd name="T72" fmla="*/ 2147483647 w 11730"/>
              <a:gd name="T73" fmla="*/ 2147483647 h 20002"/>
              <a:gd name="T74" fmla="*/ 2147483647 w 11730"/>
              <a:gd name="T75" fmla="*/ 2147483647 h 20002"/>
              <a:gd name="T76" fmla="*/ 2147483647 w 11730"/>
              <a:gd name="T77" fmla="*/ 2147483647 h 20002"/>
              <a:gd name="T78" fmla="*/ 2147483647 w 11730"/>
              <a:gd name="T79" fmla="*/ 2147483647 h 20002"/>
              <a:gd name="T80" fmla="*/ 2147483647 w 11730"/>
              <a:gd name="T81" fmla="*/ 2147483647 h 20002"/>
              <a:gd name="T82" fmla="*/ 2147483647 w 11730"/>
              <a:gd name="T83" fmla="*/ 2147483647 h 20002"/>
              <a:gd name="T84" fmla="*/ 2147483647 w 11730"/>
              <a:gd name="T85" fmla="*/ 2147483647 h 20002"/>
              <a:gd name="T86" fmla="*/ 2147483647 w 11730"/>
              <a:gd name="T87" fmla="*/ 2147483647 h 20002"/>
              <a:gd name="T88" fmla="*/ 2147483647 w 11730"/>
              <a:gd name="T89" fmla="*/ 2147483647 h 20002"/>
              <a:gd name="T90" fmla="*/ 2147483647 w 11730"/>
              <a:gd name="T91" fmla="*/ 2147483647 h 20002"/>
              <a:gd name="T92" fmla="*/ 2147483647 w 11730"/>
              <a:gd name="T93" fmla="*/ 2147483647 h 20002"/>
              <a:gd name="T94" fmla="*/ 2147483647 w 11730"/>
              <a:gd name="T95" fmla="*/ 2147483647 h 20002"/>
              <a:gd name="T96" fmla="*/ 2147483647 w 11730"/>
              <a:gd name="T97" fmla="*/ 2147483647 h 20002"/>
              <a:gd name="T98" fmla="*/ 2147483647 w 11730"/>
              <a:gd name="T99" fmla="*/ 2147483647 h 20002"/>
              <a:gd name="T100" fmla="*/ 2147483647 w 11730"/>
              <a:gd name="T101" fmla="*/ 2147483647 h 20002"/>
              <a:gd name="T102" fmla="*/ 2147483647 w 11730"/>
              <a:gd name="T103" fmla="*/ 2147483647 h 20002"/>
              <a:gd name="T104" fmla="*/ 2147483647 w 11730"/>
              <a:gd name="T105" fmla="*/ 2147483647 h 20002"/>
              <a:gd name="T106" fmla="*/ 2147483647 w 11730"/>
              <a:gd name="T107" fmla="*/ 2147483647 h 20002"/>
              <a:gd name="T108" fmla="*/ 2147483647 w 11730"/>
              <a:gd name="T109" fmla="*/ 2147483647 h 20002"/>
              <a:gd name="T110" fmla="*/ 2147483647 w 11730"/>
              <a:gd name="T111" fmla="*/ 2147483647 h 20002"/>
              <a:gd name="T112" fmla="*/ 2147483647 w 11730"/>
              <a:gd name="T113" fmla="*/ 2147483647 h 20002"/>
              <a:gd name="T114" fmla="*/ 2147483647 w 11730"/>
              <a:gd name="T115" fmla="*/ 2147483647 h 20002"/>
              <a:gd name="T116" fmla="*/ 2147483647 w 11730"/>
              <a:gd name="T117" fmla="*/ 2147483647 h 20002"/>
              <a:gd name="T118" fmla="*/ 2147483647 w 11730"/>
              <a:gd name="T119" fmla="*/ 2147483647 h 20002"/>
              <a:gd name="T120" fmla="*/ 2147483647 w 11730"/>
              <a:gd name="T121" fmla="*/ 2147483647 h 20002"/>
              <a:gd name="T122" fmla="*/ 2147483647 w 11730"/>
              <a:gd name="T123" fmla="*/ 2147483647 h 200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730"/>
              <a:gd name="T187" fmla="*/ 0 h 20002"/>
              <a:gd name="T188" fmla="*/ 11730 w 11730"/>
              <a:gd name="T189" fmla="*/ 20002 h 200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7B228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5" descr="9 к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20150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3"/>
          <p:cNvSpPr txBox="1">
            <a:spLocks noGrp="1"/>
          </p:cNvSpPr>
          <p:nvPr>
            <p:ph type="title" idx="4294967295"/>
          </p:nvPr>
        </p:nvSpPr>
        <p:spPr>
          <a:xfrm>
            <a:off x="6588125" y="0"/>
            <a:ext cx="1401763" cy="857250"/>
          </a:xfrm>
        </p:spPr>
        <p:txBody>
          <a:bodyPr/>
          <a:lstStyle/>
          <a:p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2227" name="Rectangle 2"/>
          <p:cNvSpPr txBox="1">
            <a:spLocks/>
          </p:cNvSpPr>
          <p:nvPr/>
        </p:nvSpPr>
        <p:spPr bwMode="auto">
          <a:xfrm>
            <a:off x="3059113" y="1779588"/>
            <a:ext cx="28797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b"/>
          <a:lstStyle/>
          <a:p>
            <a:pPr eaLnBrk="0" hangingPunct="0">
              <a:buClr>
                <a:srgbClr val="000000"/>
              </a:buClr>
              <a:buFont typeface="Arial" charset="0"/>
              <a:buNone/>
            </a:pPr>
            <a:r>
              <a:rPr lang="ru-RU" sz="3200" b="1">
                <a:solidFill>
                  <a:srgbClr val="669900"/>
                </a:solidFill>
              </a:rPr>
              <a:t>оценивание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hape 666"/>
          <p:cNvSpPr txBox="1">
            <a:spLocks noGrp="1"/>
          </p:cNvSpPr>
          <p:nvPr>
            <p:ph type="ctrTitle" idx="4294967295"/>
          </p:nvPr>
        </p:nvSpPr>
        <p:spPr>
          <a:xfrm>
            <a:off x="179388" y="0"/>
            <a:ext cx="3816350" cy="842963"/>
          </a:xfrm>
        </p:spPr>
        <p:txBody>
          <a:bodyPr/>
          <a:lstStyle/>
          <a:p>
            <a:pPr algn="ctr"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6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10-11 класс</a:t>
            </a:r>
          </a:p>
        </p:txBody>
      </p:sp>
      <p:sp>
        <p:nvSpPr>
          <p:cNvPr id="53250" name="Shape 667"/>
          <p:cNvSpPr txBox="1">
            <a:spLocks noGrp="1"/>
          </p:cNvSpPr>
          <p:nvPr>
            <p:ph type="subTitle" idx="4294967295"/>
          </p:nvPr>
        </p:nvSpPr>
        <p:spPr>
          <a:xfrm>
            <a:off x="1258888" y="771525"/>
            <a:ext cx="7885112" cy="1216025"/>
          </a:xfrm>
        </p:spPr>
        <p:txBody>
          <a:bodyPr/>
          <a:lstStyle/>
          <a:p>
            <a:pPr marL="0" indent="0">
              <a:buFont typeface="Arial" charset="0"/>
              <a:buChar char="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владение навыками алгоритмического мышления и понимание необходимости формального описания алгоритмов;  </a:t>
            </a:r>
          </a:p>
          <a:p>
            <a:pPr marL="0" indent="0">
              <a:buFont typeface="Arial" charset="0"/>
              <a:buChar char="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овладение понятием сложности алгоритма, знание основных алгоритмов обработки числовой и текстовой информации, алгоритмов поиска и сортировки;  </a:t>
            </a:r>
          </a:p>
          <a:p>
            <a:pPr marL="0" indent="0">
              <a:buFont typeface="Arial" charset="0"/>
              <a:buChar char="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 владение стандартными приёмами написания на алгоритмическом языке программы для решения стандартной задачи с использованием основных конструкций программирования и отладки таких программ; использование готовых прикладных компьютерных программ по выбранной специализации; </a:t>
            </a:r>
          </a:p>
          <a:p>
            <a:pPr marL="0" indent="0">
              <a:buFont typeface="Arial" charset="0"/>
              <a:buChar char="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 сформированность представлений о способах хранения и простейшей обработке данных; умение пользоваться базами данных и справочными системами; владение основными сведениями о базах данных, их структуре, средствах создания и работы с ними; </a:t>
            </a:r>
          </a:p>
          <a:p>
            <a:pPr marL="0" indent="0">
              <a:buFont typeface="Arial" charset="0"/>
              <a:buChar char="•"/>
            </a:pPr>
            <a:endParaRPr lang="ru-RU" sz="1800" smtClean="0">
              <a:latin typeface="Arial" charset="0"/>
              <a:cs typeface="Arial" charset="0"/>
              <a:sym typeface="Neuton"/>
            </a:endParaRPr>
          </a:p>
        </p:txBody>
      </p:sp>
      <p:sp>
        <p:nvSpPr>
          <p:cNvPr id="53251" name="Shape 668"/>
          <p:cNvSpPr>
            <a:spLocks/>
          </p:cNvSpPr>
          <p:nvPr/>
        </p:nvSpPr>
        <p:spPr bwMode="auto">
          <a:xfrm>
            <a:off x="250825" y="3940175"/>
            <a:ext cx="901700" cy="906463"/>
          </a:xfrm>
          <a:custGeom>
            <a:avLst/>
            <a:gdLst>
              <a:gd name="T0" fmla="*/ 2147483647 w 19200"/>
              <a:gd name="T1" fmla="*/ 2147483647 h 19345"/>
              <a:gd name="T2" fmla="*/ 2147483647 w 19200"/>
              <a:gd name="T3" fmla="*/ 2147483647 h 19345"/>
              <a:gd name="T4" fmla="*/ 2147483647 w 19200"/>
              <a:gd name="T5" fmla="*/ 2147483647 h 19345"/>
              <a:gd name="T6" fmla="*/ 2147483647 w 19200"/>
              <a:gd name="T7" fmla="*/ 2147483647 h 19345"/>
              <a:gd name="T8" fmla="*/ 2147483647 w 19200"/>
              <a:gd name="T9" fmla="*/ 2147483647 h 19345"/>
              <a:gd name="T10" fmla="*/ 2147483647 w 19200"/>
              <a:gd name="T11" fmla="*/ 2147483647 h 19345"/>
              <a:gd name="T12" fmla="*/ 2147483647 w 19200"/>
              <a:gd name="T13" fmla="*/ 2147483647 h 19345"/>
              <a:gd name="T14" fmla="*/ 2147483647 w 19200"/>
              <a:gd name="T15" fmla="*/ 2147483647 h 19345"/>
              <a:gd name="T16" fmla="*/ 2147483647 w 19200"/>
              <a:gd name="T17" fmla="*/ 2147483647 h 19345"/>
              <a:gd name="T18" fmla="*/ 2147483647 w 19200"/>
              <a:gd name="T19" fmla="*/ 2147483647 h 19345"/>
              <a:gd name="T20" fmla="*/ 2147483647 w 19200"/>
              <a:gd name="T21" fmla="*/ 2147483647 h 19345"/>
              <a:gd name="T22" fmla="*/ 2147483647 w 19200"/>
              <a:gd name="T23" fmla="*/ 2147483647 h 19345"/>
              <a:gd name="T24" fmla="*/ 2147483647 w 19200"/>
              <a:gd name="T25" fmla="*/ 2147483647 h 19345"/>
              <a:gd name="T26" fmla="*/ 2147483647 w 19200"/>
              <a:gd name="T27" fmla="*/ 2147483647 h 19345"/>
              <a:gd name="T28" fmla="*/ 2147483647 w 19200"/>
              <a:gd name="T29" fmla="*/ 2147483647 h 19345"/>
              <a:gd name="T30" fmla="*/ 2147483647 w 19200"/>
              <a:gd name="T31" fmla="*/ 2147483647 h 19345"/>
              <a:gd name="T32" fmla="*/ 2147483647 w 19200"/>
              <a:gd name="T33" fmla="*/ 2147483647 h 19345"/>
              <a:gd name="T34" fmla="*/ 2147483647 w 19200"/>
              <a:gd name="T35" fmla="*/ 2147483647 h 19345"/>
              <a:gd name="T36" fmla="*/ 2147483647 w 19200"/>
              <a:gd name="T37" fmla="*/ 2147483647 h 19345"/>
              <a:gd name="T38" fmla="*/ 2147483647 w 19200"/>
              <a:gd name="T39" fmla="*/ 2147483647 h 19345"/>
              <a:gd name="T40" fmla="*/ 2147483647 w 19200"/>
              <a:gd name="T41" fmla="*/ 2147483647 h 19345"/>
              <a:gd name="T42" fmla="*/ 2147483647 w 19200"/>
              <a:gd name="T43" fmla="*/ 2147483647 h 19345"/>
              <a:gd name="T44" fmla="*/ 2147483647 w 19200"/>
              <a:gd name="T45" fmla="*/ 2147483647 h 19345"/>
              <a:gd name="T46" fmla="*/ 2147483647 w 19200"/>
              <a:gd name="T47" fmla="*/ 2147483647 h 19345"/>
              <a:gd name="T48" fmla="*/ 2147483647 w 19200"/>
              <a:gd name="T49" fmla="*/ 2147483647 h 19345"/>
              <a:gd name="T50" fmla="*/ 2147483647 w 19200"/>
              <a:gd name="T51" fmla="*/ 2147483647 h 19345"/>
              <a:gd name="T52" fmla="*/ 2147483647 w 19200"/>
              <a:gd name="T53" fmla="*/ 2147483647 h 19345"/>
              <a:gd name="T54" fmla="*/ 2147483647 w 19200"/>
              <a:gd name="T55" fmla="*/ 2147483647 h 19345"/>
              <a:gd name="T56" fmla="*/ 2147483647 w 19200"/>
              <a:gd name="T57" fmla="*/ 2147483647 h 19345"/>
              <a:gd name="T58" fmla="*/ 2147483647 w 19200"/>
              <a:gd name="T59" fmla="*/ 2147483647 h 19345"/>
              <a:gd name="T60" fmla="*/ 2147483647 w 19200"/>
              <a:gd name="T61" fmla="*/ 2147483647 h 19345"/>
              <a:gd name="T62" fmla="*/ 2147483647 w 19200"/>
              <a:gd name="T63" fmla="*/ 2147483647 h 19345"/>
              <a:gd name="T64" fmla="*/ 2147483647 w 19200"/>
              <a:gd name="T65" fmla="*/ 2147483647 h 19345"/>
              <a:gd name="T66" fmla="*/ 2147483647 w 19200"/>
              <a:gd name="T67" fmla="*/ 2147483647 h 19345"/>
              <a:gd name="T68" fmla="*/ 2147483647 w 19200"/>
              <a:gd name="T69" fmla="*/ 2147483647 h 19345"/>
              <a:gd name="T70" fmla="*/ 2147483647 w 19200"/>
              <a:gd name="T71" fmla="*/ 2147483647 h 19345"/>
              <a:gd name="T72" fmla="*/ 2147483647 w 19200"/>
              <a:gd name="T73" fmla="*/ 2147483647 h 19345"/>
              <a:gd name="T74" fmla="*/ 2147483647 w 19200"/>
              <a:gd name="T75" fmla="*/ 2147483647 h 19345"/>
              <a:gd name="T76" fmla="*/ 2147483647 w 19200"/>
              <a:gd name="T77" fmla="*/ 2147483647 h 19345"/>
              <a:gd name="T78" fmla="*/ 2147483647 w 19200"/>
              <a:gd name="T79" fmla="*/ 2147483647 h 19345"/>
              <a:gd name="T80" fmla="*/ 2147483647 w 19200"/>
              <a:gd name="T81" fmla="*/ 2147483647 h 19345"/>
              <a:gd name="T82" fmla="*/ 2147483647 w 19200"/>
              <a:gd name="T83" fmla="*/ 2147483647 h 19345"/>
              <a:gd name="T84" fmla="*/ 2147483647 w 19200"/>
              <a:gd name="T85" fmla="*/ 2147483647 h 19345"/>
              <a:gd name="T86" fmla="*/ 2147483647 w 19200"/>
              <a:gd name="T87" fmla="*/ 2147483647 h 19345"/>
              <a:gd name="T88" fmla="*/ 2147483647 w 19200"/>
              <a:gd name="T89" fmla="*/ 2147483647 h 19345"/>
              <a:gd name="T90" fmla="*/ 2147483647 w 19200"/>
              <a:gd name="T91" fmla="*/ 2147483647 h 19345"/>
              <a:gd name="T92" fmla="*/ 2147483647 w 19200"/>
              <a:gd name="T93" fmla="*/ 2147483647 h 19345"/>
              <a:gd name="T94" fmla="*/ 2147483647 w 19200"/>
              <a:gd name="T95" fmla="*/ 2147483647 h 19345"/>
              <a:gd name="T96" fmla="*/ 2147483647 w 19200"/>
              <a:gd name="T97" fmla="*/ 2147483647 h 19345"/>
              <a:gd name="T98" fmla="*/ 2147483647 w 19200"/>
              <a:gd name="T99" fmla="*/ 2147483647 h 19345"/>
              <a:gd name="T100" fmla="*/ 2147483647 w 19200"/>
              <a:gd name="T101" fmla="*/ 2147483647 h 19345"/>
              <a:gd name="T102" fmla="*/ 2147483647 w 19200"/>
              <a:gd name="T103" fmla="*/ 2147483647 h 19345"/>
              <a:gd name="T104" fmla="*/ 2147483647 w 19200"/>
              <a:gd name="T105" fmla="*/ 2147483647 h 19345"/>
              <a:gd name="T106" fmla="*/ 2147483647 w 19200"/>
              <a:gd name="T107" fmla="*/ 2147483647 h 19345"/>
              <a:gd name="T108" fmla="*/ 2147483647 w 19200"/>
              <a:gd name="T109" fmla="*/ 2147483647 h 19345"/>
              <a:gd name="T110" fmla="*/ 2147483647 w 19200"/>
              <a:gd name="T111" fmla="*/ 2147483647 h 19345"/>
              <a:gd name="T112" fmla="*/ 2147483647 w 19200"/>
              <a:gd name="T113" fmla="*/ 2147483647 h 19345"/>
              <a:gd name="T114" fmla="*/ 2147483647 w 19200"/>
              <a:gd name="T115" fmla="*/ 2147483647 h 19345"/>
              <a:gd name="T116" fmla="*/ 2147483647 w 19200"/>
              <a:gd name="T117" fmla="*/ 2147483647 h 19345"/>
              <a:gd name="T118" fmla="*/ 2147483647 w 19200"/>
              <a:gd name="T119" fmla="*/ 2147483647 h 19345"/>
              <a:gd name="T120" fmla="*/ 2147483647 w 19200"/>
              <a:gd name="T121" fmla="*/ 2147483647 h 19345"/>
              <a:gd name="T122" fmla="*/ 2147483647 w 19200"/>
              <a:gd name="T123" fmla="*/ 2147483647 h 19345"/>
              <a:gd name="T124" fmla="*/ 2147483647 w 19200"/>
              <a:gd name="T125" fmla="*/ 0 h 193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200"/>
              <a:gd name="T190" fmla="*/ 0 h 19345"/>
              <a:gd name="T191" fmla="*/ 19200 w 19200"/>
              <a:gd name="T192" fmla="*/ 19345 h 1934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93B77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53252" name="Shape 669"/>
          <p:cNvSpPr>
            <a:spLocks/>
          </p:cNvSpPr>
          <p:nvPr/>
        </p:nvSpPr>
        <p:spPr bwMode="auto">
          <a:xfrm>
            <a:off x="468313" y="3219450"/>
            <a:ext cx="549275" cy="938213"/>
          </a:xfrm>
          <a:custGeom>
            <a:avLst/>
            <a:gdLst>
              <a:gd name="T0" fmla="*/ 2147483647 w 11730"/>
              <a:gd name="T1" fmla="*/ 2147483647 h 20002"/>
              <a:gd name="T2" fmla="*/ 2147483647 w 11730"/>
              <a:gd name="T3" fmla="*/ 2147483647 h 20002"/>
              <a:gd name="T4" fmla="*/ 2147483647 w 11730"/>
              <a:gd name="T5" fmla="*/ 2147483647 h 20002"/>
              <a:gd name="T6" fmla="*/ 2147483647 w 11730"/>
              <a:gd name="T7" fmla="*/ 2147483647 h 20002"/>
              <a:gd name="T8" fmla="*/ 2147483647 w 11730"/>
              <a:gd name="T9" fmla="*/ 2147483647 h 20002"/>
              <a:gd name="T10" fmla="*/ 2147483647 w 11730"/>
              <a:gd name="T11" fmla="*/ 2147483647 h 20002"/>
              <a:gd name="T12" fmla="*/ 2147483647 w 11730"/>
              <a:gd name="T13" fmla="*/ 2147483647 h 20002"/>
              <a:gd name="T14" fmla="*/ 2147483647 w 11730"/>
              <a:gd name="T15" fmla="*/ 2147483647 h 20002"/>
              <a:gd name="T16" fmla="*/ 2147483647 w 11730"/>
              <a:gd name="T17" fmla="*/ 2147483647 h 20002"/>
              <a:gd name="T18" fmla="*/ 2147483647 w 11730"/>
              <a:gd name="T19" fmla="*/ 2147483647 h 20002"/>
              <a:gd name="T20" fmla="*/ 2147483647 w 11730"/>
              <a:gd name="T21" fmla="*/ 2147483647 h 20002"/>
              <a:gd name="T22" fmla="*/ 2147483647 w 11730"/>
              <a:gd name="T23" fmla="*/ 2147483647 h 20002"/>
              <a:gd name="T24" fmla="*/ 2147483647 w 11730"/>
              <a:gd name="T25" fmla="*/ 2147483647 h 20002"/>
              <a:gd name="T26" fmla="*/ 2147483647 w 11730"/>
              <a:gd name="T27" fmla="*/ 2147483647 h 20002"/>
              <a:gd name="T28" fmla="*/ 2147483647 w 11730"/>
              <a:gd name="T29" fmla="*/ 2147483647 h 20002"/>
              <a:gd name="T30" fmla="*/ 2147483647 w 11730"/>
              <a:gd name="T31" fmla="*/ 2147483647 h 20002"/>
              <a:gd name="T32" fmla="*/ 2147483647 w 11730"/>
              <a:gd name="T33" fmla="*/ 2147483647 h 20002"/>
              <a:gd name="T34" fmla="*/ 2147483647 w 11730"/>
              <a:gd name="T35" fmla="*/ 2147483647 h 20002"/>
              <a:gd name="T36" fmla="*/ 2147483647 w 11730"/>
              <a:gd name="T37" fmla="*/ 2147483647 h 20002"/>
              <a:gd name="T38" fmla="*/ 2147483647 w 11730"/>
              <a:gd name="T39" fmla="*/ 2147483647 h 20002"/>
              <a:gd name="T40" fmla="*/ 2147483647 w 11730"/>
              <a:gd name="T41" fmla="*/ 2147483647 h 20002"/>
              <a:gd name="T42" fmla="*/ 2147483647 w 11730"/>
              <a:gd name="T43" fmla="*/ 2147483647 h 20002"/>
              <a:gd name="T44" fmla="*/ 2147483647 w 11730"/>
              <a:gd name="T45" fmla="*/ 2147483647 h 20002"/>
              <a:gd name="T46" fmla="*/ 2147483647 w 11730"/>
              <a:gd name="T47" fmla="*/ 2147483647 h 20002"/>
              <a:gd name="T48" fmla="*/ 2147483647 w 11730"/>
              <a:gd name="T49" fmla="*/ 2147483647 h 20002"/>
              <a:gd name="T50" fmla="*/ 2147483647 w 11730"/>
              <a:gd name="T51" fmla="*/ 2147483647 h 20002"/>
              <a:gd name="T52" fmla="*/ 2147483647 w 11730"/>
              <a:gd name="T53" fmla="*/ 2147483647 h 20002"/>
              <a:gd name="T54" fmla="*/ 2147483647 w 11730"/>
              <a:gd name="T55" fmla="*/ 2147483647 h 20002"/>
              <a:gd name="T56" fmla="*/ 2147483647 w 11730"/>
              <a:gd name="T57" fmla="*/ 2147483647 h 20002"/>
              <a:gd name="T58" fmla="*/ 2147483647 w 11730"/>
              <a:gd name="T59" fmla="*/ 2147483647 h 20002"/>
              <a:gd name="T60" fmla="*/ 2147483647 w 11730"/>
              <a:gd name="T61" fmla="*/ 2147483647 h 20002"/>
              <a:gd name="T62" fmla="*/ 2147483647 w 11730"/>
              <a:gd name="T63" fmla="*/ 2147483647 h 20002"/>
              <a:gd name="T64" fmla="*/ 2147483647 w 11730"/>
              <a:gd name="T65" fmla="*/ 2147483647 h 20002"/>
              <a:gd name="T66" fmla="*/ 2147483647 w 11730"/>
              <a:gd name="T67" fmla="*/ 2147483647 h 20002"/>
              <a:gd name="T68" fmla="*/ 2147483647 w 11730"/>
              <a:gd name="T69" fmla="*/ 2147483647 h 20002"/>
              <a:gd name="T70" fmla="*/ 2147483647 w 11730"/>
              <a:gd name="T71" fmla="*/ 2147483647 h 20002"/>
              <a:gd name="T72" fmla="*/ 2147483647 w 11730"/>
              <a:gd name="T73" fmla="*/ 2147483647 h 20002"/>
              <a:gd name="T74" fmla="*/ 2147483647 w 11730"/>
              <a:gd name="T75" fmla="*/ 2147483647 h 20002"/>
              <a:gd name="T76" fmla="*/ 2147483647 w 11730"/>
              <a:gd name="T77" fmla="*/ 2147483647 h 20002"/>
              <a:gd name="T78" fmla="*/ 2147483647 w 11730"/>
              <a:gd name="T79" fmla="*/ 2147483647 h 20002"/>
              <a:gd name="T80" fmla="*/ 2147483647 w 11730"/>
              <a:gd name="T81" fmla="*/ 2147483647 h 20002"/>
              <a:gd name="T82" fmla="*/ 2147483647 w 11730"/>
              <a:gd name="T83" fmla="*/ 2147483647 h 20002"/>
              <a:gd name="T84" fmla="*/ 2147483647 w 11730"/>
              <a:gd name="T85" fmla="*/ 2147483647 h 20002"/>
              <a:gd name="T86" fmla="*/ 2147483647 w 11730"/>
              <a:gd name="T87" fmla="*/ 2147483647 h 20002"/>
              <a:gd name="T88" fmla="*/ 2147483647 w 11730"/>
              <a:gd name="T89" fmla="*/ 2147483647 h 20002"/>
              <a:gd name="T90" fmla="*/ 2147483647 w 11730"/>
              <a:gd name="T91" fmla="*/ 2147483647 h 20002"/>
              <a:gd name="T92" fmla="*/ 2147483647 w 11730"/>
              <a:gd name="T93" fmla="*/ 2147483647 h 20002"/>
              <a:gd name="T94" fmla="*/ 2147483647 w 11730"/>
              <a:gd name="T95" fmla="*/ 2147483647 h 20002"/>
              <a:gd name="T96" fmla="*/ 2147483647 w 11730"/>
              <a:gd name="T97" fmla="*/ 2147483647 h 20002"/>
              <a:gd name="T98" fmla="*/ 2147483647 w 11730"/>
              <a:gd name="T99" fmla="*/ 2147483647 h 20002"/>
              <a:gd name="T100" fmla="*/ 2147483647 w 11730"/>
              <a:gd name="T101" fmla="*/ 2147483647 h 20002"/>
              <a:gd name="T102" fmla="*/ 2147483647 w 11730"/>
              <a:gd name="T103" fmla="*/ 2147483647 h 20002"/>
              <a:gd name="T104" fmla="*/ 2147483647 w 11730"/>
              <a:gd name="T105" fmla="*/ 2147483647 h 20002"/>
              <a:gd name="T106" fmla="*/ 2147483647 w 11730"/>
              <a:gd name="T107" fmla="*/ 2147483647 h 20002"/>
              <a:gd name="T108" fmla="*/ 2147483647 w 11730"/>
              <a:gd name="T109" fmla="*/ 2147483647 h 20002"/>
              <a:gd name="T110" fmla="*/ 2147483647 w 11730"/>
              <a:gd name="T111" fmla="*/ 2147483647 h 20002"/>
              <a:gd name="T112" fmla="*/ 2147483647 w 11730"/>
              <a:gd name="T113" fmla="*/ 2147483647 h 20002"/>
              <a:gd name="T114" fmla="*/ 2147483647 w 11730"/>
              <a:gd name="T115" fmla="*/ 2147483647 h 20002"/>
              <a:gd name="T116" fmla="*/ 2147483647 w 11730"/>
              <a:gd name="T117" fmla="*/ 2147483647 h 20002"/>
              <a:gd name="T118" fmla="*/ 2147483647 w 11730"/>
              <a:gd name="T119" fmla="*/ 2147483647 h 20002"/>
              <a:gd name="T120" fmla="*/ 2147483647 w 11730"/>
              <a:gd name="T121" fmla="*/ 2147483647 h 20002"/>
              <a:gd name="T122" fmla="*/ 2147483647 w 11730"/>
              <a:gd name="T123" fmla="*/ 2147483647 h 200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730"/>
              <a:gd name="T187" fmla="*/ 0 h 20002"/>
              <a:gd name="T188" fmla="*/ 11730 w 11730"/>
              <a:gd name="T189" fmla="*/ 20002 h 200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7B228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hape 666"/>
          <p:cNvSpPr txBox="1">
            <a:spLocks noGrp="1"/>
          </p:cNvSpPr>
          <p:nvPr>
            <p:ph type="ctrTitle" idx="4294967295"/>
          </p:nvPr>
        </p:nvSpPr>
        <p:spPr>
          <a:xfrm>
            <a:off x="179388" y="0"/>
            <a:ext cx="3816350" cy="842963"/>
          </a:xfrm>
        </p:spPr>
        <p:txBody>
          <a:bodyPr/>
          <a:lstStyle/>
          <a:p>
            <a:pPr algn="ctr"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6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10-11 класс</a:t>
            </a:r>
          </a:p>
        </p:txBody>
      </p:sp>
      <p:sp>
        <p:nvSpPr>
          <p:cNvPr id="55298" name="Shape 667"/>
          <p:cNvSpPr txBox="1">
            <a:spLocks noGrp="1"/>
          </p:cNvSpPr>
          <p:nvPr>
            <p:ph type="subTitle" idx="4294967295"/>
          </p:nvPr>
        </p:nvSpPr>
        <p:spPr>
          <a:xfrm>
            <a:off x="827088" y="627063"/>
            <a:ext cx="8316912" cy="3313112"/>
          </a:xfrm>
        </p:spPr>
        <p:txBody>
          <a:bodyPr/>
          <a:lstStyle/>
          <a:p>
            <a:pPr marL="0" indent="0">
              <a:buFont typeface="Arial" charset="0"/>
              <a:buChar char="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владение универсальным языком программирования высокого уровня (по выбору), представлениями о базовых типах данных и структурах данных; умением использовать основные управляющие конструкции; </a:t>
            </a:r>
          </a:p>
          <a:p>
            <a:pPr marL="0" indent="0">
              <a:buFont typeface="Arial" charset="0"/>
              <a:buChar char="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 владение умением понимать программы, написанные на выбранном для изучения универсальном алгоритмическом языке высокого уровня; знанием основных конструкций программирования; умением анализировать алгоритмы с использованием таблиц; </a:t>
            </a:r>
          </a:p>
          <a:p>
            <a:pPr marL="0" indent="0">
              <a:buFont typeface="Arial" charset="0"/>
              <a:buChar char="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 владение навыками и опытом разработки программ в выбранной среде программирования, включая тестирование и отладку программ; владение элементарными навыками формализации прикладной задачи и документирования программ. </a:t>
            </a:r>
          </a:p>
          <a:p>
            <a:pPr marL="0" indent="0">
              <a:buFont typeface="Arial" charset="0"/>
              <a:buChar char="•"/>
            </a:pPr>
            <a:endParaRPr lang="ru-RU" sz="2000" smtClean="0">
              <a:latin typeface="Arial" charset="0"/>
              <a:cs typeface="Arial" charset="0"/>
              <a:sym typeface="Neuton"/>
            </a:endParaRPr>
          </a:p>
        </p:txBody>
      </p:sp>
      <p:sp>
        <p:nvSpPr>
          <p:cNvPr id="55299" name="Shape 668"/>
          <p:cNvSpPr>
            <a:spLocks/>
          </p:cNvSpPr>
          <p:nvPr/>
        </p:nvSpPr>
        <p:spPr bwMode="auto">
          <a:xfrm>
            <a:off x="250825" y="3940175"/>
            <a:ext cx="901700" cy="906463"/>
          </a:xfrm>
          <a:custGeom>
            <a:avLst/>
            <a:gdLst>
              <a:gd name="T0" fmla="*/ 2147483647 w 19200"/>
              <a:gd name="T1" fmla="*/ 2147483647 h 19345"/>
              <a:gd name="T2" fmla="*/ 2147483647 w 19200"/>
              <a:gd name="T3" fmla="*/ 2147483647 h 19345"/>
              <a:gd name="T4" fmla="*/ 2147483647 w 19200"/>
              <a:gd name="T5" fmla="*/ 2147483647 h 19345"/>
              <a:gd name="T6" fmla="*/ 2147483647 w 19200"/>
              <a:gd name="T7" fmla="*/ 2147483647 h 19345"/>
              <a:gd name="T8" fmla="*/ 2147483647 w 19200"/>
              <a:gd name="T9" fmla="*/ 2147483647 h 19345"/>
              <a:gd name="T10" fmla="*/ 2147483647 w 19200"/>
              <a:gd name="T11" fmla="*/ 2147483647 h 19345"/>
              <a:gd name="T12" fmla="*/ 2147483647 w 19200"/>
              <a:gd name="T13" fmla="*/ 2147483647 h 19345"/>
              <a:gd name="T14" fmla="*/ 2147483647 w 19200"/>
              <a:gd name="T15" fmla="*/ 2147483647 h 19345"/>
              <a:gd name="T16" fmla="*/ 2147483647 w 19200"/>
              <a:gd name="T17" fmla="*/ 2147483647 h 19345"/>
              <a:gd name="T18" fmla="*/ 2147483647 w 19200"/>
              <a:gd name="T19" fmla="*/ 2147483647 h 19345"/>
              <a:gd name="T20" fmla="*/ 2147483647 w 19200"/>
              <a:gd name="T21" fmla="*/ 2147483647 h 19345"/>
              <a:gd name="T22" fmla="*/ 2147483647 w 19200"/>
              <a:gd name="T23" fmla="*/ 2147483647 h 19345"/>
              <a:gd name="T24" fmla="*/ 2147483647 w 19200"/>
              <a:gd name="T25" fmla="*/ 2147483647 h 19345"/>
              <a:gd name="T26" fmla="*/ 2147483647 w 19200"/>
              <a:gd name="T27" fmla="*/ 2147483647 h 19345"/>
              <a:gd name="T28" fmla="*/ 2147483647 w 19200"/>
              <a:gd name="T29" fmla="*/ 2147483647 h 19345"/>
              <a:gd name="T30" fmla="*/ 2147483647 w 19200"/>
              <a:gd name="T31" fmla="*/ 2147483647 h 19345"/>
              <a:gd name="T32" fmla="*/ 2147483647 w 19200"/>
              <a:gd name="T33" fmla="*/ 2147483647 h 19345"/>
              <a:gd name="T34" fmla="*/ 2147483647 w 19200"/>
              <a:gd name="T35" fmla="*/ 2147483647 h 19345"/>
              <a:gd name="T36" fmla="*/ 2147483647 w 19200"/>
              <a:gd name="T37" fmla="*/ 2147483647 h 19345"/>
              <a:gd name="T38" fmla="*/ 2147483647 w 19200"/>
              <a:gd name="T39" fmla="*/ 2147483647 h 19345"/>
              <a:gd name="T40" fmla="*/ 2147483647 w 19200"/>
              <a:gd name="T41" fmla="*/ 2147483647 h 19345"/>
              <a:gd name="T42" fmla="*/ 2147483647 w 19200"/>
              <a:gd name="T43" fmla="*/ 2147483647 h 19345"/>
              <a:gd name="T44" fmla="*/ 2147483647 w 19200"/>
              <a:gd name="T45" fmla="*/ 2147483647 h 19345"/>
              <a:gd name="T46" fmla="*/ 2147483647 w 19200"/>
              <a:gd name="T47" fmla="*/ 2147483647 h 19345"/>
              <a:gd name="T48" fmla="*/ 2147483647 w 19200"/>
              <a:gd name="T49" fmla="*/ 2147483647 h 19345"/>
              <a:gd name="T50" fmla="*/ 2147483647 w 19200"/>
              <a:gd name="T51" fmla="*/ 2147483647 h 19345"/>
              <a:gd name="T52" fmla="*/ 2147483647 w 19200"/>
              <a:gd name="T53" fmla="*/ 2147483647 h 19345"/>
              <a:gd name="T54" fmla="*/ 2147483647 w 19200"/>
              <a:gd name="T55" fmla="*/ 2147483647 h 19345"/>
              <a:gd name="T56" fmla="*/ 2147483647 w 19200"/>
              <a:gd name="T57" fmla="*/ 2147483647 h 19345"/>
              <a:gd name="T58" fmla="*/ 2147483647 w 19200"/>
              <a:gd name="T59" fmla="*/ 2147483647 h 19345"/>
              <a:gd name="T60" fmla="*/ 2147483647 w 19200"/>
              <a:gd name="T61" fmla="*/ 2147483647 h 19345"/>
              <a:gd name="T62" fmla="*/ 2147483647 w 19200"/>
              <a:gd name="T63" fmla="*/ 2147483647 h 19345"/>
              <a:gd name="T64" fmla="*/ 2147483647 w 19200"/>
              <a:gd name="T65" fmla="*/ 2147483647 h 19345"/>
              <a:gd name="T66" fmla="*/ 2147483647 w 19200"/>
              <a:gd name="T67" fmla="*/ 2147483647 h 19345"/>
              <a:gd name="T68" fmla="*/ 2147483647 w 19200"/>
              <a:gd name="T69" fmla="*/ 2147483647 h 19345"/>
              <a:gd name="T70" fmla="*/ 2147483647 w 19200"/>
              <a:gd name="T71" fmla="*/ 2147483647 h 19345"/>
              <a:gd name="T72" fmla="*/ 2147483647 w 19200"/>
              <a:gd name="T73" fmla="*/ 2147483647 h 19345"/>
              <a:gd name="T74" fmla="*/ 2147483647 w 19200"/>
              <a:gd name="T75" fmla="*/ 2147483647 h 19345"/>
              <a:gd name="T76" fmla="*/ 2147483647 w 19200"/>
              <a:gd name="T77" fmla="*/ 2147483647 h 19345"/>
              <a:gd name="T78" fmla="*/ 2147483647 w 19200"/>
              <a:gd name="T79" fmla="*/ 2147483647 h 19345"/>
              <a:gd name="T80" fmla="*/ 2147483647 w 19200"/>
              <a:gd name="T81" fmla="*/ 2147483647 h 19345"/>
              <a:gd name="T82" fmla="*/ 2147483647 w 19200"/>
              <a:gd name="T83" fmla="*/ 2147483647 h 19345"/>
              <a:gd name="T84" fmla="*/ 2147483647 w 19200"/>
              <a:gd name="T85" fmla="*/ 2147483647 h 19345"/>
              <a:gd name="T86" fmla="*/ 2147483647 w 19200"/>
              <a:gd name="T87" fmla="*/ 2147483647 h 19345"/>
              <a:gd name="T88" fmla="*/ 2147483647 w 19200"/>
              <a:gd name="T89" fmla="*/ 2147483647 h 19345"/>
              <a:gd name="T90" fmla="*/ 2147483647 w 19200"/>
              <a:gd name="T91" fmla="*/ 2147483647 h 19345"/>
              <a:gd name="T92" fmla="*/ 2147483647 w 19200"/>
              <a:gd name="T93" fmla="*/ 2147483647 h 19345"/>
              <a:gd name="T94" fmla="*/ 2147483647 w 19200"/>
              <a:gd name="T95" fmla="*/ 2147483647 h 19345"/>
              <a:gd name="T96" fmla="*/ 2147483647 w 19200"/>
              <a:gd name="T97" fmla="*/ 2147483647 h 19345"/>
              <a:gd name="T98" fmla="*/ 2147483647 w 19200"/>
              <a:gd name="T99" fmla="*/ 2147483647 h 19345"/>
              <a:gd name="T100" fmla="*/ 2147483647 w 19200"/>
              <a:gd name="T101" fmla="*/ 2147483647 h 19345"/>
              <a:gd name="T102" fmla="*/ 2147483647 w 19200"/>
              <a:gd name="T103" fmla="*/ 2147483647 h 19345"/>
              <a:gd name="T104" fmla="*/ 2147483647 w 19200"/>
              <a:gd name="T105" fmla="*/ 2147483647 h 19345"/>
              <a:gd name="T106" fmla="*/ 2147483647 w 19200"/>
              <a:gd name="T107" fmla="*/ 2147483647 h 19345"/>
              <a:gd name="T108" fmla="*/ 2147483647 w 19200"/>
              <a:gd name="T109" fmla="*/ 2147483647 h 19345"/>
              <a:gd name="T110" fmla="*/ 2147483647 w 19200"/>
              <a:gd name="T111" fmla="*/ 2147483647 h 19345"/>
              <a:gd name="T112" fmla="*/ 2147483647 w 19200"/>
              <a:gd name="T113" fmla="*/ 2147483647 h 19345"/>
              <a:gd name="T114" fmla="*/ 2147483647 w 19200"/>
              <a:gd name="T115" fmla="*/ 2147483647 h 19345"/>
              <a:gd name="T116" fmla="*/ 2147483647 w 19200"/>
              <a:gd name="T117" fmla="*/ 2147483647 h 19345"/>
              <a:gd name="T118" fmla="*/ 2147483647 w 19200"/>
              <a:gd name="T119" fmla="*/ 2147483647 h 19345"/>
              <a:gd name="T120" fmla="*/ 2147483647 w 19200"/>
              <a:gd name="T121" fmla="*/ 2147483647 h 19345"/>
              <a:gd name="T122" fmla="*/ 2147483647 w 19200"/>
              <a:gd name="T123" fmla="*/ 2147483647 h 19345"/>
              <a:gd name="T124" fmla="*/ 2147483647 w 19200"/>
              <a:gd name="T125" fmla="*/ 0 h 193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200"/>
              <a:gd name="T190" fmla="*/ 0 h 19345"/>
              <a:gd name="T191" fmla="*/ 19200 w 19200"/>
              <a:gd name="T192" fmla="*/ 19345 h 1934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93B77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55300" name="Shape 669"/>
          <p:cNvSpPr>
            <a:spLocks/>
          </p:cNvSpPr>
          <p:nvPr/>
        </p:nvSpPr>
        <p:spPr bwMode="auto">
          <a:xfrm>
            <a:off x="468313" y="3219450"/>
            <a:ext cx="549275" cy="938213"/>
          </a:xfrm>
          <a:custGeom>
            <a:avLst/>
            <a:gdLst>
              <a:gd name="T0" fmla="*/ 2147483647 w 11730"/>
              <a:gd name="T1" fmla="*/ 2147483647 h 20002"/>
              <a:gd name="T2" fmla="*/ 2147483647 w 11730"/>
              <a:gd name="T3" fmla="*/ 2147483647 h 20002"/>
              <a:gd name="T4" fmla="*/ 2147483647 w 11730"/>
              <a:gd name="T5" fmla="*/ 2147483647 h 20002"/>
              <a:gd name="T6" fmla="*/ 2147483647 w 11730"/>
              <a:gd name="T7" fmla="*/ 2147483647 h 20002"/>
              <a:gd name="T8" fmla="*/ 2147483647 w 11730"/>
              <a:gd name="T9" fmla="*/ 2147483647 h 20002"/>
              <a:gd name="T10" fmla="*/ 2147483647 w 11730"/>
              <a:gd name="T11" fmla="*/ 2147483647 h 20002"/>
              <a:gd name="T12" fmla="*/ 2147483647 w 11730"/>
              <a:gd name="T13" fmla="*/ 2147483647 h 20002"/>
              <a:gd name="T14" fmla="*/ 2147483647 w 11730"/>
              <a:gd name="T15" fmla="*/ 2147483647 h 20002"/>
              <a:gd name="T16" fmla="*/ 2147483647 w 11730"/>
              <a:gd name="T17" fmla="*/ 2147483647 h 20002"/>
              <a:gd name="T18" fmla="*/ 2147483647 w 11730"/>
              <a:gd name="T19" fmla="*/ 2147483647 h 20002"/>
              <a:gd name="T20" fmla="*/ 2147483647 w 11730"/>
              <a:gd name="T21" fmla="*/ 2147483647 h 20002"/>
              <a:gd name="T22" fmla="*/ 2147483647 w 11730"/>
              <a:gd name="T23" fmla="*/ 2147483647 h 20002"/>
              <a:gd name="T24" fmla="*/ 2147483647 w 11730"/>
              <a:gd name="T25" fmla="*/ 2147483647 h 20002"/>
              <a:gd name="T26" fmla="*/ 2147483647 w 11730"/>
              <a:gd name="T27" fmla="*/ 2147483647 h 20002"/>
              <a:gd name="T28" fmla="*/ 2147483647 w 11730"/>
              <a:gd name="T29" fmla="*/ 2147483647 h 20002"/>
              <a:gd name="T30" fmla="*/ 2147483647 w 11730"/>
              <a:gd name="T31" fmla="*/ 2147483647 h 20002"/>
              <a:gd name="T32" fmla="*/ 2147483647 w 11730"/>
              <a:gd name="T33" fmla="*/ 2147483647 h 20002"/>
              <a:gd name="T34" fmla="*/ 2147483647 w 11730"/>
              <a:gd name="T35" fmla="*/ 2147483647 h 20002"/>
              <a:gd name="T36" fmla="*/ 2147483647 w 11730"/>
              <a:gd name="T37" fmla="*/ 2147483647 h 20002"/>
              <a:gd name="T38" fmla="*/ 2147483647 w 11730"/>
              <a:gd name="T39" fmla="*/ 2147483647 h 20002"/>
              <a:gd name="T40" fmla="*/ 2147483647 w 11730"/>
              <a:gd name="T41" fmla="*/ 2147483647 h 20002"/>
              <a:gd name="T42" fmla="*/ 2147483647 w 11730"/>
              <a:gd name="T43" fmla="*/ 2147483647 h 20002"/>
              <a:gd name="T44" fmla="*/ 2147483647 w 11730"/>
              <a:gd name="T45" fmla="*/ 2147483647 h 20002"/>
              <a:gd name="T46" fmla="*/ 2147483647 w 11730"/>
              <a:gd name="T47" fmla="*/ 2147483647 h 20002"/>
              <a:gd name="T48" fmla="*/ 2147483647 w 11730"/>
              <a:gd name="T49" fmla="*/ 2147483647 h 20002"/>
              <a:gd name="T50" fmla="*/ 2147483647 w 11730"/>
              <a:gd name="T51" fmla="*/ 2147483647 h 20002"/>
              <a:gd name="T52" fmla="*/ 2147483647 w 11730"/>
              <a:gd name="T53" fmla="*/ 2147483647 h 20002"/>
              <a:gd name="T54" fmla="*/ 2147483647 w 11730"/>
              <a:gd name="T55" fmla="*/ 2147483647 h 20002"/>
              <a:gd name="T56" fmla="*/ 2147483647 w 11730"/>
              <a:gd name="T57" fmla="*/ 2147483647 h 20002"/>
              <a:gd name="T58" fmla="*/ 2147483647 w 11730"/>
              <a:gd name="T59" fmla="*/ 2147483647 h 20002"/>
              <a:gd name="T60" fmla="*/ 2147483647 w 11730"/>
              <a:gd name="T61" fmla="*/ 2147483647 h 20002"/>
              <a:gd name="T62" fmla="*/ 2147483647 w 11730"/>
              <a:gd name="T63" fmla="*/ 2147483647 h 20002"/>
              <a:gd name="T64" fmla="*/ 2147483647 w 11730"/>
              <a:gd name="T65" fmla="*/ 2147483647 h 20002"/>
              <a:gd name="T66" fmla="*/ 2147483647 w 11730"/>
              <a:gd name="T67" fmla="*/ 2147483647 h 20002"/>
              <a:gd name="T68" fmla="*/ 2147483647 w 11730"/>
              <a:gd name="T69" fmla="*/ 2147483647 h 20002"/>
              <a:gd name="T70" fmla="*/ 2147483647 w 11730"/>
              <a:gd name="T71" fmla="*/ 2147483647 h 20002"/>
              <a:gd name="T72" fmla="*/ 2147483647 w 11730"/>
              <a:gd name="T73" fmla="*/ 2147483647 h 20002"/>
              <a:gd name="T74" fmla="*/ 2147483647 w 11730"/>
              <a:gd name="T75" fmla="*/ 2147483647 h 20002"/>
              <a:gd name="T76" fmla="*/ 2147483647 w 11730"/>
              <a:gd name="T77" fmla="*/ 2147483647 h 20002"/>
              <a:gd name="T78" fmla="*/ 2147483647 w 11730"/>
              <a:gd name="T79" fmla="*/ 2147483647 h 20002"/>
              <a:gd name="T80" fmla="*/ 2147483647 w 11730"/>
              <a:gd name="T81" fmla="*/ 2147483647 h 20002"/>
              <a:gd name="T82" fmla="*/ 2147483647 w 11730"/>
              <a:gd name="T83" fmla="*/ 2147483647 h 20002"/>
              <a:gd name="T84" fmla="*/ 2147483647 w 11730"/>
              <a:gd name="T85" fmla="*/ 2147483647 h 20002"/>
              <a:gd name="T86" fmla="*/ 2147483647 w 11730"/>
              <a:gd name="T87" fmla="*/ 2147483647 h 20002"/>
              <a:gd name="T88" fmla="*/ 2147483647 w 11730"/>
              <a:gd name="T89" fmla="*/ 2147483647 h 20002"/>
              <a:gd name="T90" fmla="*/ 2147483647 w 11730"/>
              <a:gd name="T91" fmla="*/ 2147483647 h 20002"/>
              <a:gd name="T92" fmla="*/ 2147483647 w 11730"/>
              <a:gd name="T93" fmla="*/ 2147483647 h 20002"/>
              <a:gd name="T94" fmla="*/ 2147483647 w 11730"/>
              <a:gd name="T95" fmla="*/ 2147483647 h 20002"/>
              <a:gd name="T96" fmla="*/ 2147483647 w 11730"/>
              <a:gd name="T97" fmla="*/ 2147483647 h 20002"/>
              <a:gd name="T98" fmla="*/ 2147483647 w 11730"/>
              <a:gd name="T99" fmla="*/ 2147483647 h 20002"/>
              <a:gd name="T100" fmla="*/ 2147483647 w 11730"/>
              <a:gd name="T101" fmla="*/ 2147483647 h 20002"/>
              <a:gd name="T102" fmla="*/ 2147483647 w 11730"/>
              <a:gd name="T103" fmla="*/ 2147483647 h 20002"/>
              <a:gd name="T104" fmla="*/ 2147483647 w 11730"/>
              <a:gd name="T105" fmla="*/ 2147483647 h 20002"/>
              <a:gd name="T106" fmla="*/ 2147483647 w 11730"/>
              <a:gd name="T107" fmla="*/ 2147483647 h 20002"/>
              <a:gd name="T108" fmla="*/ 2147483647 w 11730"/>
              <a:gd name="T109" fmla="*/ 2147483647 h 20002"/>
              <a:gd name="T110" fmla="*/ 2147483647 w 11730"/>
              <a:gd name="T111" fmla="*/ 2147483647 h 20002"/>
              <a:gd name="T112" fmla="*/ 2147483647 w 11730"/>
              <a:gd name="T113" fmla="*/ 2147483647 h 20002"/>
              <a:gd name="T114" fmla="*/ 2147483647 w 11730"/>
              <a:gd name="T115" fmla="*/ 2147483647 h 20002"/>
              <a:gd name="T116" fmla="*/ 2147483647 w 11730"/>
              <a:gd name="T117" fmla="*/ 2147483647 h 20002"/>
              <a:gd name="T118" fmla="*/ 2147483647 w 11730"/>
              <a:gd name="T119" fmla="*/ 2147483647 h 20002"/>
              <a:gd name="T120" fmla="*/ 2147483647 w 11730"/>
              <a:gd name="T121" fmla="*/ 2147483647 h 20002"/>
              <a:gd name="T122" fmla="*/ 2147483647 w 11730"/>
              <a:gd name="T123" fmla="*/ 2147483647 h 200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730"/>
              <a:gd name="T187" fmla="*/ 0 h 20002"/>
              <a:gd name="T188" fmla="*/ 11730 w 11730"/>
              <a:gd name="T189" fmla="*/ 20002 h 200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7B228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hape 666"/>
          <p:cNvSpPr txBox="1">
            <a:spLocks noGrp="1"/>
          </p:cNvSpPr>
          <p:nvPr>
            <p:ph type="ctrTitle" idx="4294967295"/>
          </p:nvPr>
        </p:nvSpPr>
        <p:spPr>
          <a:xfrm>
            <a:off x="179388" y="0"/>
            <a:ext cx="3816350" cy="842963"/>
          </a:xfrm>
        </p:spPr>
        <p:txBody>
          <a:bodyPr/>
          <a:lstStyle/>
          <a:p>
            <a:pPr algn="ctr"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600" smtClean="0">
                <a:solidFill>
                  <a:srgbClr val="666666"/>
                </a:solidFill>
                <a:latin typeface="Arial" charset="0"/>
                <a:cs typeface="Arial" charset="0"/>
                <a:sym typeface="Yellowtail"/>
              </a:rPr>
              <a:t>10-11 класс</a:t>
            </a:r>
          </a:p>
        </p:txBody>
      </p:sp>
      <p:sp>
        <p:nvSpPr>
          <p:cNvPr id="57346" name="Shape 667"/>
          <p:cNvSpPr txBox="1">
            <a:spLocks noGrp="1"/>
          </p:cNvSpPr>
          <p:nvPr>
            <p:ph type="subTitle" idx="4294967295"/>
          </p:nvPr>
        </p:nvSpPr>
        <p:spPr>
          <a:xfrm>
            <a:off x="827088" y="627063"/>
            <a:ext cx="8316912" cy="3313112"/>
          </a:xfrm>
        </p:spPr>
        <p:txBody>
          <a:bodyPr/>
          <a:lstStyle/>
          <a:p>
            <a:pPr marL="0" indent="0"/>
            <a:r>
              <a:rPr lang="ru-RU" sz="1800" smtClean="0">
                <a:latin typeface="Arial" charset="0"/>
                <a:cs typeface="Arial" charset="0"/>
                <a:sym typeface="Neuton"/>
              </a:rPr>
              <a:t>Учебники и литература: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Методический комплект Поляков К.Ю., Еремин Е.А. Информатика. 10 класс. Углубленный уровень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Методический комплект Поляков К.Ю., Еремин Е.А. Информатика. 11 класс. Углубленный уровень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Лутц. М Изучаем Python, 4-е издание. – Пер. с англ. – СПб.: Символ-Плюс, 2011. – 1280 с.,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 МакГрант М. Программирование на Python для начинающих– М: Эксмо, 2015 – 192с.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 Стариченко Теоретические основы информатики – 2016 -400с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 C# для школьников: Учебное пособие / М. Дрейер. Перевод с англ. под ред. В. Биллига— М.: Интернет-Университет Информационных Технологий; БИНОМ. Лаборатория знаний, 2009. — 128 с.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 Кашаев, Шерстнева Паскаль для школьников. Подготовка к ЕГЭ -336с </a:t>
            </a:r>
          </a:p>
          <a:p>
            <a:pPr marL="0" indent="0">
              <a:buFont typeface="Arial" charset="0"/>
              <a:buChar char="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 Кирюхин, Окулов Методы решения задач по информатике. Международные Олимпиады – 2007 -600с </a:t>
            </a:r>
            <a:endParaRPr lang="ru-RU" sz="2000" smtClean="0">
              <a:latin typeface="Arial" charset="0"/>
              <a:cs typeface="Arial" charset="0"/>
              <a:sym typeface="Neuton"/>
            </a:endParaRPr>
          </a:p>
        </p:txBody>
      </p:sp>
      <p:sp>
        <p:nvSpPr>
          <p:cNvPr id="57347" name="Shape 668"/>
          <p:cNvSpPr>
            <a:spLocks/>
          </p:cNvSpPr>
          <p:nvPr/>
        </p:nvSpPr>
        <p:spPr bwMode="auto">
          <a:xfrm>
            <a:off x="250825" y="3940175"/>
            <a:ext cx="901700" cy="906463"/>
          </a:xfrm>
          <a:custGeom>
            <a:avLst/>
            <a:gdLst>
              <a:gd name="T0" fmla="*/ 2147483647 w 19200"/>
              <a:gd name="T1" fmla="*/ 2147483647 h 19345"/>
              <a:gd name="T2" fmla="*/ 2147483647 w 19200"/>
              <a:gd name="T3" fmla="*/ 2147483647 h 19345"/>
              <a:gd name="T4" fmla="*/ 2147483647 w 19200"/>
              <a:gd name="T5" fmla="*/ 2147483647 h 19345"/>
              <a:gd name="T6" fmla="*/ 2147483647 w 19200"/>
              <a:gd name="T7" fmla="*/ 2147483647 h 19345"/>
              <a:gd name="T8" fmla="*/ 2147483647 w 19200"/>
              <a:gd name="T9" fmla="*/ 2147483647 h 19345"/>
              <a:gd name="T10" fmla="*/ 2147483647 w 19200"/>
              <a:gd name="T11" fmla="*/ 2147483647 h 19345"/>
              <a:gd name="T12" fmla="*/ 2147483647 w 19200"/>
              <a:gd name="T13" fmla="*/ 2147483647 h 19345"/>
              <a:gd name="T14" fmla="*/ 2147483647 w 19200"/>
              <a:gd name="T15" fmla="*/ 2147483647 h 19345"/>
              <a:gd name="T16" fmla="*/ 2147483647 w 19200"/>
              <a:gd name="T17" fmla="*/ 2147483647 h 19345"/>
              <a:gd name="T18" fmla="*/ 2147483647 w 19200"/>
              <a:gd name="T19" fmla="*/ 2147483647 h 19345"/>
              <a:gd name="T20" fmla="*/ 2147483647 w 19200"/>
              <a:gd name="T21" fmla="*/ 2147483647 h 19345"/>
              <a:gd name="T22" fmla="*/ 2147483647 w 19200"/>
              <a:gd name="T23" fmla="*/ 2147483647 h 19345"/>
              <a:gd name="T24" fmla="*/ 2147483647 w 19200"/>
              <a:gd name="T25" fmla="*/ 2147483647 h 19345"/>
              <a:gd name="T26" fmla="*/ 2147483647 w 19200"/>
              <a:gd name="T27" fmla="*/ 2147483647 h 19345"/>
              <a:gd name="T28" fmla="*/ 2147483647 w 19200"/>
              <a:gd name="T29" fmla="*/ 2147483647 h 19345"/>
              <a:gd name="T30" fmla="*/ 2147483647 w 19200"/>
              <a:gd name="T31" fmla="*/ 2147483647 h 19345"/>
              <a:gd name="T32" fmla="*/ 2147483647 w 19200"/>
              <a:gd name="T33" fmla="*/ 2147483647 h 19345"/>
              <a:gd name="T34" fmla="*/ 2147483647 w 19200"/>
              <a:gd name="T35" fmla="*/ 2147483647 h 19345"/>
              <a:gd name="T36" fmla="*/ 2147483647 w 19200"/>
              <a:gd name="T37" fmla="*/ 2147483647 h 19345"/>
              <a:gd name="T38" fmla="*/ 2147483647 w 19200"/>
              <a:gd name="T39" fmla="*/ 2147483647 h 19345"/>
              <a:gd name="T40" fmla="*/ 2147483647 w 19200"/>
              <a:gd name="T41" fmla="*/ 2147483647 h 19345"/>
              <a:gd name="T42" fmla="*/ 2147483647 w 19200"/>
              <a:gd name="T43" fmla="*/ 2147483647 h 19345"/>
              <a:gd name="T44" fmla="*/ 2147483647 w 19200"/>
              <a:gd name="T45" fmla="*/ 2147483647 h 19345"/>
              <a:gd name="T46" fmla="*/ 2147483647 w 19200"/>
              <a:gd name="T47" fmla="*/ 2147483647 h 19345"/>
              <a:gd name="T48" fmla="*/ 2147483647 w 19200"/>
              <a:gd name="T49" fmla="*/ 2147483647 h 19345"/>
              <a:gd name="T50" fmla="*/ 2147483647 w 19200"/>
              <a:gd name="T51" fmla="*/ 2147483647 h 19345"/>
              <a:gd name="T52" fmla="*/ 2147483647 w 19200"/>
              <a:gd name="T53" fmla="*/ 2147483647 h 19345"/>
              <a:gd name="T54" fmla="*/ 2147483647 w 19200"/>
              <a:gd name="T55" fmla="*/ 2147483647 h 19345"/>
              <a:gd name="T56" fmla="*/ 2147483647 w 19200"/>
              <a:gd name="T57" fmla="*/ 2147483647 h 19345"/>
              <a:gd name="T58" fmla="*/ 2147483647 w 19200"/>
              <a:gd name="T59" fmla="*/ 2147483647 h 19345"/>
              <a:gd name="T60" fmla="*/ 2147483647 w 19200"/>
              <a:gd name="T61" fmla="*/ 2147483647 h 19345"/>
              <a:gd name="T62" fmla="*/ 2147483647 w 19200"/>
              <a:gd name="T63" fmla="*/ 2147483647 h 19345"/>
              <a:gd name="T64" fmla="*/ 2147483647 w 19200"/>
              <a:gd name="T65" fmla="*/ 2147483647 h 19345"/>
              <a:gd name="T66" fmla="*/ 2147483647 w 19200"/>
              <a:gd name="T67" fmla="*/ 2147483647 h 19345"/>
              <a:gd name="T68" fmla="*/ 2147483647 w 19200"/>
              <a:gd name="T69" fmla="*/ 2147483647 h 19345"/>
              <a:gd name="T70" fmla="*/ 2147483647 w 19200"/>
              <a:gd name="T71" fmla="*/ 2147483647 h 19345"/>
              <a:gd name="T72" fmla="*/ 2147483647 w 19200"/>
              <a:gd name="T73" fmla="*/ 2147483647 h 19345"/>
              <a:gd name="T74" fmla="*/ 2147483647 w 19200"/>
              <a:gd name="T75" fmla="*/ 2147483647 h 19345"/>
              <a:gd name="T76" fmla="*/ 2147483647 w 19200"/>
              <a:gd name="T77" fmla="*/ 2147483647 h 19345"/>
              <a:gd name="T78" fmla="*/ 2147483647 w 19200"/>
              <a:gd name="T79" fmla="*/ 2147483647 h 19345"/>
              <a:gd name="T80" fmla="*/ 2147483647 w 19200"/>
              <a:gd name="T81" fmla="*/ 2147483647 h 19345"/>
              <a:gd name="T82" fmla="*/ 2147483647 w 19200"/>
              <a:gd name="T83" fmla="*/ 2147483647 h 19345"/>
              <a:gd name="T84" fmla="*/ 2147483647 w 19200"/>
              <a:gd name="T85" fmla="*/ 2147483647 h 19345"/>
              <a:gd name="T86" fmla="*/ 2147483647 w 19200"/>
              <a:gd name="T87" fmla="*/ 2147483647 h 19345"/>
              <a:gd name="T88" fmla="*/ 2147483647 w 19200"/>
              <a:gd name="T89" fmla="*/ 2147483647 h 19345"/>
              <a:gd name="T90" fmla="*/ 2147483647 w 19200"/>
              <a:gd name="T91" fmla="*/ 2147483647 h 19345"/>
              <a:gd name="T92" fmla="*/ 2147483647 w 19200"/>
              <a:gd name="T93" fmla="*/ 2147483647 h 19345"/>
              <a:gd name="T94" fmla="*/ 2147483647 w 19200"/>
              <a:gd name="T95" fmla="*/ 2147483647 h 19345"/>
              <a:gd name="T96" fmla="*/ 2147483647 w 19200"/>
              <a:gd name="T97" fmla="*/ 2147483647 h 19345"/>
              <a:gd name="T98" fmla="*/ 2147483647 w 19200"/>
              <a:gd name="T99" fmla="*/ 2147483647 h 19345"/>
              <a:gd name="T100" fmla="*/ 2147483647 w 19200"/>
              <a:gd name="T101" fmla="*/ 2147483647 h 19345"/>
              <a:gd name="T102" fmla="*/ 2147483647 w 19200"/>
              <a:gd name="T103" fmla="*/ 2147483647 h 19345"/>
              <a:gd name="T104" fmla="*/ 2147483647 w 19200"/>
              <a:gd name="T105" fmla="*/ 2147483647 h 19345"/>
              <a:gd name="T106" fmla="*/ 2147483647 w 19200"/>
              <a:gd name="T107" fmla="*/ 2147483647 h 19345"/>
              <a:gd name="T108" fmla="*/ 2147483647 w 19200"/>
              <a:gd name="T109" fmla="*/ 2147483647 h 19345"/>
              <a:gd name="T110" fmla="*/ 2147483647 w 19200"/>
              <a:gd name="T111" fmla="*/ 2147483647 h 19345"/>
              <a:gd name="T112" fmla="*/ 2147483647 w 19200"/>
              <a:gd name="T113" fmla="*/ 2147483647 h 19345"/>
              <a:gd name="T114" fmla="*/ 2147483647 w 19200"/>
              <a:gd name="T115" fmla="*/ 2147483647 h 19345"/>
              <a:gd name="T116" fmla="*/ 2147483647 w 19200"/>
              <a:gd name="T117" fmla="*/ 2147483647 h 19345"/>
              <a:gd name="T118" fmla="*/ 2147483647 w 19200"/>
              <a:gd name="T119" fmla="*/ 2147483647 h 19345"/>
              <a:gd name="T120" fmla="*/ 2147483647 w 19200"/>
              <a:gd name="T121" fmla="*/ 2147483647 h 19345"/>
              <a:gd name="T122" fmla="*/ 2147483647 w 19200"/>
              <a:gd name="T123" fmla="*/ 2147483647 h 19345"/>
              <a:gd name="T124" fmla="*/ 2147483647 w 19200"/>
              <a:gd name="T125" fmla="*/ 0 h 1934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200"/>
              <a:gd name="T190" fmla="*/ 0 h 19345"/>
              <a:gd name="T191" fmla="*/ 19200 w 19200"/>
              <a:gd name="T192" fmla="*/ 19345 h 1934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93B77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57348" name="Shape 669"/>
          <p:cNvSpPr>
            <a:spLocks/>
          </p:cNvSpPr>
          <p:nvPr/>
        </p:nvSpPr>
        <p:spPr bwMode="auto">
          <a:xfrm>
            <a:off x="468313" y="3219450"/>
            <a:ext cx="549275" cy="938213"/>
          </a:xfrm>
          <a:custGeom>
            <a:avLst/>
            <a:gdLst>
              <a:gd name="T0" fmla="*/ 2147483647 w 11730"/>
              <a:gd name="T1" fmla="*/ 2147483647 h 20002"/>
              <a:gd name="T2" fmla="*/ 2147483647 w 11730"/>
              <a:gd name="T3" fmla="*/ 2147483647 h 20002"/>
              <a:gd name="T4" fmla="*/ 2147483647 w 11730"/>
              <a:gd name="T5" fmla="*/ 2147483647 h 20002"/>
              <a:gd name="T6" fmla="*/ 2147483647 w 11730"/>
              <a:gd name="T7" fmla="*/ 2147483647 h 20002"/>
              <a:gd name="T8" fmla="*/ 2147483647 w 11730"/>
              <a:gd name="T9" fmla="*/ 2147483647 h 20002"/>
              <a:gd name="T10" fmla="*/ 2147483647 w 11730"/>
              <a:gd name="T11" fmla="*/ 2147483647 h 20002"/>
              <a:gd name="T12" fmla="*/ 2147483647 w 11730"/>
              <a:gd name="T13" fmla="*/ 2147483647 h 20002"/>
              <a:gd name="T14" fmla="*/ 2147483647 w 11730"/>
              <a:gd name="T15" fmla="*/ 2147483647 h 20002"/>
              <a:gd name="T16" fmla="*/ 2147483647 w 11730"/>
              <a:gd name="T17" fmla="*/ 2147483647 h 20002"/>
              <a:gd name="T18" fmla="*/ 2147483647 w 11730"/>
              <a:gd name="T19" fmla="*/ 2147483647 h 20002"/>
              <a:gd name="T20" fmla="*/ 2147483647 w 11730"/>
              <a:gd name="T21" fmla="*/ 2147483647 h 20002"/>
              <a:gd name="T22" fmla="*/ 2147483647 w 11730"/>
              <a:gd name="T23" fmla="*/ 2147483647 h 20002"/>
              <a:gd name="T24" fmla="*/ 2147483647 w 11730"/>
              <a:gd name="T25" fmla="*/ 2147483647 h 20002"/>
              <a:gd name="T26" fmla="*/ 2147483647 w 11730"/>
              <a:gd name="T27" fmla="*/ 2147483647 h 20002"/>
              <a:gd name="T28" fmla="*/ 2147483647 w 11730"/>
              <a:gd name="T29" fmla="*/ 2147483647 h 20002"/>
              <a:gd name="T30" fmla="*/ 2147483647 w 11730"/>
              <a:gd name="T31" fmla="*/ 2147483647 h 20002"/>
              <a:gd name="T32" fmla="*/ 2147483647 w 11730"/>
              <a:gd name="T33" fmla="*/ 2147483647 h 20002"/>
              <a:gd name="T34" fmla="*/ 2147483647 w 11730"/>
              <a:gd name="T35" fmla="*/ 2147483647 h 20002"/>
              <a:gd name="T36" fmla="*/ 2147483647 w 11730"/>
              <a:gd name="T37" fmla="*/ 2147483647 h 20002"/>
              <a:gd name="T38" fmla="*/ 2147483647 w 11730"/>
              <a:gd name="T39" fmla="*/ 2147483647 h 20002"/>
              <a:gd name="T40" fmla="*/ 2147483647 w 11730"/>
              <a:gd name="T41" fmla="*/ 2147483647 h 20002"/>
              <a:gd name="T42" fmla="*/ 2147483647 w 11730"/>
              <a:gd name="T43" fmla="*/ 2147483647 h 20002"/>
              <a:gd name="T44" fmla="*/ 2147483647 w 11730"/>
              <a:gd name="T45" fmla="*/ 2147483647 h 20002"/>
              <a:gd name="T46" fmla="*/ 2147483647 w 11730"/>
              <a:gd name="T47" fmla="*/ 2147483647 h 20002"/>
              <a:gd name="T48" fmla="*/ 2147483647 w 11730"/>
              <a:gd name="T49" fmla="*/ 2147483647 h 20002"/>
              <a:gd name="T50" fmla="*/ 2147483647 w 11730"/>
              <a:gd name="T51" fmla="*/ 2147483647 h 20002"/>
              <a:gd name="T52" fmla="*/ 2147483647 w 11730"/>
              <a:gd name="T53" fmla="*/ 2147483647 h 20002"/>
              <a:gd name="T54" fmla="*/ 2147483647 w 11730"/>
              <a:gd name="T55" fmla="*/ 2147483647 h 20002"/>
              <a:gd name="T56" fmla="*/ 2147483647 w 11730"/>
              <a:gd name="T57" fmla="*/ 2147483647 h 20002"/>
              <a:gd name="T58" fmla="*/ 2147483647 w 11730"/>
              <a:gd name="T59" fmla="*/ 2147483647 h 20002"/>
              <a:gd name="T60" fmla="*/ 2147483647 w 11730"/>
              <a:gd name="T61" fmla="*/ 2147483647 h 20002"/>
              <a:gd name="T62" fmla="*/ 2147483647 w 11730"/>
              <a:gd name="T63" fmla="*/ 2147483647 h 20002"/>
              <a:gd name="T64" fmla="*/ 2147483647 w 11730"/>
              <a:gd name="T65" fmla="*/ 2147483647 h 20002"/>
              <a:gd name="T66" fmla="*/ 2147483647 w 11730"/>
              <a:gd name="T67" fmla="*/ 2147483647 h 20002"/>
              <a:gd name="T68" fmla="*/ 2147483647 w 11730"/>
              <a:gd name="T69" fmla="*/ 2147483647 h 20002"/>
              <a:gd name="T70" fmla="*/ 2147483647 w 11730"/>
              <a:gd name="T71" fmla="*/ 2147483647 h 20002"/>
              <a:gd name="T72" fmla="*/ 2147483647 w 11730"/>
              <a:gd name="T73" fmla="*/ 2147483647 h 20002"/>
              <a:gd name="T74" fmla="*/ 2147483647 w 11730"/>
              <a:gd name="T75" fmla="*/ 2147483647 h 20002"/>
              <a:gd name="T76" fmla="*/ 2147483647 w 11730"/>
              <a:gd name="T77" fmla="*/ 2147483647 h 20002"/>
              <a:gd name="T78" fmla="*/ 2147483647 w 11730"/>
              <a:gd name="T79" fmla="*/ 2147483647 h 20002"/>
              <a:gd name="T80" fmla="*/ 2147483647 w 11730"/>
              <a:gd name="T81" fmla="*/ 2147483647 h 20002"/>
              <a:gd name="T82" fmla="*/ 2147483647 w 11730"/>
              <a:gd name="T83" fmla="*/ 2147483647 h 20002"/>
              <a:gd name="T84" fmla="*/ 2147483647 w 11730"/>
              <a:gd name="T85" fmla="*/ 2147483647 h 20002"/>
              <a:gd name="T86" fmla="*/ 2147483647 w 11730"/>
              <a:gd name="T87" fmla="*/ 2147483647 h 20002"/>
              <a:gd name="T88" fmla="*/ 2147483647 w 11730"/>
              <a:gd name="T89" fmla="*/ 2147483647 h 20002"/>
              <a:gd name="T90" fmla="*/ 2147483647 w 11730"/>
              <a:gd name="T91" fmla="*/ 2147483647 h 20002"/>
              <a:gd name="T92" fmla="*/ 2147483647 w 11730"/>
              <a:gd name="T93" fmla="*/ 2147483647 h 20002"/>
              <a:gd name="T94" fmla="*/ 2147483647 w 11730"/>
              <a:gd name="T95" fmla="*/ 2147483647 h 20002"/>
              <a:gd name="T96" fmla="*/ 2147483647 w 11730"/>
              <a:gd name="T97" fmla="*/ 2147483647 h 20002"/>
              <a:gd name="T98" fmla="*/ 2147483647 w 11730"/>
              <a:gd name="T99" fmla="*/ 2147483647 h 20002"/>
              <a:gd name="T100" fmla="*/ 2147483647 w 11730"/>
              <a:gd name="T101" fmla="*/ 2147483647 h 20002"/>
              <a:gd name="T102" fmla="*/ 2147483647 w 11730"/>
              <a:gd name="T103" fmla="*/ 2147483647 h 20002"/>
              <a:gd name="T104" fmla="*/ 2147483647 w 11730"/>
              <a:gd name="T105" fmla="*/ 2147483647 h 20002"/>
              <a:gd name="T106" fmla="*/ 2147483647 w 11730"/>
              <a:gd name="T107" fmla="*/ 2147483647 h 20002"/>
              <a:gd name="T108" fmla="*/ 2147483647 w 11730"/>
              <a:gd name="T109" fmla="*/ 2147483647 h 20002"/>
              <a:gd name="T110" fmla="*/ 2147483647 w 11730"/>
              <a:gd name="T111" fmla="*/ 2147483647 h 20002"/>
              <a:gd name="T112" fmla="*/ 2147483647 w 11730"/>
              <a:gd name="T113" fmla="*/ 2147483647 h 20002"/>
              <a:gd name="T114" fmla="*/ 2147483647 w 11730"/>
              <a:gd name="T115" fmla="*/ 2147483647 h 20002"/>
              <a:gd name="T116" fmla="*/ 2147483647 w 11730"/>
              <a:gd name="T117" fmla="*/ 2147483647 h 20002"/>
              <a:gd name="T118" fmla="*/ 2147483647 w 11730"/>
              <a:gd name="T119" fmla="*/ 2147483647 h 20002"/>
              <a:gd name="T120" fmla="*/ 2147483647 w 11730"/>
              <a:gd name="T121" fmla="*/ 2147483647 h 20002"/>
              <a:gd name="T122" fmla="*/ 2147483647 w 11730"/>
              <a:gd name="T123" fmla="*/ 2147483647 h 200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730"/>
              <a:gd name="T187" fmla="*/ 0 h 20002"/>
              <a:gd name="T188" fmla="*/ 11730 w 11730"/>
              <a:gd name="T189" fmla="*/ 20002 h 200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7B228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4" descr="10 к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95263"/>
            <a:ext cx="8424862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4" name="Rectangle 2"/>
          <p:cNvSpPr txBox="1">
            <a:spLocks noGrp="1"/>
          </p:cNvSpPr>
          <p:nvPr>
            <p:ph type="title" idx="4294967295"/>
          </p:nvPr>
        </p:nvSpPr>
        <p:spPr>
          <a:xfrm>
            <a:off x="3276600" y="1779588"/>
            <a:ext cx="2879725" cy="857250"/>
          </a:xfrm>
        </p:spPr>
        <p:txBody>
          <a:bodyPr/>
          <a:lstStyle/>
          <a:p>
            <a:r>
              <a:rPr lang="ru-RU" sz="3200" b="1" smtClean="0">
                <a:solidFill>
                  <a:srgbClr val="669900"/>
                </a:solidFill>
                <a:latin typeface="Arial" charset="0"/>
                <a:cs typeface="Arial" charset="0"/>
              </a:rPr>
              <a:t>оценивание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hape 649"/>
          <p:cNvSpPr txBox="1">
            <a:spLocks noGrp="1"/>
          </p:cNvSpPr>
          <p:nvPr>
            <p:ph type="ctrTitle" idx="4294967295"/>
          </p:nvPr>
        </p:nvSpPr>
        <p:spPr>
          <a:xfrm>
            <a:off x="971550" y="3508375"/>
            <a:ext cx="5154613" cy="987425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SzPts val="4800"/>
              <a:buFont typeface="Yellowtail"/>
              <a:buNone/>
            </a:pPr>
            <a: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  <a:t>6.</a:t>
            </a:r>
            <a:r>
              <a:rPr lang="ru-RU" sz="4800" smtClean="0">
                <a:solidFill>
                  <a:srgbClr val="FFFFFF"/>
                </a:solidFill>
                <a:latin typeface="Neuton"/>
                <a:cs typeface="Arial" charset="0"/>
                <a:sym typeface="Neuton"/>
              </a:rPr>
              <a:t/>
            </a:r>
            <a:br>
              <a:rPr lang="ru-RU" sz="4800" smtClean="0">
                <a:solidFill>
                  <a:srgbClr val="FFFFFF"/>
                </a:solidFill>
                <a:latin typeface="Neuton"/>
                <a:cs typeface="Arial" charset="0"/>
                <a:sym typeface="Neuton"/>
              </a:rPr>
            </a:br>
            <a:r>
              <a:rPr lang="ru-RU" sz="4800" i="1" smtClean="0">
                <a:solidFill>
                  <a:srgbClr val="FFFFFF"/>
                </a:solidFill>
                <a:latin typeface="Arial" charset="0"/>
                <a:cs typeface="Arial" charset="0"/>
                <a:sym typeface="Neuton"/>
              </a:rPr>
              <a:t>Используемые материалы </a:t>
            </a:r>
            <a:endParaRPr lang="ru-RU" sz="4800" i="1" smtClean="0">
              <a:solidFill>
                <a:srgbClr val="FFFFFF"/>
              </a:solidFill>
              <a:latin typeface="Arial" charset="0"/>
              <a:cs typeface="Arial" charset="0"/>
              <a:sym typeface="Yellowtai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hape 821"/>
          <p:cNvSpPr txBox="1">
            <a:spLocks noGrp="1"/>
          </p:cNvSpPr>
          <p:nvPr>
            <p:ph type="title"/>
          </p:nvPr>
        </p:nvSpPr>
        <p:spPr>
          <a:xfrm>
            <a:off x="611188" y="555625"/>
            <a:ext cx="6010275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97BFAC"/>
              </a:buClr>
              <a:buFont typeface="Yellowtail"/>
              <a:buNone/>
            </a:pPr>
            <a:r>
              <a:rPr lang="ru-RU" sz="3000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Оборудование:</a:t>
            </a:r>
          </a:p>
        </p:txBody>
      </p:sp>
      <p:sp>
        <p:nvSpPr>
          <p:cNvPr id="62466" name="Shape 822"/>
          <p:cNvSpPr txBox="1">
            <a:spLocks noGrp="1"/>
          </p:cNvSpPr>
          <p:nvPr>
            <p:ph type="body" idx="1"/>
          </p:nvPr>
        </p:nvSpPr>
        <p:spPr>
          <a:xfrm>
            <a:off x="628650" y="1504950"/>
            <a:ext cx="6010275" cy="3255963"/>
          </a:xfrm>
        </p:spPr>
        <p:txBody>
          <a:bodyPr/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SzPts val="1600"/>
              <a:buFont typeface="Neuton"/>
              <a:buChar char="✢"/>
            </a:pPr>
            <a:r>
              <a:rPr lang="ru-RU" sz="2000" smtClean="0">
                <a:latin typeface="Arial" charset="0"/>
                <a:cs typeface="Arial" charset="0"/>
                <a:sym typeface="Neuton"/>
              </a:rPr>
              <a:t>Мультимедийный проектор</a:t>
            </a:r>
            <a:r>
              <a:rPr lang="en-US" sz="2000" smtClean="0">
                <a:latin typeface="Arial" charset="0"/>
                <a:cs typeface="Arial" charset="0"/>
                <a:sym typeface="Neuton"/>
              </a:rPr>
              <a:t>;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SzPts val="1600"/>
              <a:buFont typeface="Neuton"/>
              <a:buChar char="✢"/>
            </a:pPr>
            <a:r>
              <a:rPr lang="ru-RU" sz="2000" smtClean="0">
                <a:latin typeface="Arial" charset="0"/>
                <a:cs typeface="Arial" charset="0"/>
                <a:sym typeface="Neuton"/>
              </a:rPr>
              <a:t>Smart-доска</a:t>
            </a:r>
            <a:r>
              <a:rPr lang="en-US" sz="2000" smtClean="0">
                <a:latin typeface="Arial" charset="0"/>
                <a:cs typeface="Arial" charset="0"/>
                <a:sym typeface="Neuton"/>
              </a:rPr>
              <a:t>;</a:t>
            </a:r>
            <a:r>
              <a:rPr lang="ru-RU" sz="2000" smtClean="0">
                <a:latin typeface="Arial" charset="0"/>
                <a:cs typeface="Arial" charset="0"/>
                <a:sym typeface="Neuton"/>
              </a:rPr>
              <a:t> </a:t>
            </a:r>
            <a:endParaRPr lang="en-US" sz="2000" smtClean="0">
              <a:latin typeface="Arial" charset="0"/>
              <a:cs typeface="Arial" charset="0"/>
              <a:sym typeface="Neuton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SzPts val="1600"/>
              <a:buFont typeface="Neuton"/>
              <a:buChar char="✢"/>
            </a:pPr>
            <a:r>
              <a:rPr lang="ru-RU" sz="2000" smtClean="0">
                <a:latin typeface="Arial" charset="0"/>
                <a:cs typeface="Arial" charset="0"/>
                <a:sym typeface="Neuton"/>
              </a:rPr>
              <a:t>15 персональных ученических компьютеров; </a:t>
            </a: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SzPts val="1600"/>
              <a:buFont typeface="Neuton"/>
              <a:buChar char="✢"/>
            </a:pPr>
            <a:r>
              <a:rPr lang="ru-RU" sz="2000" smtClean="0">
                <a:latin typeface="Arial" charset="0"/>
                <a:cs typeface="Arial" charset="0"/>
                <a:sym typeface="Neuton"/>
              </a:rPr>
              <a:t>1 учительский компьютер</a:t>
            </a:r>
            <a:r>
              <a:rPr lang="en-US" sz="2000" smtClean="0">
                <a:latin typeface="Arial" charset="0"/>
                <a:cs typeface="Arial" charset="0"/>
                <a:sym typeface="Neuton"/>
              </a:rPr>
              <a:t>;</a:t>
            </a:r>
            <a:r>
              <a:rPr lang="ru-RU" sz="2000" smtClean="0">
                <a:latin typeface="Arial" charset="0"/>
                <a:cs typeface="Arial" charset="0"/>
                <a:sym typeface="Neuton"/>
              </a:rPr>
              <a:t> </a:t>
            </a:r>
            <a:endParaRPr lang="en-US" sz="2000" smtClean="0">
              <a:latin typeface="Arial" charset="0"/>
              <a:cs typeface="Arial" charset="0"/>
              <a:sym typeface="Neuton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SzPts val="1600"/>
              <a:buFont typeface="Neuton"/>
              <a:buChar char="✢"/>
            </a:pPr>
            <a:r>
              <a:rPr lang="ru-RU" sz="2000" smtClean="0">
                <a:latin typeface="Arial" charset="0"/>
                <a:cs typeface="Arial" charset="0"/>
                <a:sym typeface="Neuton"/>
              </a:rPr>
              <a:t>Классная комната, оборудованная интернетом </a:t>
            </a:r>
            <a:endParaRPr lang="ru-RU" sz="2000" smtClean="0">
              <a:solidFill>
                <a:srgbClr val="666666"/>
              </a:solidFill>
              <a:latin typeface="Neuton"/>
              <a:cs typeface="Arial" charset="0"/>
              <a:sym typeface="Neuton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SzPts val="1600"/>
              <a:buFont typeface="Neuton"/>
              <a:buChar char="✢"/>
            </a:pPr>
            <a:endParaRPr lang="ru-RU" sz="2000" smtClean="0">
              <a:latin typeface="Arial" charset="0"/>
              <a:cs typeface="Arial" charset="0"/>
              <a:sym typeface="Neuton"/>
            </a:endParaRPr>
          </a:p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SzPts val="1600"/>
              <a:buFont typeface="Neuton"/>
              <a:buChar char="✢"/>
            </a:pPr>
            <a:endParaRPr lang="en-US" smtClean="0">
              <a:latin typeface="Arial" charset="0"/>
              <a:cs typeface="Arial" charset="0"/>
              <a:sym typeface="Neut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hape 649"/>
          <p:cNvSpPr txBox="1">
            <a:spLocks noGrp="1"/>
          </p:cNvSpPr>
          <p:nvPr>
            <p:ph type="ctrTitle"/>
          </p:nvPr>
        </p:nvSpPr>
        <p:spPr>
          <a:xfrm>
            <a:off x="971550" y="3508375"/>
            <a:ext cx="5154613" cy="9874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Yellowtail"/>
              <a:buNone/>
            </a:pPr>
            <a:r>
              <a:rPr lang="ru-RU" smtClean="0">
                <a:latin typeface="Verdana" pitchFamily="34" charset="0"/>
                <a:cs typeface="Arial" charset="0"/>
                <a:sym typeface="Neuton"/>
              </a:rPr>
              <a:t>1.</a:t>
            </a:r>
            <a:r>
              <a:rPr lang="ru-RU" smtClean="0">
                <a:latin typeface="Neuton"/>
                <a:cs typeface="Arial" charset="0"/>
                <a:sym typeface="Neuton"/>
              </a:rPr>
              <a:t/>
            </a:r>
            <a:br>
              <a:rPr lang="ru-RU" smtClean="0">
                <a:latin typeface="Neuton"/>
                <a:cs typeface="Arial" charset="0"/>
                <a:sym typeface="Neuton"/>
              </a:rPr>
            </a:br>
            <a:r>
              <a:rPr lang="ru-RU" i="1" smtClean="0">
                <a:latin typeface="Arial" charset="0"/>
                <a:cs typeface="Arial" charset="0"/>
                <a:sym typeface="Neuton"/>
              </a:rPr>
              <a:t>Постановка проблемы. </a:t>
            </a:r>
            <a:br>
              <a:rPr lang="ru-RU" i="1" smtClean="0">
                <a:latin typeface="Arial" charset="0"/>
                <a:cs typeface="Arial" charset="0"/>
                <a:sym typeface="Neuton"/>
              </a:rPr>
            </a:br>
            <a:r>
              <a:rPr lang="ru-RU" i="1" smtClean="0">
                <a:latin typeface="Arial" charset="0"/>
                <a:cs typeface="Arial" charset="0"/>
                <a:sym typeface="Yellowtail"/>
              </a:rPr>
              <a:t>Цели и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hape 649"/>
          <p:cNvSpPr txBox="1">
            <a:spLocks noGrp="1"/>
          </p:cNvSpPr>
          <p:nvPr>
            <p:ph type="ctrTitle" idx="4294967295"/>
          </p:nvPr>
        </p:nvSpPr>
        <p:spPr>
          <a:xfrm>
            <a:off x="971550" y="3508375"/>
            <a:ext cx="5154613" cy="987425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SzPts val="4800"/>
              <a:buFont typeface="Yellowtail"/>
              <a:buNone/>
            </a:pPr>
            <a: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  <a:t>7.</a:t>
            </a:r>
            <a:r>
              <a:rPr lang="ru-RU" sz="4800" smtClean="0">
                <a:solidFill>
                  <a:srgbClr val="FFFFFF"/>
                </a:solidFill>
                <a:latin typeface="Neuton"/>
                <a:cs typeface="Arial" charset="0"/>
                <a:sym typeface="Neuton"/>
              </a:rPr>
              <a:t/>
            </a:r>
            <a:br>
              <a:rPr lang="ru-RU" sz="4800" smtClean="0">
                <a:solidFill>
                  <a:srgbClr val="FFFFFF"/>
                </a:solidFill>
                <a:latin typeface="Neuton"/>
                <a:cs typeface="Arial" charset="0"/>
                <a:sym typeface="Neuton"/>
              </a:rPr>
            </a:br>
            <a:r>
              <a:rPr lang="ru-RU" sz="4800" i="1" smtClean="0">
                <a:solidFill>
                  <a:srgbClr val="FFFFFF"/>
                </a:solidFill>
                <a:latin typeface="Arial" charset="0"/>
                <a:cs typeface="Arial" charset="0"/>
                <a:sym typeface="Neuton"/>
              </a:rPr>
              <a:t>Конкурентные преимущества  </a:t>
            </a:r>
            <a:endParaRPr lang="ru-RU" sz="4800" i="1" smtClean="0">
              <a:solidFill>
                <a:srgbClr val="FFFFFF"/>
              </a:solidFill>
              <a:latin typeface="Arial" charset="0"/>
              <a:cs typeface="Arial" charset="0"/>
              <a:sym typeface="Yellowtai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hape 681"/>
          <p:cNvSpPr txBox="1">
            <a:spLocks noGrp="1"/>
          </p:cNvSpPr>
          <p:nvPr>
            <p:ph type="title"/>
          </p:nvPr>
        </p:nvSpPr>
        <p:spPr>
          <a:xfrm>
            <a:off x="611188" y="555625"/>
            <a:ext cx="6010275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97BFAC"/>
              </a:buClr>
              <a:buFont typeface="Yellowtail"/>
              <a:buNone/>
            </a:pPr>
            <a:r>
              <a:rPr lang="ru-RU" sz="3000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Конкурентные преимущества</a:t>
            </a:r>
          </a:p>
        </p:txBody>
      </p:sp>
      <p:sp>
        <p:nvSpPr>
          <p:cNvPr id="66562" name="Shape 682"/>
          <p:cNvSpPr txBox="1">
            <a:spLocks noGrp="1"/>
          </p:cNvSpPr>
          <p:nvPr>
            <p:ph type="body" idx="1"/>
          </p:nvPr>
        </p:nvSpPr>
        <p:spPr>
          <a:xfrm>
            <a:off x="611188" y="1563688"/>
            <a:ext cx="1936750" cy="278923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b="1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Для детей</a:t>
            </a:r>
          </a:p>
          <a:p>
            <a:pPr marL="0" indent="0" eaLnBrk="1" hangingPunct="1">
              <a:lnSpc>
                <a:spcPct val="90000"/>
              </a:lnSpc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Большое количество практических и интерактивных работ, возможность разрабатывать и создавать игры и программы самостоятельно</a:t>
            </a:r>
          </a:p>
        </p:txBody>
      </p:sp>
      <p:sp>
        <p:nvSpPr>
          <p:cNvPr id="66563" name="Shape 683"/>
          <p:cNvSpPr txBox="1">
            <a:spLocks noGrp="1"/>
          </p:cNvSpPr>
          <p:nvPr>
            <p:ph type="body" idx="2"/>
          </p:nvPr>
        </p:nvSpPr>
        <p:spPr>
          <a:xfrm>
            <a:off x="2665413" y="1581150"/>
            <a:ext cx="1978025" cy="278923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b="1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Для родителей</a:t>
            </a:r>
          </a:p>
          <a:p>
            <a:pPr marL="0" indent="0" eaLnBrk="1" hangingPunct="1">
              <a:lnSpc>
                <a:spcPct val="80000"/>
              </a:lnSpc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Дети осваивают востребованные специальности.</a:t>
            </a:r>
          </a:p>
          <a:p>
            <a:pPr marL="0" indent="0" eaLnBrk="1" hangingPunct="1">
              <a:lnSpc>
                <a:spcPct val="80000"/>
              </a:lnSpc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z="1600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Благодаря развитию логического и аналитического мышления нет проблем с освоением точных наук. </a:t>
            </a:r>
          </a:p>
        </p:txBody>
      </p:sp>
      <p:sp>
        <p:nvSpPr>
          <p:cNvPr id="66564" name="Shape 684"/>
          <p:cNvSpPr txBox="1">
            <a:spLocks noGrp="1"/>
          </p:cNvSpPr>
          <p:nvPr>
            <p:ph type="body" idx="3"/>
          </p:nvPr>
        </p:nvSpPr>
        <p:spPr>
          <a:xfrm>
            <a:off x="4716463" y="1563688"/>
            <a:ext cx="2879725" cy="2789237"/>
          </a:xfrm>
        </p:spPr>
        <p:txBody>
          <a:bodyPr/>
          <a:lstStyle/>
          <a:p>
            <a:pPr marL="0" indent="0" eaLnBrk="1" hangingPunct="1"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b="1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Для школы</a:t>
            </a:r>
          </a:p>
          <a:p>
            <a:pPr marL="0" indent="0" eaLnBrk="1" hangingPunct="1"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Высокомотивированные ученики.</a:t>
            </a:r>
          </a:p>
          <a:p>
            <a:pPr marL="0" indent="0" eaLnBrk="1" hangingPunct="1">
              <a:spcAft>
                <a:spcPct val="0"/>
              </a:spcAft>
              <a:buClr>
                <a:srgbClr val="BDCC64"/>
              </a:buClr>
              <a:buFont typeface="Neuton"/>
              <a:buNone/>
            </a:pPr>
            <a:r>
              <a:rPr lang="ru-RU" smtClean="0">
                <a:solidFill>
                  <a:srgbClr val="666666"/>
                </a:solidFill>
                <a:latin typeface="Arial" charset="0"/>
                <a:cs typeface="Arial" charset="0"/>
                <a:sym typeface="Neuton"/>
              </a:rPr>
              <a:t>Участие в конкурсах, конференциях. Развитие передовых направлений обучения.</a:t>
            </a:r>
          </a:p>
        </p:txBody>
      </p:sp>
      <p:sp>
        <p:nvSpPr>
          <p:cNvPr id="66565" name="Shape 845"/>
          <p:cNvSpPr>
            <a:spLocks/>
          </p:cNvSpPr>
          <p:nvPr/>
        </p:nvSpPr>
        <p:spPr bwMode="auto">
          <a:xfrm>
            <a:off x="1042988" y="268288"/>
            <a:ext cx="290512" cy="284162"/>
          </a:xfrm>
          <a:custGeom>
            <a:avLst/>
            <a:gdLst>
              <a:gd name="T0" fmla="*/ 148676 w 15501"/>
              <a:gd name="T1" fmla="*/ 39031 h 15063"/>
              <a:gd name="T2" fmla="*/ 160521 w 15501"/>
              <a:gd name="T3" fmla="*/ 44993 h 15063"/>
              <a:gd name="T4" fmla="*/ 168280 w 15501"/>
              <a:gd name="T5" fmla="*/ 55557 h 15063"/>
              <a:gd name="T6" fmla="*/ 181043 w 15501"/>
              <a:gd name="T7" fmla="*/ 81723 h 15063"/>
              <a:gd name="T8" fmla="*/ 280467 w 15501"/>
              <a:gd name="T9" fmla="*/ 112020 h 15063"/>
              <a:gd name="T10" fmla="*/ 41044 w 15501"/>
              <a:gd name="T11" fmla="*/ 110171 h 15063"/>
              <a:gd name="T12" fmla="*/ 186515 w 15501"/>
              <a:gd name="T13" fmla="*/ 90891 h 15063"/>
              <a:gd name="T14" fmla="*/ 74348 w 15501"/>
              <a:gd name="T15" fmla="*/ 105587 h 15063"/>
              <a:gd name="T16" fmla="*/ 91215 w 15501"/>
              <a:gd name="T17" fmla="*/ 105587 h 15063"/>
              <a:gd name="T18" fmla="*/ 263599 w 15501"/>
              <a:gd name="T19" fmla="*/ 117981 h 15063"/>
              <a:gd name="T20" fmla="*/ 106264 w 15501"/>
              <a:gd name="T21" fmla="*/ 110171 h 15063"/>
              <a:gd name="T22" fmla="*/ 113105 w 15501"/>
              <a:gd name="T23" fmla="*/ 112473 h 15063"/>
              <a:gd name="T24" fmla="*/ 140917 w 15501"/>
              <a:gd name="T25" fmla="*/ 17450 h 15063"/>
              <a:gd name="T26" fmla="*/ 122232 w 15501"/>
              <a:gd name="T27" fmla="*/ 111548 h 15063"/>
              <a:gd name="T28" fmla="*/ 137731 w 15501"/>
              <a:gd name="T29" fmla="*/ 22959 h 15063"/>
              <a:gd name="T30" fmla="*/ 121764 w 15501"/>
              <a:gd name="T31" fmla="*/ 122565 h 15063"/>
              <a:gd name="T32" fmla="*/ 191088 w 15501"/>
              <a:gd name="T33" fmla="*/ 97324 h 15063"/>
              <a:gd name="T34" fmla="*/ 196561 w 15501"/>
              <a:gd name="T35" fmla="*/ 100531 h 15063"/>
              <a:gd name="T36" fmla="*/ 162358 w 15501"/>
              <a:gd name="T37" fmla="*/ 139091 h 15063"/>
              <a:gd name="T38" fmla="*/ 232132 w 15501"/>
              <a:gd name="T39" fmla="*/ 128074 h 15063"/>
              <a:gd name="T40" fmla="*/ 214796 w 15501"/>
              <a:gd name="T41" fmla="*/ 133130 h 15063"/>
              <a:gd name="T42" fmla="*/ 218451 w 15501"/>
              <a:gd name="T43" fmla="*/ 145052 h 15063"/>
              <a:gd name="T44" fmla="*/ 230296 w 15501"/>
              <a:gd name="T45" fmla="*/ 156541 h 15063"/>
              <a:gd name="T46" fmla="*/ 167362 w 15501"/>
              <a:gd name="T47" fmla="*/ 160672 h 15063"/>
              <a:gd name="T48" fmla="*/ 196092 w 15501"/>
              <a:gd name="T49" fmla="*/ 156994 h 15063"/>
              <a:gd name="T50" fmla="*/ 175121 w 15501"/>
              <a:gd name="T51" fmla="*/ 143222 h 15063"/>
              <a:gd name="T52" fmla="*/ 15518 w 15501"/>
              <a:gd name="T53" fmla="*/ 116604 h 15063"/>
              <a:gd name="T54" fmla="*/ 88029 w 15501"/>
              <a:gd name="T55" fmla="*/ 171218 h 15063"/>
              <a:gd name="T56" fmla="*/ 19622 w 15501"/>
              <a:gd name="T57" fmla="*/ 120264 h 15063"/>
              <a:gd name="T58" fmla="*/ 189252 w 15501"/>
              <a:gd name="T59" fmla="*/ 167086 h 15063"/>
              <a:gd name="T60" fmla="*/ 131340 w 15501"/>
              <a:gd name="T61" fmla="*/ 186366 h 15063"/>
              <a:gd name="T62" fmla="*/ 211610 w 15501"/>
              <a:gd name="T63" fmla="*/ 176726 h 15063"/>
              <a:gd name="T64" fmla="*/ 194724 w 15501"/>
              <a:gd name="T65" fmla="*/ 198308 h 15063"/>
              <a:gd name="T66" fmla="*/ 185147 w 15501"/>
              <a:gd name="T67" fmla="*/ 197383 h 15063"/>
              <a:gd name="T68" fmla="*/ 202933 w 15501"/>
              <a:gd name="T69" fmla="*/ 221719 h 15063"/>
              <a:gd name="T70" fmla="*/ 141836 w 15501"/>
              <a:gd name="T71" fmla="*/ 211626 h 15063"/>
              <a:gd name="T72" fmla="*/ 221637 w 15501"/>
              <a:gd name="T73" fmla="*/ 222644 h 15063"/>
              <a:gd name="T74" fmla="*/ 122682 w 15501"/>
              <a:gd name="T75" fmla="*/ 214834 h 15063"/>
              <a:gd name="T76" fmla="*/ 108082 w 15501"/>
              <a:gd name="T77" fmla="*/ 217588 h 15063"/>
              <a:gd name="T78" fmla="*/ 106714 w 15501"/>
              <a:gd name="T79" fmla="*/ 230435 h 15063"/>
              <a:gd name="T80" fmla="*/ 219819 w 15501"/>
              <a:gd name="T81" fmla="*/ 230435 h 15063"/>
              <a:gd name="T82" fmla="*/ 91665 w 15501"/>
              <a:gd name="T83" fmla="*/ 244206 h 15063"/>
              <a:gd name="T84" fmla="*/ 93033 w 15501"/>
              <a:gd name="T85" fmla="*/ 261203 h 15063"/>
              <a:gd name="T86" fmla="*/ 201115 w 15501"/>
              <a:gd name="T87" fmla="*/ 234113 h 15063"/>
              <a:gd name="T88" fmla="*/ 156417 w 15501"/>
              <a:gd name="T89" fmla="*/ 220342 h 15063"/>
              <a:gd name="T90" fmla="*/ 77983 w 15501"/>
              <a:gd name="T91" fmla="*/ 250639 h 15063"/>
              <a:gd name="T92" fmla="*/ 86661 w 15501"/>
              <a:gd name="T93" fmla="*/ 180405 h 15063"/>
              <a:gd name="T94" fmla="*/ 74797 w 15501"/>
              <a:gd name="T95" fmla="*/ 271749 h 15063"/>
              <a:gd name="T96" fmla="*/ 134526 w 15501"/>
              <a:gd name="T97" fmla="*/ 8734 h 15063"/>
              <a:gd name="T98" fmla="*/ 91665 w 15501"/>
              <a:gd name="T99" fmla="*/ 92740 h 15063"/>
              <a:gd name="T100" fmla="*/ 0 w 15501"/>
              <a:gd name="T101" fmla="*/ 112473 h 15063"/>
              <a:gd name="T102" fmla="*/ 70693 w 15501"/>
              <a:gd name="T103" fmla="*/ 181329 h 15063"/>
              <a:gd name="T104" fmla="*/ 59748 w 15501"/>
              <a:gd name="T105" fmla="*/ 283219 h 15063"/>
              <a:gd name="T106" fmla="*/ 138181 w 15501"/>
              <a:gd name="T107" fmla="*/ 245583 h 15063"/>
              <a:gd name="T108" fmla="*/ 228028 w 15501"/>
              <a:gd name="T109" fmla="*/ 278635 h 15063"/>
              <a:gd name="T110" fmla="*/ 227110 w 15501"/>
              <a:gd name="T111" fmla="*/ 212079 h 15063"/>
              <a:gd name="T112" fmla="*/ 251736 w 15501"/>
              <a:gd name="T113" fmla="*/ 151032 h 15063"/>
              <a:gd name="T114" fmla="*/ 285939 w 15501"/>
              <a:gd name="T115" fmla="*/ 102380 h 15063"/>
              <a:gd name="T116" fmla="*/ 199297 w 15501"/>
              <a:gd name="T117" fmla="*/ 91815 h 150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501"/>
              <a:gd name="T178" fmla="*/ 0 h 15063"/>
              <a:gd name="T179" fmla="*/ 15501 w 15501"/>
              <a:gd name="T180" fmla="*/ 15063 h 150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66566" name="Shape 867"/>
          <p:cNvSpPr>
            <a:spLocks/>
          </p:cNvSpPr>
          <p:nvPr/>
        </p:nvSpPr>
        <p:spPr bwMode="auto">
          <a:xfrm rot="-1460064">
            <a:off x="5292725" y="4443413"/>
            <a:ext cx="322263" cy="298450"/>
          </a:xfrm>
          <a:custGeom>
            <a:avLst/>
            <a:gdLst>
              <a:gd name="T0" fmla="*/ 55615 w 17204"/>
              <a:gd name="T1" fmla="*/ 129804 h 15890"/>
              <a:gd name="T2" fmla="*/ 68371 w 17204"/>
              <a:gd name="T3" fmla="*/ 144886 h 15890"/>
              <a:gd name="T4" fmla="*/ 59717 w 17204"/>
              <a:gd name="T5" fmla="*/ 144436 h 15890"/>
              <a:gd name="T6" fmla="*/ 44675 w 17204"/>
              <a:gd name="T7" fmla="*/ 144886 h 15890"/>
              <a:gd name="T8" fmla="*/ 32369 w 17204"/>
              <a:gd name="T9" fmla="*/ 147178 h 15890"/>
              <a:gd name="T10" fmla="*/ 37370 w 17204"/>
              <a:gd name="T11" fmla="*/ 127532 h 15890"/>
              <a:gd name="T12" fmla="*/ 12307 w 17204"/>
              <a:gd name="T13" fmla="*/ 152662 h 15890"/>
              <a:gd name="T14" fmla="*/ 12775 w 17204"/>
              <a:gd name="T15" fmla="*/ 200181 h 15890"/>
              <a:gd name="T16" fmla="*/ 36003 w 17204"/>
              <a:gd name="T17" fmla="*/ 175971 h 15890"/>
              <a:gd name="T18" fmla="*/ 47860 w 17204"/>
              <a:gd name="T19" fmla="*/ 201102 h 15890"/>
              <a:gd name="T20" fmla="*/ 64719 w 17204"/>
              <a:gd name="T21" fmla="*/ 164082 h 15890"/>
              <a:gd name="T22" fmla="*/ 67004 w 17204"/>
              <a:gd name="T23" fmla="*/ 267365 h 15890"/>
              <a:gd name="T24" fmla="*/ 43308 w 17204"/>
              <a:gd name="T25" fmla="*/ 272399 h 15890"/>
              <a:gd name="T26" fmla="*/ 64719 w 17204"/>
              <a:gd name="T27" fmla="*/ 225781 h 15890"/>
              <a:gd name="T28" fmla="*/ 52880 w 17204"/>
              <a:gd name="T29" fmla="*/ 229895 h 15890"/>
              <a:gd name="T30" fmla="*/ 49227 w 17204"/>
              <a:gd name="T31" fmla="*/ 224861 h 15890"/>
              <a:gd name="T32" fmla="*/ 65187 w 17204"/>
              <a:gd name="T33" fmla="*/ 188762 h 15890"/>
              <a:gd name="T34" fmla="*/ 219238 w 17204"/>
              <a:gd name="T35" fmla="*/ 31554 h 15890"/>
              <a:gd name="T36" fmla="*/ 203746 w 17204"/>
              <a:gd name="T37" fmla="*/ 118835 h 15890"/>
              <a:gd name="T38" fmla="*/ 296731 w 17204"/>
              <a:gd name="T39" fmla="*/ 127532 h 15890"/>
              <a:gd name="T40" fmla="*/ 305386 w 17204"/>
              <a:gd name="T41" fmla="*/ 160889 h 15890"/>
              <a:gd name="T42" fmla="*/ 304936 w 17204"/>
              <a:gd name="T43" fmla="*/ 176422 h 15890"/>
              <a:gd name="T44" fmla="*/ 292629 w 17204"/>
              <a:gd name="T45" fmla="*/ 213892 h 15890"/>
              <a:gd name="T46" fmla="*/ 294446 w 17204"/>
              <a:gd name="T47" fmla="*/ 249090 h 15890"/>
              <a:gd name="T48" fmla="*/ 292629 w 17204"/>
              <a:gd name="T49" fmla="*/ 269657 h 15890"/>
              <a:gd name="T50" fmla="*/ 286242 w 17204"/>
              <a:gd name="T51" fmla="*/ 272850 h 15890"/>
              <a:gd name="T52" fmla="*/ 275752 w 17204"/>
              <a:gd name="T53" fmla="*/ 267365 h 15890"/>
              <a:gd name="T54" fmla="*/ 266648 w 17204"/>
              <a:gd name="T55" fmla="*/ 272399 h 15890"/>
              <a:gd name="T56" fmla="*/ 250689 w 17204"/>
              <a:gd name="T57" fmla="*/ 289773 h 15890"/>
              <a:gd name="T58" fmla="*/ 246137 w 17204"/>
              <a:gd name="T59" fmla="*/ 280175 h 15890"/>
              <a:gd name="T60" fmla="*/ 234279 w 17204"/>
              <a:gd name="T61" fmla="*/ 271948 h 15890"/>
              <a:gd name="T62" fmla="*/ 226075 w 17204"/>
              <a:gd name="T63" fmla="*/ 264623 h 15890"/>
              <a:gd name="T64" fmla="*/ 216503 w 17204"/>
              <a:gd name="T65" fmla="*/ 258688 h 15890"/>
              <a:gd name="T66" fmla="*/ 206013 w 17204"/>
              <a:gd name="T67" fmla="*/ 257317 h 15890"/>
              <a:gd name="T68" fmla="*/ 190072 w 17204"/>
              <a:gd name="T69" fmla="*/ 254124 h 15890"/>
              <a:gd name="T70" fmla="*/ 177765 w 17204"/>
              <a:gd name="T71" fmla="*/ 250011 h 15890"/>
              <a:gd name="T72" fmla="*/ 165459 w 17204"/>
              <a:gd name="T73" fmla="*/ 247268 h 15890"/>
              <a:gd name="T74" fmla="*/ 148132 w 17204"/>
              <a:gd name="T75" fmla="*/ 255946 h 15890"/>
              <a:gd name="T76" fmla="*/ 136743 w 17204"/>
              <a:gd name="T77" fmla="*/ 247268 h 15890"/>
              <a:gd name="T78" fmla="*/ 125354 w 17204"/>
              <a:gd name="T79" fmla="*/ 244977 h 15890"/>
              <a:gd name="T80" fmla="*/ 111211 w 17204"/>
              <a:gd name="T81" fmla="*/ 248639 h 15890"/>
              <a:gd name="T82" fmla="*/ 105292 w 17204"/>
              <a:gd name="T83" fmla="*/ 240864 h 15890"/>
              <a:gd name="T84" fmla="*/ 102107 w 17204"/>
              <a:gd name="T85" fmla="*/ 220297 h 15890"/>
              <a:gd name="T86" fmla="*/ 84780 w 17204"/>
              <a:gd name="T87" fmla="*/ 174130 h 15890"/>
              <a:gd name="T88" fmla="*/ 129905 w 17204"/>
              <a:gd name="T89" fmla="*/ 111980 h 15890"/>
              <a:gd name="T90" fmla="*/ 184603 w 17204"/>
              <a:gd name="T91" fmla="*/ 37940 h 15890"/>
              <a:gd name="T92" fmla="*/ 180500 w 17204"/>
              <a:gd name="T93" fmla="*/ 14650 h 15890"/>
              <a:gd name="T94" fmla="*/ 111211 w 17204"/>
              <a:gd name="T95" fmla="*/ 114271 h 15890"/>
              <a:gd name="T96" fmla="*/ 72474 w 17204"/>
              <a:gd name="T97" fmla="*/ 105594 h 15890"/>
              <a:gd name="T98" fmla="*/ 4571 w 17204"/>
              <a:gd name="T99" fmla="*/ 115192 h 15890"/>
              <a:gd name="T100" fmla="*/ 468 w 17204"/>
              <a:gd name="T101" fmla="*/ 277883 h 15890"/>
              <a:gd name="T102" fmla="*/ 44675 w 17204"/>
              <a:gd name="T103" fmla="*/ 283368 h 15890"/>
              <a:gd name="T104" fmla="*/ 86148 w 17204"/>
              <a:gd name="T105" fmla="*/ 269206 h 15890"/>
              <a:gd name="T106" fmla="*/ 150866 w 17204"/>
              <a:gd name="T107" fmla="*/ 276512 h 15890"/>
              <a:gd name="T108" fmla="*/ 287159 w 17204"/>
              <a:gd name="T109" fmla="*/ 292966 h 15890"/>
              <a:gd name="T110" fmla="*/ 301283 w 17204"/>
              <a:gd name="T111" fmla="*/ 254124 h 15890"/>
              <a:gd name="T112" fmla="*/ 314040 w 17204"/>
              <a:gd name="T113" fmla="*/ 202022 h 15890"/>
              <a:gd name="T114" fmla="*/ 321345 w 17204"/>
              <a:gd name="T115" fmla="*/ 151742 h 15890"/>
              <a:gd name="T116" fmla="*/ 276220 w 17204"/>
              <a:gd name="T117" fmla="*/ 112449 h 15890"/>
              <a:gd name="T118" fmla="*/ 229728 w 17204"/>
              <a:gd name="T119" fmla="*/ 41152 h 15890"/>
              <a:gd name="T120" fmla="*/ 201012 w 17204"/>
              <a:gd name="T121" fmla="*/ 19 h 1589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204"/>
              <a:gd name="T184" fmla="*/ 0 h 15890"/>
              <a:gd name="T185" fmla="*/ 17204 w 17204"/>
              <a:gd name="T186" fmla="*/ 15890 h 1589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66567" name="Shape 845"/>
          <p:cNvSpPr>
            <a:spLocks/>
          </p:cNvSpPr>
          <p:nvPr/>
        </p:nvSpPr>
        <p:spPr bwMode="auto">
          <a:xfrm>
            <a:off x="250825" y="195263"/>
            <a:ext cx="506413" cy="500062"/>
          </a:xfrm>
          <a:custGeom>
            <a:avLst/>
            <a:gdLst>
              <a:gd name="T0" fmla="*/ 259169 w 15501"/>
              <a:gd name="T1" fmla="*/ 68687 h 15063"/>
              <a:gd name="T2" fmla="*/ 279816 w 15501"/>
              <a:gd name="T3" fmla="*/ 79177 h 15063"/>
              <a:gd name="T4" fmla="*/ 293341 w 15501"/>
              <a:gd name="T5" fmla="*/ 97768 h 15063"/>
              <a:gd name="T6" fmla="*/ 315589 w 15501"/>
              <a:gd name="T7" fmla="*/ 143814 h 15063"/>
              <a:gd name="T8" fmla="*/ 488902 w 15501"/>
              <a:gd name="T9" fmla="*/ 197130 h 15063"/>
              <a:gd name="T10" fmla="*/ 71547 w 15501"/>
              <a:gd name="T11" fmla="*/ 193877 h 15063"/>
              <a:gd name="T12" fmla="*/ 325129 w 15501"/>
              <a:gd name="T13" fmla="*/ 159948 h 15063"/>
              <a:gd name="T14" fmla="*/ 129601 w 15501"/>
              <a:gd name="T15" fmla="*/ 185809 h 15063"/>
              <a:gd name="T16" fmla="*/ 159003 w 15501"/>
              <a:gd name="T17" fmla="*/ 185809 h 15063"/>
              <a:gd name="T18" fmla="*/ 459499 w 15501"/>
              <a:gd name="T19" fmla="*/ 207621 h 15063"/>
              <a:gd name="T20" fmla="*/ 185237 w 15501"/>
              <a:gd name="T21" fmla="*/ 193877 h 15063"/>
              <a:gd name="T22" fmla="*/ 197162 w 15501"/>
              <a:gd name="T23" fmla="*/ 197927 h 15063"/>
              <a:gd name="T24" fmla="*/ 245643 w 15501"/>
              <a:gd name="T25" fmla="*/ 30708 h 15063"/>
              <a:gd name="T26" fmla="*/ 213072 w 15501"/>
              <a:gd name="T27" fmla="*/ 196300 h 15063"/>
              <a:gd name="T28" fmla="*/ 240090 w 15501"/>
              <a:gd name="T29" fmla="*/ 40402 h 15063"/>
              <a:gd name="T30" fmla="*/ 212255 w 15501"/>
              <a:gd name="T31" fmla="*/ 215688 h 15063"/>
              <a:gd name="T32" fmla="*/ 333100 w 15501"/>
              <a:gd name="T33" fmla="*/ 171269 h 15063"/>
              <a:gd name="T34" fmla="*/ 342640 w 15501"/>
              <a:gd name="T35" fmla="*/ 176912 h 15063"/>
              <a:gd name="T36" fmla="*/ 283018 w 15501"/>
              <a:gd name="T37" fmla="*/ 244769 h 15063"/>
              <a:gd name="T38" fmla="*/ 404647 w 15501"/>
              <a:gd name="T39" fmla="*/ 225381 h 15063"/>
              <a:gd name="T40" fmla="*/ 374427 w 15501"/>
              <a:gd name="T41" fmla="*/ 234279 h 15063"/>
              <a:gd name="T42" fmla="*/ 380798 w 15501"/>
              <a:gd name="T43" fmla="*/ 255260 h 15063"/>
              <a:gd name="T44" fmla="*/ 401445 w 15501"/>
              <a:gd name="T45" fmla="*/ 275477 h 15063"/>
              <a:gd name="T46" fmla="*/ 291740 w 15501"/>
              <a:gd name="T47" fmla="*/ 282748 h 15063"/>
              <a:gd name="T48" fmla="*/ 341823 w 15501"/>
              <a:gd name="T49" fmla="*/ 276274 h 15063"/>
              <a:gd name="T50" fmla="*/ 305266 w 15501"/>
              <a:gd name="T51" fmla="*/ 252039 h 15063"/>
              <a:gd name="T52" fmla="*/ 27051 w 15501"/>
              <a:gd name="T53" fmla="*/ 205197 h 15063"/>
              <a:gd name="T54" fmla="*/ 153450 w 15501"/>
              <a:gd name="T55" fmla="*/ 301305 h 15063"/>
              <a:gd name="T56" fmla="*/ 34205 w 15501"/>
              <a:gd name="T57" fmla="*/ 211637 h 15063"/>
              <a:gd name="T58" fmla="*/ 329899 w 15501"/>
              <a:gd name="T59" fmla="*/ 294035 h 15063"/>
              <a:gd name="T60" fmla="*/ 228949 w 15501"/>
              <a:gd name="T61" fmla="*/ 327963 h 15063"/>
              <a:gd name="T62" fmla="*/ 368874 w 15501"/>
              <a:gd name="T63" fmla="*/ 310999 h 15063"/>
              <a:gd name="T64" fmla="*/ 339438 w 15501"/>
              <a:gd name="T65" fmla="*/ 348978 h 15063"/>
              <a:gd name="T66" fmla="*/ 322744 w 15501"/>
              <a:gd name="T67" fmla="*/ 347351 h 15063"/>
              <a:gd name="T68" fmla="*/ 353748 w 15501"/>
              <a:gd name="T69" fmla="*/ 390177 h 15063"/>
              <a:gd name="T70" fmla="*/ 247244 w 15501"/>
              <a:gd name="T71" fmla="*/ 372416 h 15063"/>
              <a:gd name="T72" fmla="*/ 386352 w 15501"/>
              <a:gd name="T73" fmla="*/ 391803 h 15063"/>
              <a:gd name="T74" fmla="*/ 213856 w 15501"/>
              <a:gd name="T75" fmla="*/ 378059 h 15063"/>
              <a:gd name="T76" fmla="*/ 188406 w 15501"/>
              <a:gd name="T77" fmla="*/ 382906 h 15063"/>
              <a:gd name="T78" fmla="*/ 186021 w 15501"/>
              <a:gd name="T79" fmla="*/ 405514 h 15063"/>
              <a:gd name="T80" fmla="*/ 383183 w 15501"/>
              <a:gd name="T81" fmla="*/ 405514 h 15063"/>
              <a:gd name="T82" fmla="*/ 159788 w 15501"/>
              <a:gd name="T83" fmla="*/ 429749 h 15063"/>
              <a:gd name="T84" fmla="*/ 162172 w 15501"/>
              <a:gd name="T85" fmla="*/ 459660 h 15063"/>
              <a:gd name="T86" fmla="*/ 350579 w 15501"/>
              <a:gd name="T87" fmla="*/ 411988 h 15063"/>
              <a:gd name="T88" fmla="*/ 272661 w 15501"/>
              <a:gd name="T89" fmla="*/ 387753 h 15063"/>
              <a:gd name="T90" fmla="*/ 135939 w 15501"/>
              <a:gd name="T91" fmla="*/ 441069 h 15063"/>
              <a:gd name="T92" fmla="*/ 151065 w 15501"/>
              <a:gd name="T93" fmla="*/ 317473 h 15063"/>
              <a:gd name="T94" fmla="*/ 130385 w 15501"/>
              <a:gd name="T95" fmla="*/ 478218 h 15063"/>
              <a:gd name="T96" fmla="*/ 234503 w 15501"/>
              <a:gd name="T97" fmla="*/ 15371 h 15063"/>
              <a:gd name="T98" fmla="*/ 159788 w 15501"/>
              <a:gd name="T99" fmla="*/ 163202 h 15063"/>
              <a:gd name="T100" fmla="*/ 0 w 15501"/>
              <a:gd name="T101" fmla="*/ 197927 h 15063"/>
              <a:gd name="T102" fmla="*/ 123230 w 15501"/>
              <a:gd name="T103" fmla="*/ 319100 h 15063"/>
              <a:gd name="T104" fmla="*/ 104151 w 15501"/>
              <a:gd name="T105" fmla="*/ 498402 h 15063"/>
              <a:gd name="T106" fmla="*/ 240874 w 15501"/>
              <a:gd name="T107" fmla="*/ 432172 h 15063"/>
              <a:gd name="T108" fmla="*/ 397492 w 15501"/>
              <a:gd name="T109" fmla="*/ 490335 h 15063"/>
              <a:gd name="T110" fmla="*/ 395891 w 15501"/>
              <a:gd name="T111" fmla="*/ 373212 h 15063"/>
              <a:gd name="T112" fmla="*/ 438819 w 15501"/>
              <a:gd name="T113" fmla="*/ 265783 h 15063"/>
              <a:gd name="T114" fmla="*/ 498442 w 15501"/>
              <a:gd name="T115" fmla="*/ 180166 h 15063"/>
              <a:gd name="T116" fmla="*/ 347410 w 15501"/>
              <a:gd name="T117" fmla="*/ 161575 h 150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501"/>
              <a:gd name="T178" fmla="*/ 0 h 15063"/>
              <a:gd name="T179" fmla="*/ 15501 w 15501"/>
              <a:gd name="T180" fmla="*/ 15063 h 150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66568" name="Shape 845"/>
          <p:cNvSpPr>
            <a:spLocks/>
          </p:cNvSpPr>
          <p:nvPr/>
        </p:nvSpPr>
        <p:spPr bwMode="auto">
          <a:xfrm rot="1211307">
            <a:off x="1331913" y="555625"/>
            <a:ext cx="433387" cy="431800"/>
          </a:xfrm>
          <a:custGeom>
            <a:avLst/>
            <a:gdLst>
              <a:gd name="T0" fmla="*/ 221796 w 15501"/>
              <a:gd name="T1" fmla="*/ 59311 h 15063"/>
              <a:gd name="T2" fmla="*/ 239466 w 15501"/>
              <a:gd name="T3" fmla="*/ 68369 h 15063"/>
              <a:gd name="T4" fmla="*/ 251041 w 15501"/>
              <a:gd name="T5" fmla="*/ 84422 h 15063"/>
              <a:gd name="T6" fmla="*/ 270081 w 15501"/>
              <a:gd name="T7" fmla="*/ 124182 h 15063"/>
              <a:gd name="T8" fmla="*/ 418401 w 15501"/>
              <a:gd name="T9" fmla="*/ 170220 h 15063"/>
              <a:gd name="T10" fmla="*/ 61229 w 15501"/>
              <a:gd name="T11" fmla="*/ 167411 h 15063"/>
              <a:gd name="T12" fmla="*/ 278245 w 15501"/>
              <a:gd name="T13" fmla="*/ 138114 h 15063"/>
              <a:gd name="T14" fmla="*/ 110912 w 15501"/>
              <a:gd name="T15" fmla="*/ 160445 h 15063"/>
              <a:gd name="T16" fmla="*/ 136075 w 15501"/>
              <a:gd name="T17" fmla="*/ 160445 h 15063"/>
              <a:gd name="T18" fmla="*/ 393238 w 15501"/>
              <a:gd name="T19" fmla="*/ 179279 h 15063"/>
              <a:gd name="T20" fmla="*/ 158526 w 15501"/>
              <a:gd name="T21" fmla="*/ 167411 h 15063"/>
              <a:gd name="T22" fmla="*/ 168730 w 15501"/>
              <a:gd name="T23" fmla="*/ 170908 h 15063"/>
              <a:gd name="T24" fmla="*/ 210221 w 15501"/>
              <a:gd name="T25" fmla="*/ 26516 h 15063"/>
              <a:gd name="T26" fmla="*/ 182346 w 15501"/>
              <a:gd name="T27" fmla="*/ 169504 h 15063"/>
              <a:gd name="T28" fmla="*/ 205468 w 15501"/>
              <a:gd name="T29" fmla="*/ 34887 h 15063"/>
              <a:gd name="T30" fmla="*/ 181647 w 15501"/>
              <a:gd name="T31" fmla="*/ 186245 h 15063"/>
              <a:gd name="T32" fmla="*/ 285066 w 15501"/>
              <a:gd name="T33" fmla="*/ 147889 h 15063"/>
              <a:gd name="T34" fmla="*/ 293230 w 15501"/>
              <a:gd name="T35" fmla="*/ 152763 h 15063"/>
              <a:gd name="T36" fmla="*/ 242206 w 15501"/>
              <a:gd name="T37" fmla="*/ 211356 h 15063"/>
              <a:gd name="T38" fmla="*/ 346296 w 15501"/>
              <a:gd name="T39" fmla="*/ 194615 h 15063"/>
              <a:gd name="T40" fmla="*/ 320434 w 15501"/>
              <a:gd name="T41" fmla="*/ 202298 h 15063"/>
              <a:gd name="T42" fmla="*/ 325886 w 15501"/>
              <a:gd name="T43" fmla="*/ 220415 h 15063"/>
              <a:gd name="T44" fmla="*/ 343556 w 15501"/>
              <a:gd name="T45" fmla="*/ 237873 h 15063"/>
              <a:gd name="T46" fmla="*/ 249671 w 15501"/>
              <a:gd name="T47" fmla="*/ 244151 h 15063"/>
              <a:gd name="T48" fmla="*/ 292531 w 15501"/>
              <a:gd name="T49" fmla="*/ 238561 h 15063"/>
              <a:gd name="T50" fmla="*/ 261246 w 15501"/>
              <a:gd name="T51" fmla="*/ 217634 h 15063"/>
              <a:gd name="T52" fmla="*/ 23150 w 15501"/>
              <a:gd name="T53" fmla="*/ 177186 h 15063"/>
              <a:gd name="T54" fmla="*/ 131322 w 15501"/>
              <a:gd name="T55" fmla="*/ 260175 h 15063"/>
              <a:gd name="T56" fmla="*/ 29273 w 15501"/>
              <a:gd name="T57" fmla="*/ 182747 h 15063"/>
              <a:gd name="T58" fmla="*/ 282326 w 15501"/>
              <a:gd name="T59" fmla="*/ 253897 h 15063"/>
              <a:gd name="T60" fmla="*/ 195934 w 15501"/>
              <a:gd name="T61" fmla="*/ 283194 h 15063"/>
              <a:gd name="T62" fmla="*/ 315681 w 15501"/>
              <a:gd name="T63" fmla="*/ 268546 h 15063"/>
              <a:gd name="T64" fmla="*/ 290490 w 15501"/>
              <a:gd name="T65" fmla="*/ 301340 h 15063"/>
              <a:gd name="T66" fmla="*/ 276204 w 15501"/>
              <a:gd name="T67" fmla="*/ 299935 h 15063"/>
              <a:gd name="T68" fmla="*/ 302736 w 15501"/>
              <a:gd name="T69" fmla="*/ 336915 h 15063"/>
              <a:gd name="T70" fmla="*/ 211591 w 15501"/>
              <a:gd name="T71" fmla="*/ 321578 h 15063"/>
              <a:gd name="T72" fmla="*/ 330639 w 15501"/>
              <a:gd name="T73" fmla="*/ 338319 h 15063"/>
              <a:gd name="T74" fmla="*/ 183017 w 15501"/>
              <a:gd name="T75" fmla="*/ 326451 h 15063"/>
              <a:gd name="T76" fmla="*/ 161238 w 15501"/>
              <a:gd name="T77" fmla="*/ 330637 h 15063"/>
              <a:gd name="T78" fmla="*/ 159197 w 15501"/>
              <a:gd name="T79" fmla="*/ 350158 h 15063"/>
              <a:gd name="T80" fmla="*/ 327927 w 15501"/>
              <a:gd name="T81" fmla="*/ 350158 h 15063"/>
              <a:gd name="T82" fmla="*/ 136746 w 15501"/>
              <a:gd name="T83" fmla="*/ 371085 h 15063"/>
              <a:gd name="T84" fmla="*/ 138787 w 15501"/>
              <a:gd name="T85" fmla="*/ 396913 h 15063"/>
              <a:gd name="T86" fmla="*/ 300024 w 15501"/>
              <a:gd name="T87" fmla="*/ 355748 h 15063"/>
              <a:gd name="T88" fmla="*/ 233343 w 15501"/>
              <a:gd name="T89" fmla="*/ 334822 h 15063"/>
              <a:gd name="T90" fmla="*/ 116336 w 15501"/>
              <a:gd name="T91" fmla="*/ 380860 h 15063"/>
              <a:gd name="T92" fmla="*/ 129281 w 15501"/>
              <a:gd name="T93" fmla="*/ 274136 h 15063"/>
              <a:gd name="T94" fmla="*/ 111583 w 15501"/>
              <a:gd name="T95" fmla="*/ 412938 h 15063"/>
              <a:gd name="T96" fmla="*/ 200687 w 15501"/>
              <a:gd name="T97" fmla="*/ 13272 h 15063"/>
              <a:gd name="T98" fmla="*/ 136746 w 15501"/>
              <a:gd name="T99" fmla="*/ 140923 h 15063"/>
              <a:gd name="T100" fmla="*/ 0 w 15501"/>
              <a:gd name="T101" fmla="*/ 170908 h 15063"/>
              <a:gd name="T102" fmla="*/ 105460 w 15501"/>
              <a:gd name="T103" fmla="*/ 275540 h 15063"/>
              <a:gd name="T104" fmla="*/ 89132 w 15501"/>
              <a:gd name="T105" fmla="*/ 430367 h 15063"/>
              <a:gd name="T106" fmla="*/ 206139 w 15501"/>
              <a:gd name="T107" fmla="*/ 373177 h 15063"/>
              <a:gd name="T108" fmla="*/ 340173 w 15501"/>
              <a:gd name="T109" fmla="*/ 423401 h 15063"/>
              <a:gd name="T110" fmla="*/ 338803 w 15501"/>
              <a:gd name="T111" fmla="*/ 322266 h 15063"/>
              <a:gd name="T112" fmla="*/ 375541 w 15501"/>
              <a:gd name="T113" fmla="*/ 229502 h 15063"/>
              <a:gd name="T114" fmla="*/ 426565 w 15501"/>
              <a:gd name="T115" fmla="*/ 155572 h 15063"/>
              <a:gd name="T116" fmla="*/ 297312 w 15501"/>
              <a:gd name="T117" fmla="*/ 139519 h 150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501"/>
              <a:gd name="T178" fmla="*/ 0 h 15063"/>
              <a:gd name="T179" fmla="*/ 15501 w 15501"/>
              <a:gd name="T180" fmla="*/ 15063 h 150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66569" name="Shape 845"/>
          <p:cNvSpPr>
            <a:spLocks/>
          </p:cNvSpPr>
          <p:nvPr/>
        </p:nvSpPr>
        <p:spPr bwMode="auto">
          <a:xfrm rot="1530017">
            <a:off x="1835150" y="411163"/>
            <a:ext cx="290513" cy="284162"/>
          </a:xfrm>
          <a:custGeom>
            <a:avLst/>
            <a:gdLst>
              <a:gd name="T0" fmla="*/ 148677 w 15501"/>
              <a:gd name="T1" fmla="*/ 39031 h 15063"/>
              <a:gd name="T2" fmla="*/ 160522 w 15501"/>
              <a:gd name="T3" fmla="*/ 44993 h 15063"/>
              <a:gd name="T4" fmla="*/ 168281 w 15501"/>
              <a:gd name="T5" fmla="*/ 55557 h 15063"/>
              <a:gd name="T6" fmla="*/ 181044 w 15501"/>
              <a:gd name="T7" fmla="*/ 81723 h 15063"/>
              <a:gd name="T8" fmla="*/ 280468 w 15501"/>
              <a:gd name="T9" fmla="*/ 112020 h 15063"/>
              <a:gd name="T10" fmla="*/ 41044 w 15501"/>
              <a:gd name="T11" fmla="*/ 110171 h 15063"/>
              <a:gd name="T12" fmla="*/ 186516 w 15501"/>
              <a:gd name="T13" fmla="*/ 90891 h 15063"/>
              <a:gd name="T14" fmla="*/ 74348 w 15501"/>
              <a:gd name="T15" fmla="*/ 105587 h 15063"/>
              <a:gd name="T16" fmla="*/ 91215 w 15501"/>
              <a:gd name="T17" fmla="*/ 105587 h 15063"/>
              <a:gd name="T18" fmla="*/ 263600 w 15501"/>
              <a:gd name="T19" fmla="*/ 117981 h 15063"/>
              <a:gd name="T20" fmla="*/ 106265 w 15501"/>
              <a:gd name="T21" fmla="*/ 110171 h 15063"/>
              <a:gd name="T22" fmla="*/ 113105 w 15501"/>
              <a:gd name="T23" fmla="*/ 112473 h 15063"/>
              <a:gd name="T24" fmla="*/ 140918 w 15501"/>
              <a:gd name="T25" fmla="*/ 17450 h 15063"/>
              <a:gd name="T26" fmla="*/ 122232 w 15501"/>
              <a:gd name="T27" fmla="*/ 111548 h 15063"/>
              <a:gd name="T28" fmla="*/ 137732 w 15501"/>
              <a:gd name="T29" fmla="*/ 22959 h 15063"/>
              <a:gd name="T30" fmla="*/ 121764 w 15501"/>
              <a:gd name="T31" fmla="*/ 122565 h 15063"/>
              <a:gd name="T32" fmla="*/ 191089 w 15501"/>
              <a:gd name="T33" fmla="*/ 97324 h 15063"/>
              <a:gd name="T34" fmla="*/ 196562 w 15501"/>
              <a:gd name="T35" fmla="*/ 100531 h 15063"/>
              <a:gd name="T36" fmla="*/ 162358 w 15501"/>
              <a:gd name="T37" fmla="*/ 139091 h 15063"/>
              <a:gd name="T38" fmla="*/ 232133 w 15501"/>
              <a:gd name="T39" fmla="*/ 128074 h 15063"/>
              <a:gd name="T40" fmla="*/ 214797 w 15501"/>
              <a:gd name="T41" fmla="*/ 133130 h 15063"/>
              <a:gd name="T42" fmla="*/ 218452 w 15501"/>
              <a:gd name="T43" fmla="*/ 145052 h 15063"/>
              <a:gd name="T44" fmla="*/ 230296 w 15501"/>
              <a:gd name="T45" fmla="*/ 156541 h 15063"/>
              <a:gd name="T46" fmla="*/ 167362 w 15501"/>
              <a:gd name="T47" fmla="*/ 160672 h 15063"/>
              <a:gd name="T48" fmla="*/ 196093 w 15501"/>
              <a:gd name="T49" fmla="*/ 156994 h 15063"/>
              <a:gd name="T50" fmla="*/ 175121 w 15501"/>
              <a:gd name="T51" fmla="*/ 143222 h 15063"/>
              <a:gd name="T52" fmla="*/ 15518 w 15501"/>
              <a:gd name="T53" fmla="*/ 116604 h 15063"/>
              <a:gd name="T54" fmla="*/ 88029 w 15501"/>
              <a:gd name="T55" fmla="*/ 171218 h 15063"/>
              <a:gd name="T56" fmla="*/ 19622 w 15501"/>
              <a:gd name="T57" fmla="*/ 120264 h 15063"/>
              <a:gd name="T58" fmla="*/ 189252 w 15501"/>
              <a:gd name="T59" fmla="*/ 167086 h 15063"/>
              <a:gd name="T60" fmla="*/ 131341 w 15501"/>
              <a:gd name="T61" fmla="*/ 186366 h 15063"/>
              <a:gd name="T62" fmla="*/ 211611 w 15501"/>
              <a:gd name="T63" fmla="*/ 176726 h 15063"/>
              <a:gd name="T64" fmla="*/ 194725 w 15501"/>
              <a:gd name="T65" fmla="*/ 198308 h 15063"/>
              <a:gd name="T66" fmla="*/ 185148 w 15501"/>
              <a:gd name="T67" fmla="*/ 197383 h 15063"/>
              <a:gd name="T68" fmla="*/ 202934 w 15501"/>
              <a:gd name="T69" fmla="*/ 221719 h 15063"/>
              <a:gd name="T70" fmla="*/ 141836 w 15501"/>
              <a:gd name="T71" fmla="*/ 211626 h 15063"/>
              <a:gd name="T72" fmla="*/ 221638 w 15501"/>
              <a:gd name="T73" fmla="*/ 222644 h 15063"/>
              <a:gd name="T74" fmla="*/ 122682 w 15501"/>
              <a:gd name="T75" fmla="*/ 214834 h 15063"/>
              <a:gd name="T76" fmla="*/ 108083 w 15501"/>
              <a:gd name="T77" fmla="*/ 217588 h 15063"/>
              <a:gd name="T78" fmla="*/ 106714 w 15501"/>
              <a:gd name="T79" fmla="*/ 230435 h 15063"/>
              <a:gd name="T80" fmla="*/ 219820 w 15501"/>
              <a:gd name="T81" fmla="*/ 230435 h 15063"/>
              <a:gd name="T82" fmla="*/ 91665 w 15501"/>
              <a:gd name="T83" fmla="*/ 244206 h 15063"/>
              <a:gd name="T84" fmla="*/ 93033 w 15501"/>
              <a:gd name="T85" fmla="*/ 261203 h 15063"/>
              <a:gd name="T86" fmla="*/ 201116 w 15501"/>
              <a:gd name="T87" fmla="*/ 234113 h 15063"/>
              <a:gd name="T88" fmla="*/ 156417 w 15501"/>
              <a:gd name="T89" fmla="*/ 220342 h 15063"/>
              <a:gd name="T90" fmla="*/ 77984 w 15501"/>
              <a:gd name="T91" fmla="*/ 250639 h 15063"/>
              <a:gd name="T92" fmla="*/ 86661 w 15501"/>
              <a:gd name="T93" fmla="*/ 180405 h 15063"/>
              <a:gd name="T94" fmla="*/ 74798 w 15501"/>
              <a:gd name="T95" fmla="*/ 271749 h 15063"/>
              <a:gd name="T96" fmla="*/ 134527 w 15501"/>
              <a:gd name="T97" fmla="*/ 8734 h 15063"/>
              <a:gd name="T98" fmla="*/ 91665 w 15501"/>
              <a:gd name="T99" fmla="*/ 92740 h 15063"/>
              <a:gd name="T100" fmla="*/ 0 w 15501"/>
              <a:gd name="T101" fmla="*/ 112473 h 15063"/>
              <a:gd name="T102" fmla="*/ 70693 w 15501"/>
              <a:gd name="T103" fmla="*/ 181329 h 15063"/>
              <a:gd name="T104" fmla="*/ 59748 w 15501"/>
              <a:gd name="T105" fmla="*/ 283219 h 15063"/>
              <a:gd name="T106" fmla="*/ 138182 w 15501"/>
              <a:gd name="T107" fmla="*/ 245583 h 15063"/>
              <a:gd name="T108" fmla="*/ 228029 w 15501"/>
              <a:gd name="T109" fmla="*/ 278635 h 15063"/>
              <a:gd name="T110" fmla="*/ 227110 w 15501"/>
              <a:gd name="T111" fmla="*/ 212079 h 15063"/>
              <a:gd name="T112" fmla="*/ 251737 w 15501"/>
              <a:gd name="T113" fmla="*/ 151032 h 15063"/>
              <a:gd name="T114" fmla="*/ 285940 w 15501"/>
              <a:gd name="T115" fmla="*/ 102380 h 15063"/>
              <a:gd name="T116" fmla="*/ 199298 w 15501"/>
              <a:gd name="T117" fmla="*/ 91815 h 150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5501"/>
              <a:gd name="T178" fmla="*/ 0 h 15063"/>
              <a:gd name="T179" fmla="*/ 15501 w 15501"/>
              <a:gd name="T180" fmla="*/ 15063 h 150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66570" name="Shape 867"/>
          <p:cNvSpPr>
            <a:spLocks/>
          </p:cNvSpPr>
          <p:nvPr/>
        </p:nvSpPr>
        <p:spPr bwMode="auto">
          <a:xfrm rot="579223">
            <a:off x="5651500" y="3940175"/>
            <a:ext cx="395288" cy="441325"/>
          </a:xfrm>
          <a:custGeom>
            <a:avLst/>
            <a:gdLst>
              <a:gd name="T0" fmla="*/ 68217 w 17204"/>
              <a:gd name="T1" fmla="*/ 191944 h 15890"/>
              <a:gd name="T2" fmla="*/ 83864 w 17204"/>
              <a:gd name="T3" fmla="*/ 214247 h 15890"/>
              <a:gd name="T4" fmla="*/ 73249 w 17204"/>
              <a:gd name="T5" fmla="*/ 213580 h 15890"/>
              <a:gd name="T6" fmla="*/ 54799 w 17204"/>
              <a:gd name="T7" fmla="*/ 214247 h 15890"/>
              <a:gd name="T8" fmla="*/ 39703 w 17204"/>
              <a:gd name="T9" fmla="*/ 217635 h 15890"/>
              <a:gd name="T10" fmla="*/ 45838 w 17204"/>
              <a:gd name="T11" fmla="*/ 188584 h 15890"/>
              <a:gd name="T12" fmla="*/ 15096 w 17204"/>
              <a:gd name="T13" fmla="*/ 225745 h 15890"/>
              <a:gd name="T14" fmla="*/ 15670 w 17204"/>
              <a:gd name="T15" fmla="*/ 296013 h 15890"/>
              <a:gd name="T16" fmla="*/ 44161 w 17204"/>
              <a:gd name="T17" fmla="*/ 260212 h 15890"/>
              <a:gd name="T18" fmla="*/ 58705 w 17204"/>
              <a:gd name="T19" fmla="*/ 297374 h 15890"/>
              <a:gd name="T20" fmla="*/ 79384 w 17204"/>
              <a:gd name="T21" fmla="*/ 242632 h 15890"/>
              <a:gd name="T22" fmla="*/ 82187 w 17204"/>
              <a:gd name="T23" fmla="*/ 395359 h 15890"/>
              <a:gd name="T24" fmla="*/ 53122 w 17204"/>
              <a:gd name="T25" fmla="*/ 402803 h 15890"/>
              <a:gd name="T26" fmla="*/ 79384 w 17204"/>
              <a:gd name="T27" fmla="*/ 333868 h 15890"/>
              <a:gd name="T28" fmla="*/ 64863 w 17204"/>
              <a:gd name="T29" fmla="*/ 339951 h 15890"/>
              <a:gd name="T30" fmla="*/ 60382 w 17204"/>
              <a:gd name="T31" fmla="*/ 332507 h 15890"/>
              <a:gd name="T32" fmla="*/ 79958 w 17204"/>
              <a:gd name="T33" fmla="*/ 279126 h 15890"/>
              <a:gd name="T34" fmla="*/ 268917 w 17204"/>
              <a:gd name="T35" fmla="*/ 46660 h 15890"/>
              <a:gd name="T36" fmla="*/ 249916 w 17204"/>
              <a:gd name="T37" fmla="*/ 175725 h 15890"/>
              <a:gd name="T38" fmla="*/ 363971 w 17204"/>
              <a:gd name="T39" fmla="*/ 188584 h 15890"/>
              <a:gd name="T40" fmla="*/ 374586 w 17204"/>
              <a:gd name="T41" fmla="*/ 237910 h 15890"/>
              <a:gd name="T42" fmla="*/ 374035 w 17204"/>
              <a:gd name="T43" fmla="*/ 260879 h 15890"/>
              <a:gd name="T44" fmla="*/ 358939 w 17204"/>
              <a:gd name="T45" fmla="*/ 316288 h 15890"/>
              <a:gd name="T46" fmla="*/ 361168 w 17204"/>
              <a:gd name="T47" fmla="*/ 368336 h 15890"/>
              <a:gd name="T48" fmla="*/ 358939 w 17204"/>
              <a:gd name="T49" fmla="*/ 398748 h 15890"/>
              <a:gd name="T50" fmla="*/ 351104 w 17204"/>
              <a:gd name="T51" fmla="*/ 403469 h 15890"/>
              <a:gd name="T52" fmla="*/ 338237 w 17204"/>
              <a:gd name="T53" fmla="*/ 395359 h 15890"/>
              <a:gd name="T54" fmla="*/ 327071 w 17204"/>
              <a:gd name="T55" fmla="*/ 402803 h 15890"/>
              <a:gd name="T56" fmla="*/ 307495 w 17204"/>
              <a:gd name="T57" fmla="*/ 428494 h 15890"/>
              <a:gd name="T58" fmla="*/ 301911 w 17204"/>
              <a:gd name="T59" fmla="*/ 414301 h 15890"/>
              <a:gd name="T60" fmla="*/ 287367 w 17204"/>
              <a:gd name="T61" fmla="*/ 402136 h 15890"/>
              <a:gd name="T62" fmla="*/ 277304 w 17204"/>
              <a:gd name="T63" fmla="*/ 391304 h 15890"/>
              <a:gd name="T64" fmla="*/ 265563 w 17204"/>
              <a:gd name="T65" fmla="*/ 382528 h 15890"/>
              <a:gd name="T66" fmla="*/ 252696 w 17204"/>
              <a:gd name="T67" fmla="*/ 380500 h 15890"/>
              <a:gd name="T68" fmla="*/ 233143 w 17204"/>
              <a:gd name="T69" fmla="*/ 375779 h 15890"/>
              <a:gd name="T70" fmla="*/ 218047 w 17204"/>
              <a:gd name="T71" fmla="*/ 369696 h 15890"/>
              <a:gd name="T72" fmla="*/ 202952 w 17204"/>
              <a:gd name="T73" fmla="*/ 365642 h 15890"/>
              <a:gd name="T74" fmla="*/ 181698 w 17204"/>
              <a:gd name="T75" fmla="*/ 378473 h 15890"/>
              <a:gd name="T76" fmla="*/ 167729 w 17204"/>
              <a:gd name="T77" fmla="*/ 365642 h 15890"/>
              <a:gd name="T78" fmla="*/ 153759 w 17204"/>
              <a:gd name="T79" fmla="*/ 362253 h 15890"/>
              <a:gd name="T80" fmla="*/ 136412 w 17204"/>
              <a:gd name="T81" fmla="*/ 367669 h 15890"/>
              <a:gd name="T82" fmla="*/ 129151 w 17204"/>
              <a:gd name="T83" fmla="*/ 356171 h 15890"/>
              <a:gd name="T84" fmla="*/ 125245 w 17204"/>
              <a:gd name="T85" fmla="*/ 325758 h 15890"/>
              <a:gd name="T86" fmla="*/ 103992 w 17204"/>
              <a:gd name="T87" fmla="*/ 257491 h 15890"/>
              <a:gd name="T88" fmla="*/ 159342 w 17204"/>
              <a:gd name="T89" fmla="*/ 165587 h 15890"/>
              <a:gd name="T90" fmla="*/ 226434 w 17204"/>
              <a:gd name="T91" fmla="*/ 56103 h 15890"/>
              <a:gd name="T92" fmla="*/ 221402 w 17204"/>
              <a:gd name="T93" fmla="*/ 21664 h 15890"/>
              <a:gd name="T94" fmla="*/ 136412 w 17204"/>
              <a:gd name="T95" fmla="*/ 168976 h 15890"/>
              <a:gd name="T96" fmla="*/ 88896 w 17204"/>
              <a:gd name="T97" fmla="*/ 156144 h 15890"/>
              <a:gd name="T98" fmla="*/ 5606 w 17204"/>
              <a:gd name="T99" fmla="*/ 170336 h 15890"/>
              <a:gd name="T100" fmla="*/ 574 w 17204"/>
              <a:gd name="T101" fmla="*/ 410913 h 15890"/>
              <a:gd name="T102" fmla="*/ 54799 w 17204"/>
              <a:gd name="T103" fmla="*/ 419023 h 15890"/>
              <a:gd name="T104" fmla="*/ 105669 w 17204"/>
              <a:gd name="T105" fmla="*/ 398081 h 15890"/>
              <a:gd name="T106" fmla="*/ 185053 w 17204"/>
              <a:gd name="T107" fmla="*/ 408885 h 15890"/>
              <a:gd name="T108" fmla="*/ 352230 w 17204"/>
              <a:gd name="T109" fmla="*/ 433215 h 15890"/>
              <a:gd name="T110" fmla="*/ 369554 w 17204"/>
              <a:gd name="T111" fmla="*/ 375779 h 15890"/>
              <a:gd name="T112" fmla="*/ 385201 w 17204"/>
              <a:gd name="T113" fmla="*/ 298735 h 15890"/>
              <a:gd name="T114" fmla="*/ 394162 w 17204"/>
              <a:gd name="T115" fmla="*/ 224384 h 15890"/>
              <a:gd name="T116" fmla="*/ 338812 w 17204"/>
              <a:gd name="T117" fmla="*/ 166281 h 15890"/>
              <a:gd name="T118" fmla="*/ 281784 w 17204"/>
              <a:gd name="T119" fmla="*/ 60852 h 15890"/>
              <a:gd name="T120" fmla="*/ 246561 w 17204"/>
              <a:gd name="T121" fmla="*/ 28 h 1589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204"/>
              <a:gd name="T184" fmla="*/ 0 h 15890"/>
              <a:gd name="T185" fmla="*/ 17204 w 17204"/>
              <a:gd name="T186" fmla="*/ 15890 h 1589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66571" name="Shape 867"/>
          <p:cNvSpPr>
            <a:spLocks/>
          </p:cNvSpPr>
          <p:nvPr/>
        </p:nvSpPr>
        <p:spPr bwMode="auto">
          <a:xfrm rot="1095740">
            <a:off x="6227763" y="4371975"/>
            <a:ext cx="538162" cy="585788"/>
          </a:xfrm>
          <a:custGeom>
            <a:avLst/>
            <a:gdLst>
              <a:gd name="T0" fmla="*/ 92874 w 17204"/>
              <a:gd name="T1" fmla="*/ 254775 h 15890"/>
              <a:gd name="T2" fmla="*/ 114176 w 17204"/>
              <a:gd name="T3" fmla="*/ 284378 h 15890"/>
              <a:gd name="T4" fmla="*/ 99724 w 17204"/>
              <a:gd name="T5" fmla="*/ 283493 h 15890"/>
              <a:gd name="T6" fmla="*/ 74606 w 17204"/>
              <a:gd name="T7" fmla="*/ 284378 h 15890"/>
              <a:gd name="T8" fmla="*/ 54054 w 17204"/>
              <a:gd name="T9" fmla="*/ 288876 h 15890"/>
              <a:gd name="T10" fmla="*/ 62406 w 17204"/>
              <a:gd name="T11" fmla="*/ 250315 h 15890"/>
              <a:gd name="T12" fmla="*/ 20552 w 17204"/>
              <a:gd name="T13" fmla="*/ 299640 h 15890"/>
              <a:gd name="T14" fmla="*/ 21334 w 17204"/>
              <a:gd name="T15" fmla="*/ 392909 h 15890"/>
              <a:gd name="T16" fmla="*/ 60122 w 17204"/>
              <a:gd name="T17" fmla="*/ 345390 h 15890"/>
              <a:gd name="T18" fmla="*/ 79923 w 17204"/>
              <a:gd name="T19" fmla="*/ 394716 h 15890"/>
              <a:gd name="T20" fmla="*/ 108077 w 17204"/>
              <a:gd name="T21" fmla="*/ 322054 h 15890"/>
              <a:gd name="T22" fmla="*/ 111893 w 17204"/>
              <a:gd name="T23" fmla="*/ 524776 h 15890"/>
              <a:gd name="T24" fmla="*/ 72322 w 17204"/>
              <a:gd name="T25" fmla="*/ 534656 h 15890"/>
              <a:gd name="T26" fmla="*/ 108077 w 17204"/>
              <a:gd name="T27" fmla="*/ 443157 h 15890"/>
              <a:gd name="T28" fmla="*/ 88307 w 17204"/>
              <a:gd name="T29" fmla="*/ 451230 h 15890"/>
              <a:gd name="T30" fmla="*/ 82207 w 17204"/>
              <a:gd name="T31" fmla="*/ 441350 h 15890"/>
              <a:gd name="T32" fmla="*/ 108859 w 17204"/>
              <a:gd name="T33" fmla="*/ 370495 h 15890"/>
              <a:gd name="T34" fmla="*/ 366115 w 17204"/>
              <a:gd name="T35" fmla="*/ 61934 h 15890"/>
              <a:gd name="T36" fmla="*/ 340246 w 17204"/>
              <a:gd name="T37" fmla="*/ 233246 h 15890"/>
              <a:gd name="T38" fmla="*/ 495526 w 17204"/>
              <a:gd name="T39" fmla="*/ 250315 h 15890"/>
              <a:gd name="T40" fmla="*/ 509978 w 17204"/>
              <a:gd name="T41" fmla="*/ 315787 h 15890"/>
              <a:gd name="T42" fmla="*/ 509227 w 17204"/>
              <a:gd name="T43" fmla="*/ 346275 h 15890"/>
              <a:gd name="T44" fmla="*/ 488675 w 17204"/>
              <a:gd name="T45" fmla="*/ 419821 h 15890"/>
              <a:gd name="T46" fmla="*/ 491709 w 17204"/>
              <a:gd name="T47" fmla="*/ 488906 h 15890"/>
              <a:gd name="T48" fmla="*/ 488675 w 17204"/>
              <a:gd name="T49" fmla="*/ 529274 h 15890"/>
              <a:gd name="T50" fmla="*/ 478008 w 17204"/>
              <a:gd name="T51" fmla="*/ 535541 h 15890"/>
              <a:gd name="T52" fmla="*/ 460491 w 17204"/>
              <a:gd name="T53" fmla="*/ 524776 h 15890"/>
              <a:gd name="T54" fmla="*/ 445288 w 17204"/>
              <a:gd name="T55" fmla="*/ 534656 h 15890"/>
              <a:gd name="T56" fmla="*/ 418636 w 17204"/>
              <a:gd name="T57" fmla="*/ 568756 h 15890"/>
              <a:gd name="T58" fmla="*/ 411035 w 17204"/>
              <a:gd name="T59" fmla="*/ 549918 h 15890"/>
              <a:gd name="T60" fmla="*/ 391234 w 17204"/>
              <a:gd name="T61" fmla="*/ 533771 h 15890"/>
              <a:gd name="T62" fmla="*/ 377533 w 17204"/>
              <a:gd name="T63" fmla="*/ 519394 h 15890"/>
              <a:gd name="T64" fmla="*/ 361548 w 17204"/>
              <a:gd name="T65" fmla="*/ 507744 h 15890"/>
              <a:gd name="T66" fmla="*/ 344031 w 17204"/>
              <a:gd name="T67" fmla="*/ 505053 h 15890"/>
              <a:gd name="T68" fmla="*/ 317410 w 17204"/>
              <a:gd name="T69" fmla="*/ 498786 h 15890"/>
              <a:gd name="T70" fmla="*/ 296859 w 17204"/>
              <a:gd name="T71" fmla="*/ 490713 h 15890"/>
              <a:gd name="T72" fmla="*/ 276307 w 17204"/>
              <a:gd name="T73" fmla="*/ 485330 h 15890"/>
              <a:gd name="T74" fmla="*/ 247372 w 17204"/>
              <a:gd name="T75" fmla="*/ 502362 h 15890"/>
              <a:gd name="T76" fmla="*/ 228353 w 17204"/>
              <a:gd name="T77" fmla="*/ 485330 h 15890"/>
              <a:gd name="T78" fmla="*/ 209334 w 17204"/>
              <a:gd name="T79" fmla="*/ 480833 h 15890"/>
              <a:gd name="T80" fmla="*/ 185717 w 17204"/>
              <a:gd name="T81" fmla="*/ 488022 h 15890"/>
              <a:gd name="T82" fmla="*/ 175832 w 17204"/>
              <a:gd name="T83" fmla="*/ 472759 h 15890"/>
              <a:gd name="T84" fmla="*/ 170514 w 17204"/>
              <a:gd name="T85" fmla="*/ 432392 h 15890"/>
              <a:gd name="T86" fmla="*/ 141579 w 17204"/>
              <a:gd name="T87" fmla="*/ 341777 h 15890"/>
              <a:gd name="T88" fmla="*/ 216935 w 17204"/>
              <a:gd name="T89" fmla="*/ 219790 h 15890"/>
              <a:gd name="T90" fmla="*/ 308276 w 17204"/>
              <a:gd name="T91" fmla="*/ 74468 h 15890"/>
              <a:gd name="T92" fmla="*/ 301426 w 17204"/>
              <a:gd name="T93" fmla="*/ 28755 h 15890"/>
              <a:gd name="T94" fmla="*/ 185717 w 17204"/>
              <a:gd name="T95" fmla="*/ 224288 h 15890"/>
              <a:gd name="T96" fmla="*/ 121027 w 17204"/>
              <a:gd name="T97" fmla="*/ 207256 h 15890"/>
              <a:gd name="T98" fmla="*/ 7633 w 17204"/>
              <a:gd name="T99" fmla="*/ 226094 h 15890"/>
              <a:gd name="T100" fmla="*/ 782 w 17204"/>
              <a:gd name="T101" fmla="*/ 545421 h 15890"/>
              <a:gd name="T102" fmla="*/ 74606 w 17204"/>
              <a:gd name="T103" fmla="*/ 556185 h 15890"/>
              <a:gd name="T104" fmla="*/ 143862 w 17204"/>
              <a:gd name="T105" fmla="*/ 528389 h 15890"/>
              <a:gd name="T106" fmla="*/ 251939 w 17204"/>
              <a:gd name="T107" fmla="*/ 542729 h 15890"/>
              <a:gd name="T108" fmla="*/ 479541 w 17204"/>
              <a:gd name="T109" fmla="*/ 575023 h 15890"/>
              <a:gd name="T110" fmla="*/ 503127 w 17204"/>
              <a:gd name="T111" fmla="*/ 498786 h 15890"/>
              <a:gd name="T112" fmla="*/ 524430 w 17204"/>
              <a:gd name="T113" fmla="*/ 396522 h 15890"/>
              <a:gd name="T114" fmla="*/ 536629 w 17204"/>
              <a:gd name="T115" fmla="*/ 297834 h 15890"/>
              <a:gd name="T116" fmla="*/ 461273 w 17204"/>
              <a:gd name="T117" fmla="*/ 220712 h 15890"/>
              <a:gd name="T118" fmla="*/ 383633 w 17204"/>
              <a:gd name="T119" fmla="*/ 80772 h 15890"/>
              <a:gd name="T120" fmla="*/ 335679 w 17204"/>
              <a:gd name="T121" fmla="*/ 37 h 1589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204"/>
              <a:gd name="T184" fmla="*/ 0 h 15890"/>
              <a:gd name="T185" fmla="*/ 17204 w 17204"/>
              <a:gd name="T186" fmla="*/ 15890 h 1589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66572" name="Shape 856"/>
          <p:cNvSpPr>
            <a:spLocks/>
          </p:cNvSpPr>
          <p:nvPr/>
        </p:nvSpPr>
        <p:spPr bwMode="auto">
          <a:xfrm>
            <a:off x="250825" y="4156075"/>
            <a:ext cx="792163" cy="771525"/>
          </a:xfrm>
          <a:custGeom>
            <a:avLst/>
            <a:gdLst>
              <a:gd name="T0" fmla="*/ 9831 w 17618"/>
              <a:gd name="T1" fmla="*/ 5524 h 17812"/>
              <a:gd name="T2" fmla="*/ 7957 w 17618"/>
              <a:gd name="T3" fmla="*/ 6765 h 17812"/>
              <a:gd name="T4" fmla="*/ 7592 w 17618"/>
              <a:gd name="T5" fmla="*/ 4818 h 17812"/>
              <a:gd name="T6" fmla="*/ 8006 w 17618"/>
              <a:gd name="T7" fmla="*/ 4040 h 17812"/>
              <a:gd name="T8" fmla="*/ 6887 w 17618"/>
              <a:gd name="T9" fmla="*/ 5378 h 17812"/>
              <a:gd name="T10" fmla="*/ 8371 w 17618"/>
              <a:gd name="T11" fmla="*/ 7032 h 17812"/>
              <a:gd name="T12" fmla="*/ 10245 w 17618"/>
              <a:gd name="T13" fmla="*/ 7130 h 17812"/>
              <a:gd name="T14" fmla="*/ 10999 w 17618"/>
              <a:gd name="T15" fmla="*/ 4551 h 17812"/>
              <a:gd name="T16" fmla="*/ 14430 w 17618"/>
              <a:gd name="T17" fmla="*/ 2507 h 17812"/>
              <a:gd name="T18" fmla="*/ 14040 w 17618"/>
              <a:gd name="T19" fmla="*/ 7543 h 17812"/>
              <a:gd name="T20" fmla="*/ 3213 w 17618"/>
              <a:gd name="T21" fmla="*/ 2945 h 17812"/>
              <a:gd name="T22" fmla="*/ 3407 w 17618"/>
              <a:gd name="T23" fmla="*/ 7568 h 17812"/>
              <a:gd name="T24" fmla="*/ 1412 w 17618"/>
              <a:gd name="T25" fmla="*/ 2069 h 17812"/>
              <a:gd name="T26" fmla="*/ 2531 w 17618"/>
              <a:gd name="T27" fmla="*/ 7227 h 17812"/>
              <a:gd name="T28" fmla="*/ 5110 w 17618"/>
              <a:gd name="T29" fmla="*/ 8322 h 17812"/>
              <a:gd name="T30" fmla="*/ 3602 w 17618"/>
              <a:gd name="T31" fmla="*/ 2580 h 17812"/>
              <a:gd name="T32" fmla="*/ 17131 w 17618"/>
              <a:gd name="T33" fmla="*/ 2628 h 17812"/>
              <a:gd name="T34" fmla="*/ 13675 w 17618"/>
              <a:gd name="T35" fmla="*/ 9149 h 17812"/>
              <a:gd name="T36" fmla="*/ 15841 w 17618"/>
              <a:gd name="T37" fmla="*/ 5597 h 17812"/>
              <a:gd name="T38" fmla="*/ 14430 w 17618"/>
              <a:gd name="T39" fmla="*/ 2093 h 17812"/>
              <a:gd name="T40" fmla="*/ 13505 w 17618"/>
              <a:gd name="T41" fmla="*/ 560 h 17812"/>
              <a:gd name="T42" fmla="*/ 13140 w 17618"/>
              <a:gd name="T43" fmla="*/ 1314 h 17812"/>
              <a:gd name="T44" fmla="*/ 12021 w 17618"/>
              <a:gd name="T45" fmla="*/ 2069 h 17812"/>
              <a:gd name="T46" fmla="*/ 12143 w 17618"/>
              <a:gd name="T47" fmla="*/ 2750 h 17812"/>
              <a:gd name="T48" fmla="*/ 12678 w 17618"/>
              <a:gd name="T49" fmla="*/ 3261 h 17812"/>
              <a:gd name="T50" fmla="*/ 13456 w 17618"/>
              <a:gd name="T51" fmla="*/ 3650 h 17812"/>
              <a:gd name="T52" fmla="*/ 13481 w 17618"/>
              <a:gd name="T53" fmla="*/ 4210 h 17812"/>
              <a:gd name="T54" fmla="*/ 13481 w 17618"/>
              <a:gd name="T55" fmla="*/ 4964 h 17812"/>
              <a:gd name="T56" fmla="*/ 13116 w 17618"/>
              <a:gd name="T57" fmla="*/ 5937 h 17812"/>
              <a:gd name="T58" fmla="*/ 12118 w 17618"/>
              <a:gd name="T59" fmla="*/ 6935 h 17812"/>
              <a:gd name="T60" fmla="*/ 12216 w 17618"/>
              <a:gd name="T61" fmla="*/ 7908 h 17812"/>
              <a:gd name="T62" fmla="*/ 12508 w 17618"/>
              <a:gd name="T63" fmla="*/ 8371 h 17812"/>
              <a:gd name="T64" fmla="*/ 11899 w 17618"/>
              <a:gd name="T65" fmla="*/ 9344 h 17812"/>
              <a:gd name="T66" fmla="*/ 10683 w 17618"/>
              <a:gd name="T67" fmla="*/ 10293 h 17812"/>
              <a:gd name="T68" fmla="*/ 10731 w 17618"/>
              <a:gd name="T69" fmla="*/ 10877 h 17812"/>
              <a:gd name="T70" fmla="*/ 7836 w 17618"/>
              <a:gd name="T71" fmla="*/ 11607 h 17812"/>
              <a:gd name="T72" fmla="*/ 4867 w 17618"/>
              <a:gd name="T73" fmla="*/ 9441 h 17812"/>
              <a:gd name="T74" fmla="*/ 487 w 17618"/>
              <a:gd name="T75" fmla="*/ 3018 h 17812"/>
              <a:gd name="T76" fmla="*/ 3553 w 17618"/>
              <a:gd name="T77" fmla="*/ 1290 h 17812"/>
              <a:gd name="T78" fmla="*/ 9320 w 17618"/>
              <a:gd name="T79" fmla="*/ 12240 h 17812"/>
              <a:gd name="T80" fmla="*/ 8785 w 17618"/>
              <a:gd name="T81" fmla="*/ 13334 h 17812"/>
              <a:gd name="T82" fmla="*/ 9612 w 17618"/>
              <a:gd name="T83" fmla="*/ 13578 h 17812"/>
              <a:gd name="T84" fmla="*/ 8882 w 17618"/>
              <a:gd name="T85" fmla="*/ 14770 h 17812"/>
              <a:gd name="T86" fmla="*/ 9442 w 17618"/>
              <a:gd name="T87" fmla="*/ 15257 h 17812"/>
              <a:gd name="T88" fmla="*/ 9953 w 17618"/>
              <a:gd name="T89" fmla="*/ 15670 h 17812"/>
              <a:gd name="T90" fmla="*/ 10488 w 17618"/>
              <a:gd name="T91" fmla="*/ 16060 h 17812"/>
              <a:gd name="T92" fmla="*/ 11048 w 17618"/>
              <a:gd name="T93" fmla="*/ 16303 h 17812"/>
              <a:gd name="T94" fmla="*/ 11340 w 17618"/>
              <a:gd name="T95" fmla="*/ 16668 h 17812"/>
              <a:gd name="T96" fmla="*/ 7860 w 17618"/>
              <a:gd name="T97" fmla="*/ 17276 h 17812"/>
              <a:gd name="T98" fmla="*/ 7787 w 17618"/>
              <a:gd name="T99" fmla="*/ 15257 h 17812"/>
              <a:gd name="T100" fmla="*/ 6132 w 17618"/>
              <a:gd name="T101" fmla="*/ 73 h 17812"/>
              <a:gd name="T102" fmla="*/ 974 w 17618"/>
              <a:gd name="T103" fmla="*/ 1095 h 17812"/>
              <a:gd name="T104" fmla="*/ 1047 w 17618"/>
              <a:gd name="T105" fmla="*/ 6351 h 17812"/>
              <a:gd name="T106" fmla="*/ 5694 w 17618"/>
              <a:gd name="T107" fmla="*/ 11023 h 17812"/>
              <a:gd name="T108" fmla="*/ 6984 w 17618"/>
              <a:gd name="T109" fmla="*/ 15013 h 17812"/>
              <a:gd name="T110" fmla="*/ 4575 w 17618"/>
              <a:gd name="T111" fmla="*/ 17130 h 17812"/>
              <a:gd name="T112" fmla="*/ 12848 w 17618"/>
              <a:gd name="T113" fmla="*/ 17301 h 17812"/>
              <a:gd name="T114" fmla="*/ 10123 w 17618"/>
              <a:gd name="T115" fmla="*/ 14965 h 17812"/>
              <a:gd name="T116" fmla="*/ 12337 w 17618"/>
              <a:gd name="T117" fmla="*/ 10196 h 17812"/>
              <a:gd name="T118" fmla="*/ 17398 w 17618"/>
              <a:gd name="T119" fmla="*/ 4648 h 17812"/>
              <a:gd name="T120" fmla="*/ 15476 w 17618"/>
              <a:gd name="T121" fmla="*/ 1168 h 1781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618"/>
              <a:gd name="T184" fmla="*/ 0 h 17812"/>
              <a:gd name="T185" fmla="*/ 17618 w 17618"/>
              <a:gd name="T186" fmla="*/ 17812 h 1781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134F5C"/>
          </a:solidFill>
          <a:ln w="9525">
            <a:noFill/>
            <a:round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660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000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Актуальность</a:t>
            </a:r>
          </a:p>
        </p:txBody>
      </p:sp>
      <p:sp>
        <p:nvSpPr>
          <p:cNvPr id="15362" name="Shape 661"/>
          <p:cNvSpPr txBox="1">
            <a:spLocks noGrp="1"/>
          </p:cNvSpPr>
          <p:nvPr>
            <p:ph type="body" idx="4294967295"/>
          </p:nvPr>
        </p:nvSpPr>
        <p:spPr>
          <a:xfrm>
            <a:off x="628650" y="1504950"/>
            <a:ext cx="6010275" cy="3255963"/>
          </a:xfrm>
        </p:spPr>
        <p:txBody>
          <a:bodyPr/>
          <a:lstStyle/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Необходимость развития аналитического и абстрактного мышления как основа успешного функционирования в социуме</a:t>
            </a:r>
          </a:p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Углубленное изучение в практическом аспекте выполняет задачи подготовки образовательного базиса для поступления в высшие учебные заведения и развития в направлениях связанных с ИКТ. </a:t>
            </a:r>
          </a:p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mtClean="0">
                <a:latin typeface="Arial" charset="0"/>
                <a:cs typeface="Arial" charset="0"/>
                <a:sym typeface="Neuton"/>
              </a:rPr>
              <a:t>Совершенствование структуры мышления, развитие скорости и рациональности принятия решений, нахождение нестандартных способов решения задач, развитие критического мышления.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660"/>
          <p:cNvSpPr txBox="1">
            <a:spLocks noGrp="1"/>
          </p:cNvSpPr>
          <p:nvPr>
            <p:ph type="title"/>
          </p:nvPr>
        </p:nvSpPr>
        <p:spPr>
          <a:xfrm>
            <a:off x="628650" y="587375"/>
            <a:ext cx="6010275" cy="8572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97BFAC"/>
              </a:buClr>
              <a:buFont typeface="Yellowtail"/>
              <a:buNone/>
            </a:pPr>
            <a:r>
              <a:rPr lang="ru-RU" sz="3000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Цели</a:t>
            </a:r>
          </a:p>
        </p:txBody>
      </p:sp>
      <p:sp>
        <p:nvSpPr>
          <p:cNvPr id="17410" name="Shape 661"/>
          <p:cNvSpPr txBox="1">
            <a:spLocks noGrp="1"/>
          </p:cNvSpPr>
          <p:nvPr>
            <p:ph type="body" idx="1"/>
          </p:nvPr>
        </p:nvSpPr>
        <p:spPr>
          <a:xfrm>
            <a:off x="628650" y="1504950"/>
            <a:ext cx="6010275" cy="3255963"/>
          </a:xfrm>
        </p:spPr>
        <p:txBody>
          <a:bodyPr/>
          <a:lstStyle/>
          <a:p>
            <a:pPr eaLnBrk="1" hangingPunct="1">
              <a:spcAft>
                <a:spcPct val="0"/>
              </a:spcAft>
              <a:buClr>
                <a:srgbClr val="BDCC64"/>
              </a:buClr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Успешное освоение языков программирования</a:t>
            </a:r>
            <a:endParaRPr lang="ru-RU" sz="1800" smtClean="0">
              <a:solidFill>
                <a:srgbClr val="666666"/>
              </a:solidFill>
              <a:latin typeface="Arial" charset="0"/>
              <a:cs typeface="Arial" charset="0"/>
              <a:sym typeface="Neuton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Освоение навыков применения языков программирования на практике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Успешное участие в олимпиадах, конкурсах и конференциях различных уровней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Высокие результаты на выпускных экзаменах (90%+)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BDCC64"/>
              </a:buClr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Раскрытие индивидуального потенциала каждого ученика</a:t>
            </a:r>
            <a:r>
              <a:rPr lang="ru-RU" smtClean="0">
                <a:latin typeface="Arial" charset="0"/>
                <a:cs typeface="Arial" charset="0"/>
                <a:sym typeface="Neuton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649"/>
          <p:cNvSpPr txBox="1">
            <a:spLocks noGrp="1"/>
          </p:cNvSpPr>
          <p:nvPr>
            <p:ph type="ctrTitle" idx="4294967295"/>
          </p:nvPr>
        </p:nvSpPr>
        <p:spPr>
          <a:xfrm>
            <a:off x="900113" y="3724275"/>
            <a:ext cx="5154612" cy="987425"/>
          </a:xfrm>
        </p:spPr>
        <p:txBody>
          <a:bodyPr/>
          <a:lstStyle/>
          <a:p>
            <a:pPr eaLnBrk="1" hangingPunct="1">
              <a:buClr>
                <a:srgbClr val="FFFFFF"/>
              </a:buClr>
              <a:buSzPts val="4800"/>
              <a:buFont typeface="Yellowtail"/>
              <a:buNone/>
            </a:pPr>
            <a: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  <a:t>2.</a:t>
            </a:r>
            <a:br>
              <a:rPr lang="ru-RU" sz="4800" smtClean="0">
                <a:solidFill>
                  <a:srgbClr val="FFFFFF"/>
                </a:solidFill>
                <a:latin typeface="Verdana" pitchFamily="34" charset="0"/>
                <a:cs typeface="Arial" charset="0"/>
                <a:sym typeface="Neuton"/>
              </a:rPr>
            </a:br>
            <a:r>
              <a:rPr lang="ru-RU" sz="4800" i="1" smtClean="0">
                <a:solidFill>
                  <a:srgbClr val="FFFFFF"/>
                </a:solidFill>
                <a:latin typeface="Arial" charset="0"/>
                <a:cs typeface="Arial" charset="0"/>
                <a:sym typeface="Yellowtail"/>
              </a:rPr>
              <a:t>Прогнозируемые результаты</a:t>
            </a:r>
            <a:r>
              <a:rPr lang="en-US" sz="4800" i="1" smtClean="0">
                <a:solidFill>
                  <a:srgbClr val="FFFFFF"/>
                </a:solidFill>
                <a:latin typeface="Arial" charset="0"/>
                <a:cs typeface="Arial" charset="0"/>
                <a:sym typeface="Yellowtail"/>
              </a:rPr>
              <a:t> </a:t>
            </a:r>
            <a:r>
              <a:rPr lang="ru-RU" sz="4800" i="1" smtClean="0">
                <a:solidFill>
                  <a:srgbClr val="FFFFFF"/>
                </a:solidFill>
                <a:latin typeface="Arial" charset="0"/>
                <a:cs typeface="Arial" charset="0"/>
                <a:sym typeface="Yellowtail"/>
              </a:rPr>
              <a:t>освоения курса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hape 660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000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Предметные:</a:t>
            </a:r>
          </a:p>
        </p:txBody>
      </p:sp>
      <p:sp>
        <p:nvSpPr>
          <p:cNvPr id="21506" name="Shape 661"/>
          <p:cNvSpPr txBox="1">
            <a:spLocks noGrp="1"/>
          </p:cNvSpPr>
          <p:nvPr>
            <p:ph type="body" idx="4294967295"/>
          </p:nvPr>
        </p:nvSpPr>
        <p:spPr>
          <a:xfrm>
            <a:off x="539750" y="1635125"/>
            <a:ext cx="5689600" cy="3255963"/>
          </a:xfrm>
        </p:spPr>
        <p:txBody>
          <a:bodyPr/>
          <a:lstStyle/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Освоение языков </a:t>
            </a:r>
            <a:r>
              <a:rPr lang="ru-RU" sz="1800" smtClean="0">
                <a:solidFill>
                  <a:schemeClr val="tx1"/>
                </a:solidFill>
                <a:latin typeface="Arial" charset="0"/>
                <a:cs typeface="Arial" charset="0"/>
                <a:sym typeface="Neuton"/>
              </a:rPr>
              <a:t>программирования и</a:t>
            </a:r>
            <a:r>
              <a:rPr lang="ru-RU" sz="1800" smtClean="0">
                <a:latin typeface="Arial" charset="0"/>
                <a:cs typeface="Arial" charset="0"/>
                <a:sym typeface="Neuton"/>
              </a:rPr>
              <a:t> навыков их практического применения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;</a:t>
            </a:r>
            <a:endParaRPr lang="ru-RU" sz="1800" smtClean="0">
              <a:latin typeface="Arial" charset="0"/>
              <a:cs typeface="Arial" charset="0"/>
              <a:sym typeface="Neuton"/>
            </a:endParaRPr>
          </a:p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Умение создавать собственные проекты (вычислительные программы, 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javascript</a:t>
            </a:r>
            <a:r>
              <a:rPr lang="ru-RU" sz="1800" smtClean="0">
                <a:latin typeface="Arial" charset="0"/>
                <a:cs typeface="Arial" charset="0"/>
                <a:sym typeface="Neuton"/>
              </a:rPr>
              <a:t>)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;</a:t>
            </a:r>
            <a:endParaRPr lang="ru-RU" sz="1800" smtClean="0">
              <a:latin typeface="Arial" charset="0"/>
              <a:cs typeface="Arial" charset="0"/>
              <a:sym typeface="Neuton"/>
            </a:endParaRPr>
          </a:p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Умение работать в различных средах прораммирования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hape 660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000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Метапредметные:</a:t>
            </a:r>
          </a:p>
        </p:txBody>
      </p:sp>
      <p:sp>
        <p:nvSpPr>
          <p:cNvPr id="23554" name="Shape 661"/>
          <p:cNvSpPr txBox="1">
            <a:spLocks noGrp="1"/>
          </p:cNvSpPr>
          <p:nvPr>
            <p:ph type="body" idx="4294967295"/>
          </p:nvPr>
        </p:nvSpPr>
        <p:spPr>
          <a:xfrm>
            <a:off x="539750" y="1635125"/>
            <a:ext cx="5689600" cy="3255963"/>
          </a:xfrm>
        </p:spPr>
        <p:txBody>
          <a:bodyPr/>
          <a:lstStyle/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Умение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 </a:t>
            </a:r>
            <a:r>
              <a:rPr lang="ru-RU" sz="1800" smtClean="0">
                <a:latin typeface="Arial" charset="0"/>
                <a:cs typeface="Arial" charset="0"/>
                <a:sym typeface="Neuton"/>
              </a:rPr>
              <a:t>грамотно использовать ИКТ и цифровые медиа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;</a:t>
            </a:r>
            <a:r>
              <a:rPr lang="ru-RU" sz="1800" smtClean="0">
                <a:latin typeface="Arial" charset="0"/>
                <a:cs typeface="Arial" charset="0"/>
                <a:sym typeface="Neuton"/>
              </a:rPr>
              <a:t> </a:t>
            </a:r>
          </a:p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Практические навыки работы с компьютером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;</a:t>
            </a:r>
            <a:endParaRPr lang="ru-RU" sz="1800" smtClean="0">
              <a:solidFill>
                <a:srgbClr val="666666"/>
              </a:solidFill>
              <a:latin typeface="Arial" charset="0"/>
              <a:cs typeface="Arial" charset="0"/>
              <a:sym typeface="Neuton"/>
            </a:endParaRPr>
          </a:p>
          <a:p>
            <a:pPr marL="457200" indent="-317500" eaLnBrk="1" hangingPunct="1"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Освоение навыков постановки цели и задач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;</a:t>
            </a:r>
            <a:endParaRPr lang="ru-RU" sz="1800" smtClean="0">
              <a:latin typeface="Arial" charset="0"/>
              <a:cs typeface="Arial" charset="0"/>
              <a:sym typeface="Neuton"/>
            </a:endParaRPr>
          </a:p>
          <a:p>
            <a:pPr marL="457200" indent="-317500" eaLnBrk="1" hangingPunct="1"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Алгоритмизация и оптимизация деятельности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;</a:t>
            </a:r>
            <a:endParaRPr lang="ru-RU" sz="1800" smtClean="0">
              <a:latin typeface="Arial" charset="0"/>
              <a:cs typeface="Arial" charset="0"/>
              <a:sym typeface="Neuton"/>
            </a:endParaRPr>
          </a:p>
          <a:p>
            <a:pPr marL="457200" indent="-317500" eaLnBrk="1" hangingPunct="1"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Умение находить наиболее рациональные пути достижения целей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hape 660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buClr>
                <a:srgbClr val="97BFAC"/>
              </a:buClr>
              <a:buSzPts val="3000"/>
              <a:buFont typeface="Yellowtail"/>
              <a:buNone/>
            </a:pPr>
            <a:r>
              <a:rPr lang="ru-RU" sz="3000" smtClean="0">
                <a:solidFill>
                  <a:srgbClr val="97BFAC"/>
                </a:solidFill>
                <a:latin typeface="Arial" charset="0"/>
                <a:cs typeface="Arial" charset="0"/>
                <a:sym typeface="Yellowtail"/>
              </a:rPr>
              <a:t>Личностные:</a:t>
            </a:r>
          </a:p>
        </p:txBody>
      </p:sp>
      <p:sp>
        <p:nvSpPr>
          <p:cNvPr id="25602" name="Shape 661"/>
          <p:cNvSpPr txBox="1">
            <a:spLocks noGrp="1"/>
          </p:cNvSpPr>
          <p:nvPr>
            <p:ph type="body" idx="4294967295"/>
          </p:nvPr>
        </p:nvSpPr>
        <p:spPr>
          <a:xfrm>
            <a:off x="539750" y="1635125"/>
            <a:ext cx="5689600" cy="3255963"/>
          </a:xfrm>
        </p:spPr>
        <p:txBody>
          <a:bodyPr/>
          <a:lstStyle/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Успешное развитие коммуникативных навыков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;</a:t>
            </a:r>
            <a:endParaRPr lang="ru-RU" sz="1800" smtClean="0">
              <a:latin typeface="Arial" charset="0"/>
              <a:cs typeface="Arial" charset="0"/>
              <a:sym typeface="Neuton"/>
            </a:endParaRPr>
          </a:p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Применение здоровьесберегающих технологий при работе с ИКТ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;</a:t>
            </a:r>
            <a:endParaRPr lang="ru-RU" sz="1800" smtClean="0">
              <a:latin typeface="Arial" charset="0"/>
              <a:cs typeface="Arial" charset="0"/>
              <a:sym typeface="Neuton"/>
            </a:endParaRPr>
          </a:p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r>
              <a:rPr lang="ru-RU" sz="1800" smtClean="0">
                <a:latin typeface="Arial" charset="0"/>
                <a:cs typeface="Arial" charset="0"/>
                <a:sym typeface="Neuton"/>
              </a:rPr>
              <a:t>Развитие логического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,</a:t>
            </a:r>
            <a:r>
              <a:rPr lang="ru-RU" sz="1800" smtClean="0">
                <a:latin typeface="Arial" charset="0"/>
                <a:cs typeface="Arial" charset="0"/>
                <a:sym typeface="Neuton"/>
              </a:rPr>
              <a:t> аналитического</a:t>
            </a:r>
            <a:r>
              <a:rPr lang="en-US" sz="1800" smtClean="0">
                <a:latin typeface="Arial" charset="0"/>
                <a:cs typeface="Arial" charset="0"/>
                <a:sym typeface="Neuton"/>
              </a:rPr>
              <a:t> </a:t>
            </a:r>
            <a:r>
              <a:rPr lang="ru-RU" sz="1800" smtClean="0">
                <a:latin typeface="Arial" charset="0"/>
                <a:cs typeface="Arial" charset="0"/>
                <a:sym typeface="Neuton"/>
              </a:rPr>
              <a:t>и критического мышления</a:t>
            </a:r>
          </a:p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endParaRPr lang="ru-RU" sz="1800" smtClean="0">
              <a:latin typeface="Arial" charset="0"/>
              <a:cs typeface="Arial" charset="0"/>
              <a:sym typeface="Neuton"/>
            </a:endParaRPr>
          </a:p>
          <a:p>
            <a:pPr marL="457200" indent="-317500" eaLnBrk="1" hangingPunct="1">
              <a:spcBef>
                <a:spcPts val="600"/>
              </a:spcBef>
              <a:buClr>
                <a:srgbClr val="BDCC64"/>
              </a:buClr>
              <a:buSzPts val="1400"/>
              <a:buFont typeface="Neuton"/>
              <a:buChar char="✢"/>
            </a:pPr>
            <a:endParaRPr lang="ru-RU" smtClean="0">
              <a:latin typeface="Arial" charset="0"/>
              <a:cs typeface="Arial" charset="0"/>
              <a:sym typeface="Neut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e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1354</Words>
  <PresentationFormat>Экран (16:9)</PresentationFormat>
  <Paragraphs>145</Paragraphs>
  <Slides>31</Slides>
  <Notes>27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Yellowtail</vt:lpstr>
      <vt:lpstr>Neuton</vt:lpstr>
      <vt:lpstr>Verdana</vt:lpstr>
      <vt:lpstr>Ceres template</vt:lpstr>
      <vt:lpstr>Рабочая программа углубленного изучения информатики «Формула двоичного кода»</vt:lpstr>
      <vt:lpstr>Слайд 2</vt:lpstr>
      <vt:lpstr>1. Постановка проблемы.  Цели и задачи</vt:lpstr>
      <vt:lpstr>Актуальность</vt:lpstr>
      <vt:lpstr>Цели</vt:lpstr>
      <vt:lpstr>2. Прогнозируемые результаты освоения курса</vt:lpstr>
      <vt:lpstr>Предметные:</vt:lpstr>
      <vt:lpstr>Метапредметные:</vt:lpstr>
      <vt:lpstr>Личностные:</vt:lpstr>
      <vt:lpstr>3. Адресат программы</vt:lpstr>
      <vt:lpstr>Адресат программы – дети, успешно осваивающие программу начальной школы и прошедшие собеседование-отбор</vt:lpstr>
      <vt:lpstr>4. Реализация программы</vt:lpstr>
      <vt:lpstr>Реализация</vt:lpstr>
      <vt:lpstr>5. Прогнозируемые результаты</vt:lpstr>
      <vt:lpstr>3-4 класс</vt:lpstr>
      <vt:lpstr>3-4 класс</vt:lpstr>
      <vt:lpstr>Слайд 17</vt:lpstr>
      <vt:lpstr>5-6 класс</vt:lpstr>
      <vt:lpstr>5-6 класс</vt:lpstr>
      <vt:lpstr>Слайд 20</vt:lpstr>
      <vt:lpstr>7-9 класс</vt:lpstr>
      <vt:lpstr>7-9 класс</vt:lpstr>
      <vt:lpstr>Слайд 23</vt:lpstr>
      <vt:lpstr>10-11 класс</vt:lpstr>
      <vt:lpstr>10-11 класс</vt:lpstr>
      <vt:lpstr>10-11 класс</vt:lpstr>
      <vt:lpstr>оценивание</vt:lpstr>
      <vt:lpstr>6. Используемые материалы </vt:lpstr>
      <vt:lpstr>Оборудование:</vt:lpstr>
      <vt:lpstr>7. Конкурентные преимущества  </vt:lpstr>
      <vt:lpstr>Конкурентные преимущества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рабочей программы углубленного изучения информатики «Формула двоичного кода»</dc:title>
  <dc:creator>Светлана Тарасенко</dc:creator>
  <cp:lastModifiedBy>Светлана Тарасенко</cp:lastModifiedBy>
  <cp:revision>18</cp:revision>
  <dcterms:modified xsi:type="dcterms:W3CDTF">2018-07-05T17:46:06Z</dcterms:modified>
</cp:coreProperties>
</file>