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3" r:id="rId7"/>
    <p:sldId id="262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070" y="1"/>
            <a:ext cx="5428068" cy="69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26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91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60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62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89" y="0"/>
            <a:ext cx="91651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58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3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4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89" y="0"/>
            <a:ext cx="92215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73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" y="0"/>
            <a:ext cx="91407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69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2017-04-23T09:21:07Z</dcterms:created>
  <dcterms:modified xsi:type="dcterms:W3CDTF">2017-04-23T09:55:09Z</dcterms:modified>
</cp:coreProperties>
</file>