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7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2" r:id="rId6"/>
    <p:sldId id="261" r:id="rId7"/>
    <p:sldId id="260" r:id="rId8"/>
    <p:sldId id="263" r:id="rId9"/>
    <p:sldId id="264" r:id="rId10"/>
    <p:sldId id="265" r:id="rId11"/>
    <p:sldId id="284" r:id="rId12"/>
    <p:sldId id="266" r:id="rId13"/>
    <p:sldId id="280" r:id="rId14"/>
  </p:sldIdLst>
  <p:sldSz cx="9144000" cy="6858000" type="screen4x3"/>
  <p:notesSz cx="6858000" cy="9144000"/>
  <p:embeddedFontLst>
    <p:embeddedFont>
      <p:font typeface="Raleway" charset="-52"/>
      <p:regular r:id="rId16"/>
      <p:bold r:id="rId17"/>
      <p:italic r:id="rId18"/>
      <p:boldItalic r:id="rId19"/>
    </p:embeddedFont>
    <p:embeddedFont>
      <p:font typeface="Homemade Apple" charset="0"/>
      <p:regular r:id="rId20"/>
    </p:embeddedFont>
    <p:embeddedFont>
      <p:font typeface="MingLiU-ExtB" pitchFamily="18" charset="-120"/>
      <p:regular r:id="rId21"/>
    </p:embeddedFont>
    <p:embeddedFont>
      <p:font typeface="Yu Gothic" pitchFamily="34" charset="-128"/>
      <p:regular r:id="rId22"/>
      <p:bold r:id="rId23"/>
    </p:embeddedFont>
    <p:embeddedFont>
      <p:font typeface="Verdana" pitchFamily="34" charset="0"/>
      <p:regular r:id="rId24"/>
      <p:bold r:id="rId25"/>
      <p:italic r:id="rId26"/>
      <p:boldItalic r:id="rId27"/>
    </p:embeddedFont>
    <p:embeddedFont>
      <p:font typeface="Sitka Text" pitchFamily="2" charset="0"/>
      <p:regular r:id="rId28"/>
      <p:bold r:id="rId29"/>
      <p:italic r:id="rId30"/>
      <p:boldItalic r:id="rId31"/>
    </p:embeddedFont>
    <p:embeddedFont>
      <p:font typeface="Eras Demi ITC" pitchFamily="34" charset="0"/>
      <p:regular r:id="rId32"/>
    </p:embeddedFont>
  </p:embeddedFont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5pPr>
    <a:lvl6pPr marL="22860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6pPr>
    <a:lvl7pPr marL="27432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7pPr>
    <a:lvl8pPr marL="32004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8pPr>
    <a:lvl9pPr marL="36576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BFE9"/>
  </p:clrMru>
</p:presentationPr>
</file>

<file path=ppt/tableStyles.xml><?xml version="1.0" encoding="utf-8"?>
<a:tblStyleLst xmlns:a="http://schemas.openxmlformats.org/drawingml/2006/main" def="{1FC497F8-D0BF-4597-9937-53E120F46076}">
  <a:tblStyle styleId="{1FC497F8-D0BF-4597-9937-53E120F46076}" styleName="Table_0">
    <a:wholeTbl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896" autoAdjust="0"/>
    <p:restoredTop sz="94660"/>
  </p:normalViewPr>
  <p:slideViewPr>
    <p:cSldViewPr>
      <p:cViewPr>
        <p:scale>
          <a:sx n="75" d="100"/>
          <a:sy n="75" d="100"/>
        </p:scale>
        <p:origin x="-1056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32" Type="http://schemas.openxmlformats.org/officeDocument/2006/relationships/font" Target="fonts/font17.fntdata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font" Target="fonts/font13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31" Type="http://schemas.openxmlformats.org/officeDocument/2006/relationships/font" Target="fonts/font1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font" Target="fonts/font15.fntdata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hape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custGeom>
            <a:avLst/>
            <a:gdLst>
              <a:gd name="T0" fmla="*/ 0 w 120000"/>
              <a:gd name="T1" fmla="*/ 0 h 120000"/>
              <a:gd name="T2" fmla="*/ 2147483647 w 120000"/>
              <a:gd name="T3" fmla="*/ 0 h 120000"/>
              <a:gd name="T4" fmla="*/ 2147483647 w 120000"/>
              <a:gd name="T5" fmla="*/ 2147483647 h 120000"/>
              <a:gd name="T6" fmla="*/ 0 w 120000"/>
              <a:gd name="T7" fmla="*/ 2147483647 h 120000"/>
              <a:gd name="T8" fmla="*/ 0 60000 65536"/>
              <a:gd name="T9" fmla="*/ 0 60000 65536"/>
              <a:gd name="T10" fmla="*/ 0 60000 65536"/>
              <a:gd name="T11" fmla="*/ 0 60000 65536"/>
              <a:gd name="T12" fmla="*/ 0 w 120000"/>
              <a:gd name="T13" fmla="*/ 0 h 120000"/>
              <a:gd name="T14" fmla="*/ 120000 w 120000"/>
              <a:gd name="T15" fmla="*/ 120000 h 120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Char char="●"/>
              <a:defRPr sz="1100"/>
            </a:lvl1pPr>
            <a:lvl2pPr lvl="1">
              <a:spcBef>
                <a:spcPts val="0"/>
              </a:spcBef>
              <a:buChar char="○"/>
              <a:defRPr sz="1100"/>
            </a:lvl2pPr>
            <a:lvl3pPr lvl="2">
              <a:spcBef>
                <a:spcPts val="0"/>
              </a:spcBef>
              <a:buChar char="■"/>
              <a:defRPr sz="1100"/>
            </a:lvl3pPr>
            <a:lvl4pPr lvl="3">
              <a:spcBef>
                <a:spcPts val="0"/>
              </a:spcBef>
              <a:buChar char="●"/>
              <a:defRPr sz="1100"/>
            </a:lvl4pPr>
            <a:lvl5pPr lvl="4">
              <a:spcBef>
                <a:spcPts val="0"/>
              </a:spcBef>
              <a:buChar char="○"/>
              <a:defRPr sz="1100"/>
            </a:lvl5pPr>
            <a:lvl6pPr lvl="5">
              <a:spcBef>
                <a:spcPts val="0"/>
              </a:spcBef>
              <a:buChar char="■"/>
              <a:defRPr sz="1100"/>
            </a:lvl6pPr>
            <a:lvl7pPr lvl="6">
              <a:spcBef>
                <a:spcPts val="0"/>
              </a:spcBef>
              <a:buChar char="●"/>
              <a:defRPr sz="1100"/>
            </a:lvl7pPr>
            <a:lvl8pPr lvl="7">
              <a:spcBef>
                <a:spcPts val="0"/>
              </a:spcBef>
              <a:buChar char="○"/>
              <a:defRPr sz="1100"/>
            </a:lvl8pPr>
            <a:lvl9pPr lvl="8">
              <a:spcBef>
                <a:spcPts val="0"/>
              </a:spcBef>
              <a:buChar char="■"/>
              <a:defRPr sz="1100"/>
            </a:lvl9pPr>
          </a:lstStyle>
          <a:p>
            <a:pPr lvl="0"/>
            <a:endParaRPr noProof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hape 52"/>
          <p:cNvSpPr>
            <a:spLocks noGrp="1" noRot="1" noChangeAspec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13314" name="Shape 53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hape 112"/>
          <p:cNvSpPr>
            <a:spLocks noGrp="1" noRot="1" noChangeAspec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31746" name="Shape 113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hape 119"/>
          <p:cNvSpPr>
            <a:spLocks noGrp="1" noRot="1" noChangeAspec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34818" name="Shape 120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Shape 236"/>
          <p:cNvSpPr>
            <a:spLocks noGrp="1" noRot="1" noChangeAspec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67586" name="Shape 237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hape 57"/>
          <p:cNvSpPr>
            <a:spLocks noGrp="1" noRot="1" noChangeAspec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15362" name="Shape 58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hape 65"/>
          <p:cNvSpPr>
            <a:spLocks noGrp="1" noRot="1" noChangeAspec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17410" name="Shape 66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hape 72"/>
          <p:cNvSpPr>
            <a:spLocks noGrp="1" noRot="1" noChangeAspec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19458" name="Shape 73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hape 89"/>
          <p:cNvSpPr>
            <a:spLocks noGrp="1" noRot="1" noChangeAspec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21506" name="Shape 90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hape 83"/>
          <p:cNvSpPr>
            <a:spLocks noGrp="1" noRot="1" noChangeAspec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23554" name="Shape 84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hape 78"/>
          <p:cNvSpPr>
            <a:spLocks noGrp="1" noRot="1" noChangeAspec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25602" name="Shape 79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hape 97"/>
          <p:cNvSpPr>
            <a:spLocks noGrp="1" noRot="1" noChangeAspec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27650" name="Shape 98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hape 104"/>
          <p:cNvSpPr>
            <a:spLocks noGrp="1" noRot="1" noChangeAspec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29698" name="Shape 105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9"/>
          <p:cNvSpPr>
            <a:spLocks noChangeArrowheads="1"/>
          </p:cNvSpPr>
          <p:nvPr/>
        </p:nvSpPr>
        <p:spPr bwMode="auto">
          <a:xfrm>
            <a:off x="0" y="0"/>
            <a:ext cx="9144000" cy="6873875"/>
          </a:xfrm>
          <a:prstGeom prst="rect">
            <a:avLst/>
          </a:prstGeom>
          <a:solidFill>
            <a:srgbClr val="021526">
              <a:alpha val="14902"/>
            </a:srgbClr>
          </a:solidFill>
          <a:ln w="9525">
            <a:noFill/>
            <a:miter lim="800000"/>
            <a:headEnd/>
            <a:tailEnd/>
          </a:ln>
        </p:spPr>
        <p:txBody>
          <a:bodyPr lIns="91425" tIns="91425" rIns="91425" bIns="91425" anchor="ctr"/>
          <a:lstStyle/>
          <a:p>
            <a:pPr>
              <a:defRPr/>
            </a:pPr>
            <a:endParaRPr lang="ru-RU"/>
          </a:p>
        </p:txBody>
      </p:sp>
      <p:sp>
        <p:nvSpPr>
          <p:cNvPr id="4" name="Shape 10"/>
          <p:cNvSpPr>
            <a:spLocks noChangeArrowheads="1"/>
          </p:cNvSpPr>
          <p:nvPr/>
        </p:nvSpPr>
        <p:spPr bwMode="auto">
          <a:xfrm>
            <a:off x="263525" y="250825"/>
            <a:ext cx="8616950" cy="6356350"/>
          </a:xfrm>
          <a:prstGeom prst="rect">
            <a:avLst/>
          </a:prstGeom>
          <a:noFill/>
          <a:ln w="38100">
            <a:solidFill>
              <a:srgbClr val="FFFFFF"/>
            </a:solidFill>
            <a:miter lim="8000"/>
            <a:headEnd/>
            <a:tailEnd/>
          </a:ln>
        </p:spPr>
        <p:txBody>
          <a:bodyPr lIns="91425" tIns="91425" rIns="91425" bIns="91425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1899300" y="2655750"/>
            <a:ext cx="5345400" cy="1546500"/>
          </a:xfrm>
          <a:prstGeom prst="rect">
            <a:avLst/>
          </a:prstGeom>
        </p:spPr>
        <p:txBody>
          <a:bodyPr/>
          <a:lstStyle>
            <a:lvl1pPr lvl="0" algn="ctr">
              <a:spcBef>
                <a:spcPts val="0"/>
              </a:spcBef>
              <a:buSzPct val="100000"/>
              <a:buFont typeface="Raleway"/>
              <a:defRPr sz="3600">
                <a:latin typeface="Raleway"/>
                <a:ea typeface="Raleway"/>
                <a:cs typeface="Raleway"/>
                <a:sym typeface="Raleway"/>
              </a:defRPr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6" name="TextBox 5"/>
          <p:cNvSpPr txBox="1"/>
          <p:nvPr userDrawn="1"/>
        </p:nvSpPr>
        <p:spPr>
          <a:xfrm>
            <a:off x="285720" y="6334780"/>
            <a:ext cx="3786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400" kern="1200" dirty="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©</a:t>
            </a:r>
            <a:r>
              <a:rPr lang="ru-RU" sz="1400" kern="1200" dirty="0" err="1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Тарасенко</a:t>
            </a:r>
            <a:r>
              <a:rPr lang="ru-RU" sz="1400" kern="1200" dirty="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 С.Н.</a:t>
            </a:r>
          </a:p>
          <a:p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ubtitl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3"/>
          <p:cNvSpPr>
            <a:spLocks noChangeArrowheads="1"/>
          </p:cNvSpPr>
          <p:nvPr/>
        </p:nvSpPr>
        <p:spPr bwMode="auto">
          <a:xfrm>
            <a:off x="0" y="0"/>
            <a:ext cx="9144000" cy="6873875"/>
          </a:xfrm>
          <a:prstGeom prst="rect">
            <a:avLst/>
          </a:prstGeom>
          <a:solidFill>
            <a:srgbClr val="021526">
              <a:alpha val="14902"/>
            </a:srgbClr>
          </a:solidFill>
          <a:ln w="9525">
            <a:noFill/>
            <a:miter lim="800000"/>
            <a:headEnd/>
            <a:tailEnd/>
          </a:ln>
        </p:spPr>
        <p:txBody>
          <a:bodyPr lIns="91425" tIns="91425" rIns="91425" bIns="91425" anchor="ctr"/>
          <a:lstStyle/>
          <a:p>
            <a:pPr>
              <a:defRPr/>
            </a:pPr>
            <a:endParaRPr lang="ru-RU"/>
          </a:p>
        </p:txBody>
      </p:sp>
      <p:sp>
        <p:nvSpPr>
          <p:cNvPr id="5" name="Shape 14"/>
          <p:cNvSpPr>
            <a:spLocks noChangeArrowheads="1"/>
          </p:cNvSpPr>
          <p:nvPr/>
        </p:nvSpPr>
        <p:spPr bwMode="auto">
          <a:xfrm>
            <a:off x="263525" y="250825"/>
            <a:ext cx="8616950" cy="6356350"/>
          </a:xfrm>
          <a:prstGeom prst="rect">
            <a:avLst/>
          </a:prstGeom>
          <a:noFill/>
          <a:ln w="38100">
            <a:solidFill>
              <a:srgbClr val="FFFFFF"/>
            </a:solidFill>
            <a:miter lim="8000"/>
            <a:headEnd/>
            <a:tailEnd/>
          </a:ln>
        </p:spPr>
        <p:txBody>
          <a:bodyPr lIns="91425" tIns="91425" rIns="91425" bIns="91425" anchor="ctr"/>
          <a:lstStyle/>
          <a:p>
            <a:pPr>
              <a:defRPr/>
            </a:pPr>
            <a:endParaRPr lang="ru-RU"/>
          </a:p>
        </p:txBody>
      </p:sp>
      <p:sp>
        <p:nvSpPr>
          <p:cNvPr id="15" name="Shape 15"/>
          <p:cNvSpPr txBox="1">
            <a:spLocks noGrp="1"/>
          </p:cNvSpPr>
          <p:nvPr>
            <p:ph type="ctrTitle"/>
          </p:nvPr>
        </p:nvSpPr>
        <p:spPr>
          <a:xfrm>
            <a:off x="1501200" y="1730125"/>
            <a:ext cx="6141599" cy="1546500"/>
          </a:xfrm>
          <a:prstGeom prst="rect">
            <a:avLst/>
          </a:prstGeom>
        </p:spPr>
        <p:txBody>
          <a:bodyPr anchor="b"/>
          <a:lstStyle>
            <a:lvl1pPr lvl="0" algn="ctr" rtl="0">
              <a:spcBef>
                <a:spcPts val="0"/>
              </a:spcBef>
              <a:buSzPct val="100000"/>
              <a:buFont typeface="Raleway"/>
              <a:defRPr sz="3000">
                <a:latin typeface="Raleway"/>
                <a:ea typeface="Raleway"/>
                <a:cs typeface="Raleway"/>
                <a:sym typeface="Raleway"/>
              </a:defRPr>
            </a:lvl1pPr>
            <a:lvl2pPr lvl="1" algn="ctr" rtl="0">
              <a:spcBef>
                <a:spcPts val="0"/>
              </a:spcBef>
              <a:buSzPct val="100000"/>
              <a:buFont typeface="Raleway"/>
              <a:defRPr sz="3000"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spcBef>
                <a:spcPts val="0"/>
              </a:spcBef>
              <a:buSzPct val="100000"/>
              <a:buFont typeface="Raleway"/>
              <a:defRPr sz="3000"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spcBef>
                <a:spcPts val="0"/>
              </a:spcBef>
              <a:buSzPct val="100000"/>
              <a:buFont typeface="Raleway"/>
              <a:defRPr sz="3000"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spcBef>
                <a:spcPts val="0"/>
              </a:spcBef>
              <a:buSzPct val="100000"/>
              <a:buFont typeface="Raleway"/>
              <a:defRPr sz="3000"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spcBef>
                <a:spcPts val="0"/>
              </a:spcBef>
              <a:buSzPct val="100000"/>
              <a:buFont typeface="Raleway"/>
              <a:defRPr sz="3000"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spcBef>
                <a:spcPts val="0"/>
              </a:spcBef>
              <a:buSzPct val="100000"/>
              <a:buFont typeface="Raleway"/>
              <a:defRPr sz="3000"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spcBef>
                <a:spcPts val="0"/>
              </a:spcBef>
              <a:buSzPct val="100000"/>
              <a:buFont typeface="Raleway"/>
              <a:defRPr sz="3000"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spcBef>
                <a:spcPts val="0"/>
              </a:spcBef>
              <a:buSzPct val="100000"/>
              <a:buFont typeface="Raleway"/>
              <a:defRPr sz="3000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ubTitle" idx="1"/>
          </p:nvPr>
        </p:nvSpPr>
        <p:spPr>
          <a:xfrm>
            <a:off x="1501200" y="3405746"/>
            <a:ext cx="6141599" cy="1046400"/>
          </a:xfrm>
          <a:prstGeom prst="rect">
            <a:avLst/>
          </a:prstGeom>
        </p:spPr>
        <p:txBody>
          <a:bodyPr/>
          <a:lstStyle>
            <a:lvl1pPr lvl="0" algn="ctr" rtl="0">
              <a:spcBef>
                <a:spcPts val="0"/>
              </a:spcBef>
              <a:buSzPct val="100000"/>
              <a:buFont typeface="Homemade Apple"/>
              <a:buNone/>
              <a:defRPr sz="1800">
                <a:latin typeface="Homemade Apple"/>
                <a:ea typeface="Homemade Apple"/>
                <a:cs typeface="Homemade Apple"/>
                <a:sym typeface="Homemade Apple"/>
              </a:defRPr>
            </a:lvl1pPr>
            <a:lvl2pPr lvl="1" algn="ctr" rtl="0">
              <a:spcBef>
                <a:spcPts val="0"/>
              </a:spcBef>
              <a:buSzPct val="100000"/>
              <a:buFont typeface="Homemade Apple"/>
              <a:buNone/>
              <a:defRPr sz="1800">
                <a:latin typeface="Homemade Apple"/>
                <a:ea typeface="Homemade Apple"/>
                <a:cs typeface="Homemade Apple"/>
                <a:sym typeface="Homemade Apple"/>
              </a:defRPr>
            </a:lvl2pPr>
            <a:lvl3pPr lvl="2" algn="ctr" rtl="0">
              <a:spcBef>
                <a:spcPts val="0"/>
              </a:spcBef>
              <a:buSzPct val="100000"/>
              <a:buFont typeface="Homemade Apple"/>
              <a:buNone/>
              <a:defRPr sz="1800">
                <a:latin typeface="Homemade Apple"/>
                <a:ea typeface="Homemade Apple"/>
                <a:cs typeface="Homemade Apple"/>
                <a:sym typeface="Homemade Apple"/>
              </a:defRPr>
            </a:lvl3pPr>
            <a:lvl4pPr lvl="3" algn="ctr" rtl="0">
              <a:spcBef>
                <a:spcPts val="0"/>
              </a:spcBef>
              <a:buFont typeface="Homemade Apple"/>
              <a:buNone/>
              <a:defRPr>
                <a:latin typeface="Homemade Apple"/>
                <a:ea typeface="Homemade Apple"/>
                <a:cs typeface="Homemade Apple"/>
                <a:sym typeface="Homemade Apple"/>
              </a:defRPr>
            </a:lvl4pPr>
            <a:lvl5pPr lvl="4" algn="ctr" rtl="0">
              <a:spcBef>
                <a:spcPts val="0"/>
              </a:spcBef>
              <a:buFont typeface="Homemade Apple"/>
              <a:buNone/>
              <a:defRPr>
                <a:latin typeface="Homemade Apple"/>
                <a:ea typeface="Homemade Apple"/>
                <a:cs typeface="Homemade Apple"/>
                <a:sym typeface="Homemade Apple"/>
              </a:defRPr>
            </a:lvl5pPr>
            <a:lvl6pPr lvl="5" algn="ctr" rtl="0">
              <a:spcBef>
                <a:spcPts val="0"/>
              </a:spcBef>
              <a:buFont typeface="Homemade Apple"/>
              <a:buNone/>
              <a:defRPr>
                <a:latin typeface="Homemade Apple"/>
                <a:ea typeface="Homemade Apple"/>
                <a:cs typeface="Homemade Apple"/>
                <a:sym typeface="Homemade Apple"/>
              </a:defRPr>
            </a:lvl6pPr>
            <a:lvl7pPr lvl="6" algn="ctr" rtl="0">
              <a:spcBef>
                <a:spcPts val="0"/>
              </a:spcBef>
              <a:buFont typeface="Homemade Apple"/>
              <a:buNone/>
              <a:defRPr>
                <a:latin typeface="Homemade Apple"/>
                <a:ea typeface="Homemade Apple"/>
                <a:cs typeface="Homemade Apple"/>
                <a:sym typeface="Homemade Apple"/>
              </a:defRPr>
            </a:lvl7pPr>
            <a:lvl8pPr lvl="7" algn="ctr" rtl="0">
              <a:spcBef>
                <a:spcPts val="0"/>
              </a:spcBef>
              <a:buFont typeface="Homemade Apple"/>
              <a:buNone/>
              <a:defRPr>
                <a:latin typeface="Homemade Apple"/>
                <a:ea typeface="Homemade Apple"/>
                <a:cs typeface="Homemade Apple"/>
                <a:sym typeface="Homemade Apple"/>
              </a:defRPr>
            </a:lvl8pPr>
            <a:lvl9pPr lvl="8" algn="ctr" rtl="0">
              <a:spcBef>
                <a:spcPts val="0"/>
              </a:spcBef>
              <a:buFont typeface="Homemade Apple"/>
              <a:buNone/>
              <a:defRPr>
                <a:latin typeface="Homemade Apple"/>
                <a:ea typeface="Homemade Apple"/>
                <a:cs typeface="Homemade Apple"/>
                <a:sym typeface="Homemade Apple"/>
              </a:defRPr>
            </a:lvl9pPr>
          </a:lstStyle>
          <a:p>
            <a:endParaRPr/>
          </a:p>
        </p:txBody>
      </p:sp>
      <p:sp>
        <p:nvSpPr>
          <p:cNvPr id="6" name="TextBox 5"/>
          <p:cNvSpPr txBox="1"/>
          <p:nvPr userDrawn="1"/>
        </p:nvSpPr>
        <p:spPr>
          <a:xfrm>
            <a:off x="285720" y="6334780"/>
            <a:ext cx="3786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400" kern="1200" baseline="0" dirty="0" smtClean="0">
                <a:solidFill>
                  <a:schemeClr val="bg1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©</a:t>
            </a:r>
            <a:r>
              <a:rPr lang="ru-RU" sz="1400" kern="1200" baseline="0" dirty="0" err="1" smtClean="0">
                <a:solidFill>
                  <a:schemeClr val="bg1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Тарасенко</a:t>
            </a:r>
            <a:r>
              <a:rPr lang="ru-RU" sz="1400" kern="1200" baseline="0" dirty="0" smtClean="0">
                <a:solidFill>
                  <a:schemeClr val="bg1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 С.Н.</a:t>
            </a:r>
          </a:p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Quot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18"/>
          <p:cNvSpPr>
            <a:spLocks noChangeArrowheads="1"/>
          </p:cNvSpPr>
          <p:nvPr/>
        </p:nvSpPr>
        <p:spPr bwMode="auto">
          <a:xfrm>
            <a:off x="0" y="0"/>
            <a:ext cx="9144000" cy="6873875"/>
          </a:xfrm>
          <a:prstGeom prst="rect">
            <a:avLst/>
          </a:prstGeom>
          <a:solidFill>
            <a:srgbClr val="021526">
              <a:alpha val="14902"/>
            </a:srgbClr>
          </a:solidFill>
          <a:ln w="9525">
            <a:noFill/>
            <a:miter lim="800000"/>
            <a:headEnd/>
            <a:tailEnd/>
          </a:ln>
        </p:spPr>
        <p:txBody>
          <a:bodyPr lIns="91425" tIns="91425" rIns="91425" bIns="91425" anchor="ctr"/>
          <a:lstStyle/>
          <a:p>
            <a:pPr>
              <a:defRPr/>
            </a:pPr>
            <a:endParaRPr lang="ru-RU"/>
          </a:p>
        </p:txBody>
      </p:sp>
      <p:sp>
        <p:nvSpPr>
          <p:cNvPr id="4" name="Shape 19"/>
          <p:cNvSpPr>
            <a:spLocks noChangeArrowheads="1"/>
          </p:cNvSpPr>
          <p:nvPr/>
        </p:nvSpPr>
        <p:spPr bwMode="auto">
          <a:xfrm>
            <a:off x="263525" y="250825"/>
            <a:ext cx="8616950" cy="6356350"/>
          </a:xfrm>
          <a:prstGeom prst="rect">
            <a:avLst/>
          </a:prstGeom>
          <a:noFill/>
          <a:ln w="38100">
            <a:solidFill>
              <a:srgbClr val="FFFFFF"/>
            </a:solidFill>
            <a:miter lim="8000"/>
            <a:headEnd/>
            <a:tailEnd/>
          </a:ln>
        </p:spPr>
        <p:txBody>
          <a:bodyPr lIns="91425" tIns="91425" rIns="91425" bIns="91425" anchor="ctr"/>
          <a:lstStyle/>
          <a:p>
            <a:pPr>
              <a:defRPr/>
            </a:pPr>
            <a:endParaRPr lang="ru-RU"/>
          </a:p>
        </p:txBody>
      </p:sp>
      <p:sp>
        <p:nvSpPr>
          <p:cNvPr id="5" name="Shape 20"/>
          <p:cNvSpPr/>
          <p:nvPr/>
        </p:nvSpPr>
        <p:spPr>
          <a:xfrm>
            <a:off x="3989770" y="2012475"/>
            <a:ext cx="1164458" cy="917329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b="1" kern="0">
                <a:solidFill>
                  <a:srgbClr val="20124D">
                    <a:alpha val="28459"/>
                  </a:srgbClr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1643400" y="2465700"/>
            <a:ext cx="5857199" cy="3892800"/>
          </a:xfrm>
          <a:prstGeom prst="rect">
            <a:avLst/>
          </a:prstGeom>
        </p:spPr>
        <p:txBody>
          <a:bodyPr/>
          <a:lstStyle>
            <a:lvl1pPr lvl="0" algn="ctr" rtl="0">
              <a:lnSpc>
                <a:spcPct val="115000"/>
              </a:lnSpc>
              <a:spcBef>
                <a:spcPts val="0"/>
              </a:spcBef>
              <a:buSzPct val="100000"/>
              <a:buFont typeface="Homemade Apple"/>
              <a:defRPr sz="2400">
                <a:latin typeface="Homemade Apple"/>
                <a:ea typeface="Homemade Apple"/>
                <a:cs typeface="Homemade Apple"/>
                <a:sym typeface="Homemade Apple"/>
              </a:defRPr>
            </a:lvl1pPr>
            <a:lvl2pPr lvl="1" algn="ctr" rtl="0">
              <a:lnSpc>
                <a:spcPct val="115000"/>
              </a:lnSpc>
              <a:spcBef>
                <a:spcPts val="0"/>
              </a:spcBef>
              <a:buFont typeface="Homemade Apple"/>
              <a:defRPr>
                <a:latin typeface="Homemade Apple"/>
                <a:ea typeface="Homemade Apple"/>
                <a:cs typeface="Homemade Apple"/>
                <a:sym typeface="Homemade Apple"/>
              </a:defRPr>
            </a:lvl2pPr>
            <a:lvl3pPr lvl="2" algn="ctr" rtl="0">
              <a:lnSpc>
                <a:spcPct val="115000"/>
              </a:lnSpc>
              <a:spcBef>
                <a:spcPts val="0"/>
              </a:spcBef>
              <a:buFont typeface="Homemade Apple"/>
              <a:defRPr>
                <a:latin typeface="Homemade Apple"/>
                <a:ea typeface="Homemade Apple"/>
                <a:cs typeface="Homemade Apple"/>
                <a:sym typeface="Homemade Apple"/>
              </a:defRPr>
            </a:lvl3pPr>
            <a:lvl4pPr lvl="3" algn="ctr" rtl="0">
              <a:lnSpc>
                <a:spcPct val="115000"/>
              </a:lnSpc>
              <a:spcBef>
                <a:spcPts val="0"/>
              </a:spcBef>
              <a:buSzPct val="100000"/>
              <a:buFont typeface="Homemade Apple"/>
              <a:defRPr sz="2400">
                <a:latin typeface="Homemade Apple"/>
                <a:ea typeface="Homemade Apple"/>
                <a:cs typeface="Homemade Apple"/>
                <a:sym typeface="Homemade Apple"/>
              </a:defRPr>
            </a:lvl4pPr>
            <a:lvl5pPr lvl="4" algn="ctr" rtl="0">
              <a:lnSpc>
                <a:spcPct val="115000"/>
              </a:lnSpc>
              <a:spcBef>
                <a:spcPts val="0"/>
              </a:spcBef>
              <a:buSzPct val="100000"/>
              <a:buFont typeface="Homemade Apple"/>
              <a:defRPr sz="2400">
                <a:latin typeface="Homemade Apple"/>
                <a:ea typeface="Homemade Apple"/>
                <a:cs typeface="Homemade Apple"/>
                <a:sym typeface="Homemade Apple"/>
              </a:defRPr>
            </a:lvl5pPr>
            <a:lvl6pPr lvl="5" algn="ctr" rtl="0">
              <a:lnSpc>
                <a:spcPct val="115000"/>
              </a:lnSpc>
              <a:spcBef>
                <a:spcPts val="0"/>
              </a:spcBef>
              <a:buSzPct val="100000"/>
              <a:buFont typeface="Homemade Apple"/>
              <a:defRPr sz="2400">
                <a:latin typeface="Homemade Apple"/>
                <a:ea typeface="Homemade Apple"/>
                <a:cs typeface="Homemade Apple"/>
                <a:sym typeface="Homemade Apple"/>
              </a:defRPr>
            </a:lvl6pPr>
            <a:lvl7pPr lvl="6" algn="ctr" rtl="0">
              <a:lnSpc>
                <a:spcPct val="115000"/>
              </a:lnSpc>
              <a:spcBef>
                <a:spcPts val="0"/>
              </a:spcBef>
              <a:buSzPct val="100000"/>
              <a:buFont typeface="Homemade Apple"/>
              <a:defRPr sz="2400">
                <a:latin typeface="Homemade Apple"/>
                <a:ea typeface="Homemade Apple"/>
                <a:cs typeface="Homemade Apple"/>
                <a:sym typeface="Homemade Apple"/>
              </a:defRPr>
            </a:lvl7pPr>
            <a:lvl8pPr lvl="7" algn="ctr" rtl="0">
              <a:lnSpc>
                <a:spcPct val="115000"/>
              </a:lnSpc>
              <a:spcBef>
                <a:spcPts val="0"/>
              </a:spcBef>
              <a:buSzPct val="100000"/>
              <a:buFont typeface="Homemade Apple"/>
              <a:defRPr sz="2400">
                <a:latin typeface="Homemade Apple"/>
                <a:ea typeface="Homemade Apple"/>
                <a:cs typeface="Homemade Apple"/>
                <a:sym typeface="Homemade Apple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buSzPct val="100000"/>
              <a:buFont typeface="Homemade Apple"/>
              <a:defRPr sz="2400">
                <a:latin typeface="Homemade Apple"/>
                <a:ea typeface="Homemade Apple"/>
                <a:cs typeface="Homemade Apple"/>
                <a:sym typeface="Homemade Apple"/>
              </a:defRPr>
            </a:lvl9pPr>
          </a:lstStyle>
          <a:p>
            <a:endParaRPr/>
          </a:p>
        </p:txBody>
      </p:sp>
      <p:sp>
        <p:nvSpPr>
          <p:cNvPr id="6" name="TextBox 5"/>
          <p:cNvSpPr txBox="1"/>
          <p:nvPr userDrawn="1"/>
        </p:nvSpPr>
        <p:spPr>
          <a:xfrm>
            <a:off x="285720" y="6334780"/>
            <a:ext cx="3786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400" kern="1200" baseline="0" dirty="0" smtClean="0">
                <a:solidFill>
                  <a:schemeClr val="bg1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©</a:t>
            </a:r>
            <a:r>
              <a:rPr lang="ru-RU" sz="1400" kern="1200" baseline="0" dirty="0" err="1" smtClean="0">
                <a:solidFill>
                  <a:schemeClr val="bg1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Тарасенко</a:t>
            </a:r>
            <a:r>
              <a:rPr lang="ru-RU" sz="1400" kern="1200" baseline="0" dirty="0" smtClean="0">
                <a:solidFill>
                  <a:schemeClr val="bg1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 С.Н.</a:t>
            </a:r>
          </a:p>
          <a:p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23"/>
          <p:cNvSpPr>
            <a:spLocks noChangeArrowheads="1"/>
          </p:cNvSpPr>
          <p:nvPr/>
        </p:nvSpPr>
        <p:spPr bwMode="auto">
          <a:xfrm>
            <a:off x="0" y="0"/>
            <a:ext cx="9144000" cy="6873875"/>
          </a:xfrm>
          <a:prstGeom prst="rect">
            <a:avLst/>
          </a:prstGeom>
          <a:solidFill>
            <a:srgbClr val="021526">
              <a:alpha val="37646"/>
            </a:srgbClr>
          </a:solidFill>
          <a:ln w="9525">
            <a:noFill/>
            <a:miter lim="800000"/>
            <a:headEnd/>
            <a:tailEnd/>
          </a:ln>
        </p:spPr>
        <p:txBody>
          <a:bodyPr lIns="91425" tIns="91425" rIns="91425" bIns="91425" anchor="ctr"/>
          <a:lstStyle/>
          <a:p>
            <a:pPr>
              <a:defRPr/>
            </a:pPr>
            <a:endParaRPr lang="ru-RU"/>
          </a:p>
        </p:txBody>
      </p:sp>
      <p:sp>
        <p:nvSpPr>
          <p:cNvPr id="5" name="Shape 24"/>
          <p:cNvSpPr>
            <a:spLocks noChangeArrowheads="1"/>
          </p:cNvSpPr>
          <p:nvPr/>
        </p:nvSpPr>
        <p:spPr bwMode="auto">
          <a:xfrm>
            <a:off x="263525" y="250825"/>
            <a:ext cx="8616950" cy="6356350"/>
          </a:xfrm>
          <a:prstGeom prst="rect">
            <a:avLst/>
          </a:prstGeom>
          <a:noFill/>
          <a:ln w="38100">
            <a:solidFill>
              <a:srgbClr val="FFFFFF"/>
            </a:solidFill>
            <a:miter lim="8000"/>
            <a:headEnd/>
            <a:tailEnd/>
          </a:ln>
        </p:spPr>
        <p:txBody>
          <a:bodyPr lIns="91425" tIns="91425" rIns="91425" bIns="91425" anchor="ctr"/>
          <a:lstStyle/>
          <a:p>
            <a:pPr>
              <a:defRPr/>
            </a:pPr>
            <a:endParaRPr lang="ru-RU"/>
          </a:p>
        </p:txBody>
      </p:sp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782850" y="274650"/>
            <a:ext cx="7578299" cy="1544999"/>
          </a:xfrm>
          <a:prstGeom prst="rect">
            <a:avLst/>
          </a:prstGeom>
        </p:spPr>
        <p:txBody>
          <a:bodyPr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1146000" y="1819625"/>
            <a:ext cx="6851999" cy="4319700"/>
          </a:xfrm>
          <a:prstGeom prst="rect">
            <a:avLst/>
          </a:prstGeom>
        </p:spPr>
        <p:txBody>
          <a:bodyPr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" name="TextBox 5"/>
          <p:cNvSpPr txBox="1"/>
          <p:nvPr userDrawn="1"/>
        </p:nvSpPr>
        <p:spPr>
          <a:xfrm>
            <a:off x="285720" y="6334780"/>
            <a:ext cx="3786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400" kern="1200" baseline="0" dirty="0" smtClean="0">
                <a:solidFill>
                  <a:schemeClr val="bg1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©</a:t>
            </a:r>
            <a:r>
              <a:rPr lang="ru-RU" sz="1400" kern="1200" baseline="0" dirty="0" err="1" smtClean="0">
                <a:solidFill>
                  <a:schemeClr val="bg1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Тарасенко</a:t>
            </a:r>
            <a:r>
              <a:rPr lang="ru-RU" sz="1400" kern="1200" baseline="0" dirty="0" smtClean="0">
                <a:solidFill>
                  <a:schemeClr val="bg1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 С.Н.</a:t>
            </a:r>
          </a:p>
          <a:p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+ 2 columns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28"/>
          <p:cNvSpPr>
            <a:spLocks noChangeArrowheads="1"/>
          </p:cNvSpPr>
          <p:nvPr/>
        </p:nvSpPr>
        <p:spPr bwMode="auto">
          <a:xfrm>
            <a:off x="0" y="0"/>
            <a:ext cx="9144000" cy="6873875"/>
          </a:xfrm>
          <a:prstGeom prst="rect">
            <a:avLst/>
          </a:prstGeom>
          <a:solidFill>
            <a:srgbClr val="021526">
              <a:alpha val="37646"/>
            </a:srgbClr>
          </a:solidFill>
          <a:ln w="9525">
            <a:noFill/>
            <a:miter lim="800000"/>
            <a:headEnd/>
            <a:tailEnd/>
          </a:ln>
        </p:spPr>
        <p:txBody>
          <a:bodyPr lIns="91425" tIns="91425" rIns="91425" bIns="91425" anchor="ctr"/>
          <a:lstStyle/>
          <a:p>
            <a:pPr>
              <a:defRPr/>
            </a:pPr>
            <a:endParaRPr lang="ru-RU"/>
          </a:p>
        </p:txBody>
      </p:sp>
      <p:sp>
        <p:nvSpPr>
          <p:cNvPr id="6" name="Shape 29"/>
          <p:cNvSpPr>
            <a:spLocks noChangeArrowheads="1"/>
          </p:cNvSpPr>
          <p:nvPr/>
        </p:nvSpPr>
        <p:spPr bwMode="auto">
          <a:xfrm>
            <a:off x="263525" y="250825"/>
            <a:ext cx="8616950" cy="6356350"/>
          </a:xfrm>
          <a:prstGeom prst="rect">
            <a:avLst/>
          </a:prstGeom>
          <a:noFill/>
          <a:ln w="38100">
            <a:solidFill>
              <a:srgbClr val="FFFFFF"/>
            </a:solidFill>
            <a:miter lim="8000"/>
            <a:headEnd/>
            <a:tailEnd/>
          </a:ln>
        </p:spPr>
        <p:txBody>
          <a:bodyPr lIns="91425" tIns="91425" rIns="91425" bIns="91425" anchor="ctr"/>
          <a:lstStyle/>
          <a:p>
            <a:pPr>
              <a:defRPr/>
            </a:pPr>
            <a:endParaRPr lang="ru-RU"/>
          </a:p>
        </p:txBody>
      </p:sp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782850" y="274650"/>
            <a:ext cx="7578299" cy="1544999"/>
          </a:xfrm>
          <a:prstGeom prst="rect">
            <a:avLst/>
          </a:prstGeom>
        </p:spPr>
        <p:txBody>
          <a:bodyPr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1050521" y="1819650"/>
            <a:ext cx="3418500" cy="4748100"/>
          </a:xfrm>
          <a:prstGeom prst="rect">
            <a:avLst/>
          </a:prstGeom>
        </p:spPr>
        <p:txBody>
          <a:bodyPr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2"/>
          </p:nvPr>
        </p:nvSpPr>
        <p:spPr>
          <a:xfrm>
            <a:off x="4674978" y="1819650"/>
            <a:ext cx="3418500" cy="4748100"/>
          </a:xfrm>
          <a:prstGeom prst="rect">
            <a:avLst/>
          </a:prstGeom>
        </p:spPr>
        <p:txBody>
          <a:bodyPr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7" name="TextBox 6"/>
          <p:cNvSpPr txBox="1"/>
          <p:nvPr userDrawn="1"/>
        </p:nvSpPr>
        <p:spPr>
          <a:xfrm>
            <a:off x="285720" y="6334780"/>
            <a:ext cx="3786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400" kern="1200" baseline="0" dirty="0" smtClean="0">
                <a:solidFill>
                  <a:schemeClr val="bg1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©</a:t>
            </a:r>
            <a:r>
              <a:rPr lang="ru-RU" sz="1400" kern="1200" baseline="0" dirty="0" err="1" smtClean="0">
                <a:solidFill>
                  <a:schemeClr val="bg1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Тарасенко</a:t>
            </a:r>
            <a:r>
              <a:rPr lang="ru-RU" sz="1400" kern="1200" baseline="0" dirty="0" smtClean="0">
                <a:solidFill>
                  <a:schemeClr val="bg1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 С.Н.</a:t>
            </a:r>
          </a:p>
          <a:p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3 columns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34"/>
          <p:cNvSpPr>
            <a:spLocks noChangeArrowheads="1"/>
          </p:cNvSpPr>
          <p:nvPr/>
        </p:nvSpPr>
        <p:spPr bwMode="auto">
          <a:xfrm>
            <a:off x="0" y="0"/>
            <a:ext cx="9144000" cy="6873875"/>
          </a:xfrm>
          <a:prstGeom prst="rect">
            <a:avLst/>
          </a:prstGeom>
          <a:solidFill>
            <a:srgbClr val="021526">
              <a:alpha val="37646"/>
            </a:srgbClr>
          </a:solidFill>
          <a:ln w="9525">
            <a:noFill/>
            <a:miter lim="800000"/>
            <a:headEnd/>
            <a:tailEnd/>
          </a:ln>
        </p:spPr>
        <p:txBody>
          <a:bodyPr lIns="91425" tIns="91425" rIns="91425" bIns="91425" anchor="ctr"/>
          <a:lstStyle/>
          <a:p>
            <a:pPr>
              <a:defRPr/>
            </a:pPr>
            <a:endParaRPr lang="ru-RU"/>
          </a:p>
        </p:txBody>
      </p:sp>
      <p:sp>
        <p:nvSpPr>
          <p:cNvPr id="7" name="Shape 35"/>
          <p:cNvSpPr>
            <a:spLocks noChangeArrowheads="1"/>
          </p:cNvSpPr>
          <p:nvPr/>
        </p:nvSpPr>
        <p:spPr bwMode="auto">
          <a:xfrm>
            <a:off x="263525" y="250825"/>
            <a:ext cx="8616950" cy="6356350"/>
          </a:xfrm>
          <a:prstGeom prst="rect">
            <a:avLst/>
          </a:prstGeom>
          <a:noFill/>
          <a:ln w="38100">
            <a:solidFill>
              <a:srgbClr val="FFFFFF"/>
            </a:solidFill>
            <a:miter lim="8000"/>
            <a:headEnd/>
            <a:tailEnd/>
          </a:ln>
        </p:spPr>
        <p:txBody>
          <a:bodyPr lIns="91425" tIns="91425" rIns="91425" bIns="91425" anchor="ctr"/>
          <a:lstStyle/>
          <a:p>
            <a:pPr>
              <a:defRPr/>
            </a:pPr>
            <a:endParaRPr lang="ru-RU"/>
          </a:p>
        </p:txBody>
      </p:sp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782850" y="274650"/>
            <a:ext cx="7578299" cy="1544999"/>
          </a:xfrm>
          <a:prstGeom prst="rect">
            <a:avLst/>
          </a:prstGeom>
        </p:spPr>
        <p:txBody>
          <a:bodyPr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706500" y="1819650"/>
            <a:ext cx="2491800" cy="4396199"/>
          </a:xfrm>
          <a:prstGeom prst="rect">
            <a:avLst/>
          </a:prstGeom>
        </p:spPr>
        <p:txBody>
          <a:bodyPr/>
          <a:lstStyle>
            <a:lvl1pPr lvl="0" rtl="0">
              <a:spcBef>
                <a:spcPts val="0"/>
              </a:spcBef>
              <a:buSzPct val="100000"/>
              <a:defRPr sz="1800"/>
            </a:lvl1pPr>
            <a:lvl2pPr lvl="1" rtl="0">
              <a:spcBef>
                <a:spcPts val="0"/>
              </a:spcBef>
              <a:buSzPct val="100000"/>
              <a:defRPr sz="1800"/>
            </a:lvl2pPr>
            <a:lvl3pPr lvl="2" rtl="0">
              <a:spcBef>
                <a:spcPts val="0"/>
              </a:spcBef>
              <a:buSzPct val="100000"/>
              <a:defRPr sz="1800"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3326101" y="1819650"/>
            <a:ext cx="2491800" cy="4396199"/>
          </a:xfrm>
          <a:prstGeom prst="rect">
            <a:avLst/>
          </a:prstGeom>
        </p:spPr>
        <p:txBody>
          <a:bodyPr/>
          <a:lstStyle>
            <a:lvl1pPr lvl="0" rtl="0">
              <a:spcBef>
                <a:spcPts val="0"/>
              </a:spcBef>
              <a:buSzPct val="100000"/>
              <a:defRPr sz="1800"/>
            </a:lvl1pPr>
            <a:lvl2pPr lvl="1" rtl="0">
              <a:spcBef>
                <a:spcPts val="0"/>
              </a:spcBef>
              <a:buSzPct val="100000"/>
              <a:defRPr sz="1800"/>
            </a:lvl2pPr>
            <a:lvl3pPr lvl="2" rtl="0">
              <a:spcBef>
                <a:spcPts val="0"/>
              </a:spcBef>
              <a:buSzPct val="100000"/>
              <a:defRPr sz="1800"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3"/>
          </p:nvPr>
        </p:nvSpPr>
        <p:spPr>
          <a:xfrm>
            <a:off x="5945703" y="1819650"/>
            <a:ext cx="2491800" cy="4396199"/>
          </a:xfrm>
          <a:prstGeom prst="rect">
            <a:avLst/>
          </a:prstGeom>
        </p:spPr>
        <p:txBody>
          <a:bodyPr/>
          <a:lstStyle>
            <a:lvl1pPr lvl="0" rtl="0">
              <a:spcBef>
                <a:spcPts val="0"/>
              </a:spcBef>
              <a:buSzPct val="100000"/>
              <a:defRPr sz="1800"/>
            </a:lvl1pPr>
            <a:lvl2pPr lvl="1" rtl="0">
              <a:spcBef>
                <a:spcPts val="0"/>
              </a:spcBef>
              <a:buSzPct val="100000"/>
              <a:defRPr sz="1800"/>
            </a:lvl2pPr>
            <a:lvl3pPr lvl="2" rtl="0">
              <a:spcBef>
                <a:spcPts val="0"/>
              </a:spcBef>
              <a:buSzPct val="100000"/>
              <a:defRPr sz="1800"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" name="TextBox 7"/>
          <p:cNvSpPr txBox="1"/>
          <p:nvPr userDrawn="1"/>
        </p:nvSpPr>
        <p:spPr>
          <a:xfrm>
            <a:off x="285720" y="6334780"/>
            <a:ext cx="3786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400" kern="1200" baseline="0" dirty="0" smtClean="0">
                <a:solidFill>
                  <a:schemeClr val="bg1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©</a:t>
            </a:r>
            <a:r>
              <a:rPr lang="ru-RU" sz="1400" kern="1200" baseline="0" dirty="0" err="1" smtClean="0">
                <a:solidFill>
                  <a:schemeClr val="bg1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Тарасенко</a:t>
            </a:r>
            <a:r>
              <a:rPr lang="ru-RU" sz="1400" kern="1200" baseline="0" dirty="0" smtClean="0">
                <a:solidFill>
                  <a:schemeClr val="bg1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 С.Н.</a:t>
            </a:r>
          </a:p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49"/>
          <p:cNvSpPr>
            <a:spLocks noChangeArrowheads="1"/>
          </p:cNvSpPr>
          <p:nvPr/>
        </p:nvSpPr>
        <p:spPr bwMode="auto">
          <a:xfrm>
            <a:off x="0" y="0"/>
            <a:ext cx="9144000" cy="6873875"/>
          </a:xfrm>
          <a:prstGeom prst="rect">
            <a:avLst/>
          </a:prstGeom>
          <a:solidFill>
            <a:srgbClr val="021526">
              <a:alpha val="37646"/>
            </a:srgbClr>
          </a:solidFill>
          <a:ln w="9525">
            <a:noFill/>
            <a:miter lim="800000"/>
            <a:headEnd/>
            <a:tailEnd/>
          </a:ln>
        </p:spPr>
        <p:txBody>
          <a:bodyPr lIns="91425" tIns="91425" rIns="91425" bIns="91425" anchor="ctr"/>
          <a:lstStyle/>
          <a:p>
            <a:pPr>
              <a:defRPr/>
            </a:pPr>
            <a:endParaRPr lang="ru-RU"/>
          </a:p>
        </p:txBody>
      </p:sp>
      <p:sp>
        <p:nvSpPr>
          <p:cNvPr id="3" name="Shape 50"/>
          <p:cNvSpPr>
            <a:spLocks noChangeArrowheads="1"/>
          </p:cNvSpPr>
          <p:nvPr/>
        </p:nvSpPr>
        <p:spPr bwMode="auto">
          <a:xfrm>
            <a:off x="263525" y="250825"/>
            <a:ext cx="8616950" cy="6356350"/>
          </a:xfrm>
          <a:prstGeom prst="rect">
            <a:avLst/>
          </a:prstGeom>
          <a:noFill/>
          <a:ln w="38100">
            <a:solidFill>
              <a:srgbClr val="FFFFFF"/>
            </a:solidFill>
            <a:miter lim="8000"/>
            <a:headEnd/>
            <a:tailEnd/>
          </a:ln>
        </p:spPr>
        <p:txBody>
          <a:bodyPr lIns="91425" tIns="91425" rIns="91425" bIns="91425" anchor="ctr"/>
          <a:lstStyle/>
          <a:p>
            <a:pPr>
              <a:defRPr/>
            </a:pPr>
            <a:endParaRPr lang="ru-RU"/>
          </a:p>
        </p:txBody>
      </p:sp>
      <p:sp>
        <p:nvSpPr>
          <p:cNvPr id="4" name="TextBox 3"/>
          <p:cNvSpPr txBox="1"/>
          <p:nvPr userDrawn="1"/>
        </p:nvSpPr>
        <p:spPr>
          <a:xfrm>
            <a:off x="285720" y="6334780"/>
            <a:ext cx="3786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400" kern="1200" baseline="0" dirty="0" smtClean="0">
                <a:solidFill>
                  <a:schemeClr val="bg1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©</a:t>
            </a:r>
            <a:r>
              <a:rPr lang="ru-RU" sz="1400" kern="1200" baseline="0" dirty="0" err="1" smtClean="0">
                <a:solidFill>
                  <a:schemeClr val="bg1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Тарасенко</a:t>
            </a:r>
            <a:r>
              <a:rPr lang="ru-RU" sz="1400" kern="1200" baseline="0" dirty="0" smtClean="0">
                <a:solidFill>
                  <a:schemeClr val="bg1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 С.Н.</a:t>
            </a:r>
          </a:p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hape 6"/>
          <p:cNvSpPr txBox="1">
            <a:spLocks noGrp="1"/>
          </p:cNvSpPr>
          <p:nvPr>
            <p:ph type="title"/>
          </p:nvPr>
        </p:nvSpPr>
        <p:spPr bwMode="auto">
          <a:xfrm>
            <a:off x="782638" y="274638"/>
            <a:ext cx="7578725" cy="154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ctr" anchorCtr="0" compatLnSpc="1">
            <a:prstTxWarp prst="textNoShape">
              <a:avLst/>
            </a:prstTxWarp>
          </a:bodyPr>
          <a:lstStyle/>
          <a:p>
            <a:pPr lvl="0"/>
            <a:endParaRPr lang="ru-RU" smtClean="0">
              <a:sym typeface="Arial" charset="0"/>
            </a:endParaRPr>
          </a:p>
        </p:txBody>
      </p:sp>
      <p:sp>
        <p:nvSpPr>
          <p:cNvPr id="1027" name="Shape 7"/>
          <p:cNvSpPr txBox="1">
            <a:spLocks noGrp="1"/>
          </p:cNvSpPr>
          <p:nvPr>
            <p:ph type="body" idx="1"/>
          </p:nvPr>
        </p:nvSpPr>
        <p:spPr bwMode="auto">
          <a:xfrm>
            <a:off x="782638" y="1819275"/>
            <a:ext cx="7578725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>
              <a:sym typeface="Arial" charset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4" r:id="rId7"/>
  </p:sldLayoutIdLst>
  <p:transition>
    <p:fade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L="342900" indent="-3429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marL="742950" lvl="1" indent="-28575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marL="1143000" lvl="2" indent="-228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3pPr>
      <a:lvl4pPr marL="1600200" lvl="3" indent="-228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4pPr>
      <a:lvl5pPr marL="2057400" lvl="4" indent="-228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hyperlink" Target="http://2.bp.blogspot.com/-RoP5Ynp9-e4/URnj9IM4hCI/AAAAAAAAAx8/cjwoR83t6UA/s1600/Grafik4.gif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hape 55"/>
          <p:cNvSpPr txBox="1">
            <a:spLocks noGrp="1"/>
          </p:cNvSpPr>
          <p:nvPr>
            <p:ph type="ctrTitle"/>
          </p:nvPr>
        </p:nvSpPr>
        <p:spPr>
          <a:xfrm>
            <a:off x="1898650" y="2655888"/>
            <a:ext cx="5346700" cy="1546225"/>
          </a:xfrm>
        </p:spPr>
        <p:txBody>
          <a:bodyPr/>
          <a:lstStyle/>
          <a:p>
            <a:pPr eaLnBrk="1" hangingPunct="1">
              <a:spcBef>
                <a:spcPct val="0"/>
              </a:spcBef>
              <a:buClr>
                <a:srgbClr val="FFFFFF"/>
              </a:buClr>
              <a:buSzTx/>
              <a:buFont typeface="Raleway" charset="-52"/>
              <a:buNone/>
            </a:pPr>
            <a:r>
              <a:rPr lang="ru-RU" smtClean="0">
                <a:solidFill>
                  <a:srgbClr val="FFFFFF"/>
                </a:solidFill>
                <a:latin typeface="Raleway" charset="-52"/>
                <a:cs typeface="Arial" charset="0"/>
                <a:sym typeface="Raleway" charset="-52"/>
              </a:rPr>
              <a:t>Графика в </a:t>
            </a:r>
            <a:r>
              <a:rPr lang="en-US" smtClean="0">
                <a:solidFill>
                  <a:srgbClr val="FFFFFF"/>
                </a:solidFill>
                <a:latin typeface="Raleway" charset="-52"/>
                <a:cs typeface="Arial" charset="0"/>
                <a:sym typeface="Raleway" charset="-52"/>
              </a:rPr>
              <a:t>Pascal ABC</a:t>
            </a:r>
            <a:endParaRPr lang="ru-RU" smtClean="0">
              <a:solidFill>
                <a:srgbClr val="FFFFFF"/>
              </a:solidFill>
              <a:latin typeface="Raleway" charset="-52"/>
              <a:cs typeface="Arial" charset="0"/>
              <a:sym typeface="Raleway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1111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5" name="Line 15"/>
          <p:cNvSpPr>
            <a:spLocks noChangeShapeType="1"/>
          </p:cNvSpPr>
          <p:nvPr/>
        </p:nvSpPr>
        <p:spPr bwMode="auto">
          <a:xfrm flipV="1">
            <a:off x="250825" y="765175"/>
            <a:ext cx="1584325" cy="2232025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36" name="Line 16"/>
          <p:cNvSpPr>
            <a:spLocks noChangeShapeType="1"/>
          </p:cNvSpPr>
          <p:nvPr/>
        </p:nvSpPr>
        <p:spPr bwMode="auto">
          <a:xfrm flipH="1" flipV="1">
            <a:off x="1835150" y="765175"/>
            <a:ext cx="1008063" cy="14398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37" name="Line 17"/>
          <p:cNvSpPr>
            <a:spLocks noChangeShapeType="1"/>
          </p:cNvSpPr>
          <p:nvPr/>
        </p:nvSpPr>
        <p:spPr bwMode="auto">
          <a:xfrm flipH="1" flipV="1">
            <a:off x="3708400" y="1484313"/>
            <a:ext cx="936625" cy="1223962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38" name="Line 18"/>
          <p:cNvSpPr>
            <a:spLocks noChangeShapeType="1"/>
          </p:cNvSpPr>
          <p:nvPr/>
        </p:nvSpPr>
        <p:spPr bwMode="auto">
          <a:xfrm flipV="1">
            <a:off x="2843213" y="1484313"/>
            <a:ext cx="863600" cy="719137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39" name="Line 19"/>
          <p:cNvSpPr>
            <a:spLocks noChangeShapeType="1"/>
          </p:cNvSpPr>
          <p:nvPr/>
        </p:nvSpPr>
        <p:spPr bwMode="auto">
          <a:xfrm flipV="1">
            <a:off x="4643438" y="765175"/>
            <a:ext cx="1655762" cy="1946275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40" name="Line 20"/>
          <p:cNvSpPr>
            <a:spLocks noChangeShapeType="1"/>
          </p:cNvSpPr>
          <p:nvPr/>
        </p:nvSpPr>
        <p:spPr bwMode="auto">
          <a:xfrm flipH="1" flipV="1">
            <a:off x="6300788" y="765175"/>
            <a:ext cx="2519362" cy="2159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28" name="Rectangle 21"/>
          <p:cNvSpPr>
            <a:spLocks noChangeArrowheads="1"/>
          </p:cNvSpPr>
          <p:nvPr/>
        </p:nvSpPr>
        <p:spPr bwMode="auto">
          <a:xfrm>
            <a:off x="5435600" y="2420938"/>
            <a:ext cx="2663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FFFFFF"/>
                </a:solidFill>
                <a:sym typeface="Homemade Apple" charset="0"/>
              </a:rPr>
              <a:t>РИСУЕМ ГОРЫ</a:t>
            </a:r>
          </a:p>
        </p:txBody>
      </p:sp>
      <p:sp>
        <p:nvSpPr>
          <p:cNvPr id="87" name="Shape 87"/>
          <p:cNvSpPr txBox="1">
            <a:spLocks/>
          </p:cNvSpPr>
          <p:nvPr/>
        </p:nvSpPr>
        <p:spPr bwMode="auto">
          <a:xfrm>
            <a:off x="684213" y="2060575"/>
            <a:ext cx="3887787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marL="457200" indent="-228600">
              <a:lnSpc>
                <a:spcPct val="90000"/>
              </a:lnSpc>
              <a:buClr>
                <a:srgbClr val="FFFFFF"/>
              </a:buClr>
              <a:buFont typeface="Raleway" charset="-52"/>
              <a:buNone/>
            </a:pPr>
            <a:r>
              <a:rPr lang="en-US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program mount;</a:t>
            </a:r>
          </a:p>
          <a:p>
            <a:pPr marL="457200" indent="-228600">
              <a:lnSpc>
                <a:spcPct val="90000"/>
              </a:lnSpc>
              <a:buClr>
                <a:srgbClr val="FFFFFF"/>
              </a:buClr>
              <a:buFont typeface="Raleway" charset="-52"/>
              <a:buNone/>
            </a:pPr>
            <a:endParaRPr lang="en-US" sz="1800">
              <a:solidFill>
                <a:schemeClr val="bg1"/>
              </a:solidFill>
              <a:latin typeface="Eras Demi ITC" pitchFamily="34" charset="0"/>
              <a:sym typeface="Raleway" charset="-52"/>
            </a:endParaRPr>
          </a:p>
          <a:p>
            <a:pPr marL="457200" indent="-228600" eaLnBrk="0" hangingPunct="0">
              <a:lnSpc>
                <a:spcPct val="90000"/>
              </a:lnSpc>
            </a:pPr>
            <a:r>
              <a:rPr lang="en-US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u</a:t>
            </a:r>
            <a:r>
              <a:rPr lang="ru-RU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ses GraphABC;</a:t>
            </a:r>
          </a:p>
          <a:p>
            <a:pPr marL="457200" indent="-228600" eaLnBrk="0" hangingPunct="0">
              <a:lnSpc>
                <a:spcPct val="90000"/>
              </a:lnSpc>
            </a:pPr>
            <a:r>
              <a:rPr lang="en-US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b</a:t>
            </a:r>
            <a:r>
              <a:rPr lang="ru-RU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egin</a:t>
            </a:r>
            <a:endParaRPr lang="en-US" sz="1800">
              <a:solidFill>
                <a:schemeClr val="bg1"/>
              </a:solidFill>
              <a:latin typeface="Eras Demi ITC" pitchFamily="34" charset="0"/>
              <a:sym typeface="Raleway" charset="-52"/>
            </a:endParaRPr>
          </a:p>
          <a:p>
            <a:pPr marL="457200" indent="-228600" eaLnBrk="0" hangingPunct="0">
              <a:lnSpc>
                <a:spcPct val="90000"/>
              </a:lnSpc>
            </a:pPr>
            <a:r>
              <a:rPr lang="en-US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  </a:t>
            </a:r>
            <a:r>
              <a:rPr lang="ru-RU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SetWindowHeight(</a:t>
            </a:r>
            <a:r>
              <a:rPr lang="en-US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4</a:t>
            </a:r>
            <a:r>
              <a:rPr lang="ru-RU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00);</a:t>
            </a:r>
          </a:p>
          <a:p>
            <a:pPr marL="457200" indent="-228600" eaLnBrk="0" hangingPunct="0">
              <a:lnSpc>
                <a:spcPct val="90000"/>
              </a:lnSpc>
            </a:pPr>
            <a:r>
              <a:rPr lang="ru-RU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  SetWindowWidth(</a:t>
            </a:r>
            <a:r>
              <a:rPr lang="en-US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4</a:t>
            </a:r>
            <a:r>
              <a:rPr lang="ru-RU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00);</a:t>
            </a:r>
          </a:p>
          <a:p>
            <a:pPr marL="457200" indent="-228600" eaLnBrk="0" hangingPunct="0">
              <a:lnSpc>
                <a:spcPct val="90000"/>
              </a:lnSpc>
            </a:pPr>
            <a:r>
              <a:rPr lang="ru-RU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  ClearWindow(cl</a:t>
            </a:r>
            <a:r>
              <a:rPr lang="en-US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Black</a:t>
            </a:r>
            <a:r>
              <a:rPr lang="ru-RU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);</a:t>
            </a:r>
            <a:endParaRPr lang="en-US" sz="1800">
              <a:solidFill>
                <a:schemeClr val="bg1"/>
              </a:solidFill>
              <a:latin typeface="Eras Demi ITC" pitchFamily="34" charset="0"/>
              <a:sym typeface="Raleway" charset="-52"/>
            </a:endParaRPr>
          </a:p>
          <a:p>
            <a:pPr marL="457200" indent="-228600" eaLnBrk="0" hangingPunct="0">
              <a:lnSpc>
                <a:spcPct val="90000"/>
              </a:lnSpc>
            </a:pPr>
            <a:r>
              <a:rPr lang="en-US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  SetPenColor(clWhite);</a:t>
            </a:r>
          </a:p>
          <a:p>
            <a:pPr marL="457200" indent="-228600" eaLnBrk="0" hangingPunct="0">
              <a:lnSpc>
                <a:spcPct val="90000"/>
              </a:lnSpc>
            </a:pPr>
            <a:r>
              <a:rPr lang="en-US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  SetPenWidth(3);</a:t>
            </a:r>
          </a:p>
          <a:p>
            <a:pPr marL="457200" indent="-228600" eaLnBrk="0" hangingPunct="0">
              <a:lnSpc>
                <a:spcPct val="90000"/>
              </a:lnSpc>
            </a:pPr>
            <a:r>
              <a:rPr lang="en-US" b="1">
                <a:solidFill>
                  <a:schemeClr val="bg1"/>
                </a:solidFill>
                <a:sym typeface="Raleway" charset="-52"/>
              </a:rPr>
              <a:t>  </a:t>
            </a:r>
            <a:r>
              <a:rPr lang="ru-RU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MoveTo(</a:t>
            </a:r>
            <a:r>
              <a:rPr lang="en-US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0</a:t>
            </a:r>
            <a:r>
              <a:rPr lang="ru-RU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,</a:t>
            </a:r>
            <a:r>
              <a:rPr lang="en-US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200</a:t>
            </a:r>
            <a:r>
              <a:rPr lang="ru-RU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)</a:t>
            </a:r>
            <a:r>
              <a:rPr lang="en-US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;</a:t>
            </a:r>
          </a:p>
          <a:p>
            <a:pPr marL="457200" indent="-228600" eaLnBrk="0" hangingPunct="0">
              <a:lnSpc>
                <a:spcPct val="90000"/>
              </a:lnSpc>
            </a:pPr>
            <a:r>
              <a:rPr lang="en-US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  </a:t>
            </a:r>
            <a:r>
              <a:rPr lang="ru-RU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LineTo(</a:t>
            </a:r>
            <a:r>
              <a:rPr lang="en-US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50</a:t>
            </a:r>
            <a:r>
              <a:rPr lang="ru-RU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,</a:t>
            </a:r>
            <a:r>
              <a:rPr lang="en-US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100</a:t>
            </a:r>
            <a:r>
              <a:rPr lang="ru-RU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)</a:t>
            </a:r>
            <a:r>
              <a:rPr lang="en-US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;</a:t>
            </a:r>
          </a:p>
          <a:p>
            <a:pPr marL="457200" indent="-228600" eaLnBrk="0" hangingPunct="0">
              <a:lnSpc>
                <a:spcPct val="90000"/>
              </a:lnSpc>
            </a:pPr>
            <a:r>
              <a:rPr lang="ru-RU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LineTo(</a:t>
            </a:r>
            <a:r>
              <a:rPr lang="en-US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100</a:t>
            </a:r>
            <a:r>
              <a:rPr lang="ru-RU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,</a:t>
            </a:r>
            <a:r>
              <a:rPr lang="en-US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180</a:t>
            </a:r>
            <a:r>
              <a:rPr lang="ru-RU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)</a:t>
            </a:r>
            <a:r>
              <a:rPr lang="en-US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;</a:t>
            </a:r>
          </a:p>
          <a:p>
            <a:pPr marL="457200" indent="-228600" eaLnBrk="0" hangingPunct="0">
              <a:lnSpc>
                <a:spcPct val="90000"/>
              </a:lnSpc>
            </a:pPr>
            <a:r>
              <a:rPr lang="ru-RU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LineTo(</a:t>
            </a:r>
            <a:r>
              <a:rPr lang="en-US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150</a:t>
            </a:r>
            <a:r>
              <a:rPr lang="ru-RU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,</a:t>
            </a:r>
            <a:r>
              <a:rPr lang="en-US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150</a:t>
            </a:r>
            <a:r>
              <a:rPr lang="ru-RU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)</a:t>
            </a:r>
            <a:r>
              <a:rPr lang="en-US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;</a:t>
            </a:r>
          </a:p>
          <a:p>
            <a:pPr marL="457200" indent="-228600" eaLnBrk="0" hangingPunct="0">
              <a:lnSpc>
                <a:spcPct val="90000"/>
              </a:lnSpc>
            </a:pPr>
            <a:r>
              <a:rPr lang="ru-RU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LineTo(</a:t>
            </a:r>
            <a:r>
              <a:rPr lang="en-US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200</a:t>
            </a:r>
            <a:r>
              <a:rPr lang="ru-RU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,</a:t>
            </a:r>
            <a:r>
              <a:rPr lang="en-US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200</a:t>
            </a:r>
            <a:r>
              <a:rPr lang="ru-RU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)</a:t>
            </a:r>
            <a:r>
              <a:rPr lang="en-US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;</a:t>
            </a:r>
          </a:p>
          <a:p>
            <a:pPr marL="457200" indent="-228600" eaLnBrk="0" hangingPunct="0">
              <a:lnSpc>
                <a:spcPct val="90000"/>
              </a:lnSpc>
            </a:pPr>
            <a:r>
              <a:rPr lang="ru-RU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LineTo(</a:t>
            </a:r>
            <a:r>
              <a:rPr lang="en-US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300</a:t>
            </a:r>
            <a:r>
              <a:rPr lang="ru-RU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,</a:t>
            </a:r>
            <a:r>
              <a:rPr lang="en-US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100</a:t>
            </a:r>
            <a:r>
              <a:rPr lang="ru-RU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)</a:t>
            </a:r>
            <a:r>
              <a:rPr lang="en-US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;</a:t>
            </a:r>
          </a:p>
          <a:p>
            <a:pPr marL="457200" indent="-228600" eaLnBrk="0" hangingPunct="0">
              <a:lnSpc>
                <a:spcPct val="90000"/>
              </a:lnSpc>
            </a:pPr>
            <a:r>
              <a:rPr lang="ru-RU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LineTo(</a:t>
            </a:r>
            <a:r>
              <a:rPr lang="en-US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400</a:t>
            </a:r>
            <a:r>
              <a:rPr lang="ru-RU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,</a:t>
            </a:r>
            <a:r>
              <a:rPr lang="en-US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200</a:t>
            </a:r>
            <a:r>
              <a:rPr lang="ru-RU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)</a:t>
            </a:r>
            <a:r>
              <a:rPr lang="en-US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;</a:t>
            </a:r>
          </a:p>
          <a:p>
            <a:pPr marL="457200" indent="-228600" eaLnBrk="0" hangingPunct="0">
              <a:lnSpc>
                <a:spcPct val="90000"/>
              </a:lnSpc>
            </a:pPr>
            <a:r>
              <a:rPr lang="ru-RU" sz="1800">
                <a:solidFill>
                  <a:schemeClr val="bg1"/>
                </a:solidFill>
                <a:latin typeface="Eras Demi ITC" pitchFamily="34" charset="0"/>
                <a:sym typeface="Raleway" charset="-52"/>
              </a:rPr>
              <a:t>end.</a:t>
            </a:r>
          </a:p>
        </p:txBody>
      </p:sp>
      <p:sp>
        <p:nvSpPr>
          <p:cNvPr id="30745" name="Text Box 25"/>
          <p:cNvSpPr txBox="1">
            <a:spLocks noChangeArrowheads="1"/>
          </p:cNvSpPr>
          <p:nvPr/>
        </p:nvSpPr>
        <p:spPr bwMode="auto">
          <a:xfrm>
            <a:off x="5003800" y="3068638"/>
            <a:ext cx="26638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>
                <a:solidFill>
                  <a:schemeClr val="bg1"/>
                </a:solidFill>
              </a:rPr>
              <a:t>Задаем размеры и цвет поля</a:t>
            </a:r>
          </a:p>
        </p:txBody>
      </p:sp>
      <p:sp>
        <p:nvSpPr>
          <p:cNvPr id="30746" name="Text Box 26"/>
          <p:cNvSpPr txBox="1">
            <a:spLocks noChangeArrowheads="1"/>
          </p:cNvSpPr>
          <p:nvPr/>
        </p:nvSpPr>
        <p:spPr bwMode="auto">
          <a:xfrm>
            <a:off x="4932363" y="3933825"/>
            <a:ext cx="3527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>
                <a:solidFill>
                  <a:schemeClr val="bg1"/>
                </a:solidFill>
              </a:rPr>
              <a:t>Выбираем цвет и размер пера</a:t>
            </a:r>
          </a:p>
        </p:txBody>
      </p:sp>
      <p:sp>
        <p:nvSpPr>
          <p:cNvPr id="30748" name="Text Box 28"/>
          <p:cNvSpPr txBox="1">
            <a:spLocks noChangeArrowheads="1"/>
          </p:cNvSpPr>
          <p:nvPr/>
        </p:nvSpPr>
        <p:spPr bwMode="auto">
          <a:xfrm>
            <a:off x="5148263" y="4581525"/>
            <a:ext cx="28797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>
                <a:solidFill>
                  <a:schemeClr val="bg1"/>
                </a:solidFill>
              </a:rPr>
              <a:t>Из этой точки начнем рисовать</a:t>
            </a:r>
          </a:p>
        </p:txBody>
      </p:sp>
      <p:sp>
        <p:nvSpPr>
          <p:cNvPr id="30749" name="Line 29"/>
          <p:cNvSpPr>
            <a:spLocks noChangeShapeType="1"/>
          </p:cNvSpPr>
          <p:nvPr/>
        </p:nvSpPr>
        <p:spPr bwMode="auto">
          <a:xfrm flipH="1">
            <a:off x="3851275" y="3429000"/>
            <a:ext cx="1081088" cy="144463"/>
          </a:xfrm>
          <a:prstGeom prst="line">
            <a:avLst/>
          </a:prstGeom>
          <a:noFill/>
          <a:ln w="38100">
            <a:solidFill>
              <a:schemeClr val="bg1"/>
            </a:solidFill>
            <a:prstDash val="dash"/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30751" name="Line 31"/>
          <p:cNvSpPr>
            <a:spLocks noChangeShapeType="1"/>
          </p:cNvSpPr>
          <p:nvPr/>
        </p:nvSpPr>
        <p:spPr bwMode="auto">
          <a:xfrm flipH="1">
            <a:off x="3492500" y="4149725"/>
            <a:ext cx="1439863" cy="71438"/>
          </a:xfrm>
          <a:prstGeom prst="line">
            <a:avLst/>
          </a:prstGeom>
          <a:noFill/>
          <a:ln w="38100">
            <a:solidFill>
              <a:schemeClr val="bg1"/>
            </a:solidFill>
            <a:prstDash val="dash"/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30752" name="Line 32"/>
          <p:cNvSpPr>
            <a:spLocks noChangeShapeType="1"/>
          </p:cNvSpPr>
          <p:nvPr/>
        </p:nvSpPr>
        <p:spPr bwMode="auto">
          <a:xfrm flipH="1" flipV="1">
            <a:off x="2987675" y="4508500"/>
            <a:ext cx="2089150" cy="287338"/>
          </a:xfrm>
          <a:prstGeom prst="line">
            <a:avLst/>
          </a:prstGeom>
          <a:noFill/>
          <a:ln w="38100">
            <a:solidFill>
              <a:schemeClr val="bg1"/>
            </a:solidFill>
            <a:prstDash val="dash"/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0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0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0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30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30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0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30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8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30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8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30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8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30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8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30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8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30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00"/>
                                        <p:tgtEl>
                                          <p:spTgt spid="8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5" grpId="0" animBg="1"/>
      <p:bldP spid="30736" grpId="0" animBg="1"/>
      <p:bldP spid="30737" grpId="0" animBg="1"/>
      <p:bldP spid="30738" grpId="0" animBg="1"/>
      <p:bldP spid="30739" grpId="0" animBg="1"/>
      <p:bldP spid="30740" grpId="0" animBg="1"/>
      <p:bldP spid="87" grpId="0" uiExpand="1" build="p"/>
      <p:bldP spid="30745" grpId="0"/>
      <p:bldP spid="30746" grpId="0"/>
      <p:bldP spid="30749" grpId="0" animBg="1"/>
      <p:bldP spid="30751" grpId="0" animBg="1"/>
      <p:bldP spid="3075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hape 107"/>
          <p:cNvSpPr txBox="1">
            <a:spLocks/>
          </p:cNvSpPr>
          <p:nvPr/>
        </p:nvSpPr>
        <p:spPr bwMode="auto">
          <a:xfrm>
            <a:off x="395288" y="1628775"/>
            <a:ext cx="75787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 anchor="ctr"/>
          <a:lstStyle/>
          <a:p>
            <a:pPr algn="ctr">
              <a:buClr>
                <a:srgbClr val="FFFFFF"/>
              </a:buClr>
              <a:buFont typeface="Homemade Apple" charset="0"/>
              <a:buNone/>
            </a:pPr>
            <a:r>
              <a:rPr lang="ru-RU" sz="2800" b="1" i="1">
                <a:solidFill>
                  <a:srgbClr val="FFFFFF"/>
                </a:solidFill>
                <a:sym typeface="Homemade Apple" charset="0"/>
              </a:rPr>
              <a:t> 5. Рисуем кривые</a:t>
            </a:r>
          </a:p>
        </p:txBody>
      </p:sp>
      <p:sp>
        <p:nvSpPr>
          <p:cNvPr id="14339" name="Shape 61"/>
          <p:cNvSpPr txBox="1">
            <a:spLocks noChangeArrowheads="1"/>
          </p:cNvSpPr>
          <p:nvPr/>
        </p:nvSpPr>
        <p:spPr bwMode="auto">
          <a:xfrm>
            <a:off x="1403350" y="2420938"/>
            <a:ext cx="604837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algn="ctr">
              <a:spcBef>
                <a:spcPts val="600"/>
              </a:spcBef>
            </a:pPr>
            <a:r>
              <a:rPr lang="ru-RU" sz="2400">
                <a:solidFill>
                  <a:srgbClr val="FFFFFF"/>
                </a:solidFill>
                <a:sym typeface="Raleway" charset="-52"/>
              </a:rPr>
              <a:t>Кривая линия – это часть окружности. Для них существуют специальные команды</a:t>
            </a:r>
            <a:r>
              <a:rPr lang="en-US" sz="2400">
                <a:solidFill>
                  <a:srgbClr val="FFFFFF"/>
                </a:solidFill>
                <a:sym typeface="Raleway" charset="-52"/>
              </a:rPr>
              <a:t>.</a:t>
            </a:r>
            <a:r>
              <a:rPr lang="ru-RU" sz="2400">
                <a:solidFill>
                  <a:srgbClr val="FFFFFF"/>
                </a:solidFill>
                <a:sym typeface="Raleway" charset="-52"/>
              </a:rPr>
              <a:t> </a:t>
            </a:r>
            <a:r>
              <a:rPr lang="ru-RU" sz="2400" i="1">
                <a:solidFill>
                  <a:srgbClr val="FFFFFF"/>
                </a:solidFill>
                <a:latin typeface="MingLiU-ExtB" pitchFamily="18" charset="-120"/>
                <a:sym typeface="Raleway" charset="-52"/>
              </a:rPr>
              <a:t> 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Shape 122" descr="birds.jpg"/>
          <p:cNvPicPr preferRelativeResize="0"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323850" y="347663"/>
            <a:ext cx="7920038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Ins="495144" anchor="ctr">
            <a:spAutoFit/>
          </a:bodyPr>
          <a:lstStyle/>
          <a:p>
            <a:pPr algn="ctr"/>
            <a:r>
              <a:rPr lang="ru-RU" sz="2400" b="1">
                <a:solidFill>
                  <a:schemeClr val="bg1"/>
                </a:solidFill>
              </a:rPr>
              <a:t>Ellipse(x1,y1,x2,y2)</a:t>
            </a:r>
            <a:r>
              <a:rPr lang="ru-RU" sz="2400">
                <a:solidFill>
                  <a:schemeClr val="bg1"/>
                </a:solidFill>
              </a:rPr>
              <a:t> - рисует </a:t>
            </a:r>
            <a:r>
              <a:rPr lang="ru-RU" sz="2400" b="1">
                <a:solidFill>
                  <a:schemeClr val="bg1"/>
                </a:solidFill>
              </a:rPr>
              <a:t>эллипс</a:t>
            </a:r>
            <a:r>
              <a:rPr lang="ru-RU" sz="2400">
                <a:solidFill>
                  <a:schemeClr val="bg1"/>
                </a:solidFill>
              </a:rPr>
              <a:t>, заданный своим описанным прямоугольником с координатами противоположных вершин (x1,y1) и (x2,y2).</a:t>
            </a:r>
          </a:p>
        </p:txBody>
      </p:sp>
      <p:sp>
        <p:nvSpPr>
          <p:cNvPr id="32772" name="Shape 130"/>
          <p:cNvSpPr>
            <a:spLocks noChangeArrowheads="1"/>
          </p:cNvSpPr>
          <p:nvPr/>
        </p:nvSpPr>
        <p:spPr bwMode="auto">
          <a:xfrm>
            <a:off x="2555875" y="2924175"/>
            <a:ext cx="5256213" cy="2447925"/>
          </a:xfrm>
          <a:prstGeom prst="ellipse">
            <a:avLst/>
          </a:prstGeom>
          <a:solidFill>
            <a:srgbClr val="021526">
              <a:alpha val="14902"/>
            </a:srgbClr>
          </a:solidFill>
          <a:ln w="76200">
            <a:solidFill>
              <a:srgbClr val="FFFFFF"/>
            </a:solidFill>
            <a:round/>
            <a:headEnd/>
            <a:tailEnd/>
          </a:ln>
        </p:spPr>
        <p:txBody>
          <a:bodyPr lIns="91425" tIns="91425" rIns="91425" bIns="91425" anchor="ctr"/>
          <a:lstStyle/>
          <a:p>
            <a:pPr algn="ctr"/>
            <a:endParaRPr lang="ru-RU" sz="1800" b="1">
              <a:solidFill>
                <a:srgbClr val="FFFFFF"/>
              </a:solidFill>
              <a:latin typeface="Raleway" charset="-52"/>
              <a:sym typeface="Raleway" charset="-52"/>
            </a:endParaRPr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2555875" y="2924175"/>
            <a:ext cx="5256213" cy="2447925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1042988" y="2205038"/>
            <a:ext cx="912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</a:rPr>
              <a:t>x1,y1</a:t>
            </a:r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8231188" y="3933825"/>
            <a:ext cx="912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</a:rPr>
              <a:t>x2,y2</a:t>
            </a:r>
          </a:p>
        </p:txBody>
      </p:sp>
      <p:sp>
        <p:nvSpPr>
          <p:cNvPr id="32777" name="Freeform 9"/>
          <p:cNvSpPr>
            <a:spLocks/>
          </p:cNvSpPr>
          <p:nvPr/>
        </p:nvSpPr>
        <p:spPr bwMode="auto">
          <a:xfrm rot="2232108">
            <a:off x="900113" y="2565400"/>
            <a:ext cx="1104900" cy="876300"/>
          </a:xfrm>
          <a:custGeom>
            <a:avLst/>
            <a:gdLst>
              <a:gd name="T0" fmla="*/ 0 w 696"/>
              <a:gd name="T1" fmla="*/ 2147483647 h 552"/>
              <a:gd name="T2" fmla="*/ 2147483647 w 696"/>
              <a:gd name="T3" fmla="*/ 2147483647 h 552"/>
              <a:gd name="T4" fmla="*/ 2147483647 w 696"/>
              <a:gd name="T5" fmla="*/ 0 h 552"/>
              <a:gd name="T6" fmla="*/ 0 60000 65536"/>
              <a:gd name="T7" fmla="*/ 0 60000 65536"/>
              <a:gd name="T8" fmla="*/ 0 60000 65536"/>
              <a:gd name="T9" fmla="*/ 0 w 696"/>
              <a:gd name="T10" fmla="*/ 0 h 552"/>
              <a:gd name="T11" fmla="*/ 696 w 696"/>
              <a:gd name="T12" fmla="*/ 552 h 5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96" h="552">
                <a:moveTo>
                  <a:pt x="0" y="317"/>
                </a:moveTo>
                <a:cubicBezTo>
                  <a:pt x="242" y="434"/>
                  <a:pt x="484" y="552"/>
                  <a:pt x="590" y="499"/>
                </a:cubicBezTo>
                <a:cubicBezTo>
                  <a:pt x="696" y="446"/>
                  <a:pt x="665" y="223"/>
                  <a:pt x="635" y="0"/>
                </a:cubicBezTo>
              </a:path>
            </a:pathLst>
          </a:custGeom>
          <a:noFill/>
          <a:ln w="38100" cap="flat">
            <a:solidFill>
              <a:schemeClr val="bg1"/>
            </a:solidFill>
            <a:prstDash val="dash"/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32779" name="Freeform 11"/>
          <p:cNvSpPr>
            <a:spLocks/>
          </p:cNvSpPr>
          <p:nvPr/>
        </p:nvSpPr>
        <p:spPr bwMode="auto">
          <a:xfrm rot="2261541">
            <a:off x="8101013" y="4797425"/>
            <a:ext cx="684212" cy="574675"/>
          </a:xfrm>
          <a:custGeom>
            <a:avLst/>
            <a:gdLst>
              <a:gd name="T0" fmla="*/ 0 w 431"/>
              <a:gd name="T1" fmla="*/ 0 h 362"/>
              <a:gd name="T2" fmla="*/ 2147483647 w 431"/>
              <a:gd name="T3" fmla="*/ 2147483647 h 362"/>
              <a:gd name="T4" fmla="*/ 2147483647 w 431"/>
              <a:gd name="T5" fmla="*/ 2147483647 h 362"/>
              <a:gd name="T6" fmla="*/ 0 60000 65536"/>
              <a:gd name="T7" fmla="*/ 0 60000 65536"/>
              <a:gd name="T8" fmla="*/ 0 60000 65536"/>
              <a:gd name="T9" fmla="*/ 0 w 431"/>
              <a:gd name="T10" fmla="*/ 0 h 362"/>
              <a:gd name="T11" fmla="*/ 431 w 431"/>
              <a:gd name="T12" fmla="*/ 362 h 36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1" h="362">
                <a:moveTo>
                  <a:pt x="0" y="0"/>
                </a:moveTo>
                <a:cubicBezTo>
                  <a:pt x="192" y="38"/>
                  <a:pt x="385" y="76"/>
                  <a:pt x="408" y="136"/>
                </a:cubicBezTo>
                <a:cubicBezTo>
                  <a:pt x="431" y="196"/>
                  <a:pt x="283" y="279"/>
                  <a:pt x="136" y="362"/>
                </a:cubicBezTo>
              </a:path>
            </a:pathLst>
          </a:custGeom>
          <a:noFill/>
          <a:ln w="38100" cap="flat">
            <a:solidFill>
              <a:schemeClr val="bg1"/>
            </a:solidFill>
            <a:prstDash val="dash"/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2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 animBg="1"/>
      <p:bldP spid="32773" grpId="0" animBg="1"/>
      <p:bldP spid="32773" grpId="1" animBg="1"/>
      <p:bldP spid="32774" grpId="0"/>
      <p:bldP spid="32775" grpId="0"/>
      <p:bldP spid="32777" grpId="0" animBg="1"/>
      <p:bldP spid="3277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hape 239"/>
          <p:cNvSpPr txBox="1">
            <a:spLocks noGrp="1"/>
          </p:cNvSpPr>
          <p:nvPr>
            <p:ph type="title"/>
          </p:nvPr>
        </p:nvSpPr>
        <p:spPr>
          <a:xfrm>
            <a:off x="684213" y="2276475"/>
            <a:ext cx="7578725" cy="1544638"/>
          </a:xfrm>
        </p:spPr>
        <p:txBody>
          <a:bodyPr/>
          <a:lstStyle/>
          <a:p>
            <a:pPr algn="ctr" eaLnBrk="1" hangingPunct="1">
              <a:spcBef>
                <a:spcPct val="0"/>
              </a:spcBef>
              <a:buClr>
                <a:srgbClr val="FFFFFF"/>
              </a:buClr>
              <a:buFont typeface="Homemade Apple" charset="0"/>
              <a:buNone/>
            </a:pPr>
            <a:r>
              <a:rPr lang="ru-RU" sz="3600" i="1" smtClean="0">
                <a:solidFill>
                  <a:srgbClr val="FFFFFF"/>
                </a:solidFill>
                <a:latin typeface="Raleway" charset="-52"/>
                <a:cs typeface="Arial" charset="0"/>
                <a:sym typeface="Raleway" charset="-52"/>
              </a:rPr>
              <a:t>Спасибо за внимание!</a:t>
            </a:r>
            <a:endParaRPr lang="ru-RU" sz="3600" i="1" smtClean="0">
              <a:solidFill>
                <a:srgbClr val="FFFFFF"/>
              </a:solidFill>
              <a:latin typeface="Homemade Apple" charset="0"/>
              <a:cs typeface="Arial" charset="0"/>
              <a:sym typeface="Homemade Apple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hape 60"/>
          <p:cNvSpPr txBox="1">
            <a:spLocks noGrp="1"/>
          </p:cNvSpPr>
          <p:nvPr>
            <p:ph type="title"/>
          </p:nvPr>
        </p:nvSpPr>
        <p:spPr>
          <a:xfrm>
            <a:off x="755650" y="260350"/>
            <a:ext cx="7578725" cy="1544638"/>
          </a:xfrm>
        </p:spPr>
        <p:txBody>
          <a:bodyPr/>
          <a:lstStyle/>
          <a:p>
            <a:pPr algn="ctr" eaLnBrk="1" hangingPunct="1">
              <a:spcBef>
                <a:spcPct val="0"/>
              </a:spcBef>
              <a:buClr>
                <a:srgbClr val="FFFFFF"/>
              </a:buClr>
              <a:buFont typeface="Homemade Apple" charset="0"/>
              <a:buNone/>
            </a:pPr>
            <a:r>
              <a:rPr lang="ru-RU" sz="2800" b="1" i="1" smtClean="0">
                <a:solidFill>
                  <a:srgbClr val="FFFFFF"/>
                </a:solidFill>
                <a:latin typeface="Arial" charset="0"/>
                <a:cs typeface="Arial" charset="0"/>
                <a:sym typeface="Homemade Apple" charset="0"/>
              </a:rPr>
              <a:t> 1. Переход в графический режим</a:t>
            </a:r>
          </a:p>
        </p:txBody>
      </p:sp>
      <p:sp>
        <p:nvSpPr>
          <p:cNvPr id="14339" name="Shape 61"/>
          <p:cNvSpPr txBox="1">
            <a:spLocks noChangeArrowheads="1"/>
          </p:cNvSpPr>
          <p:nvPr/>
        </p:nvSpPr>
        <p:spPr bwMode="auto">
          <a:xfrm>
            <a:off x="457200" y="1882775"/>
            <a:ext cx="3827463" cy="220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>
              <a:spcBef>
                <a:spcPts val="600"/>
              </a:spcBef>
            </a:pPr>
            <a:r>
              <a:rPr lang="ru-RU" sz="2400" b="1">
                <a:solidFill>
                  <a:srgbClr val="FFFFFF"/>
                </a:solidFill>
                <a:latin typeface="MingLiU-ExtB" pitchFamily="18" charset="-120"/>
                <a:sym typeface="Raleway" charset="-52"/>
              </a:rPr>
              <a:t>Для создания графических изображений при помощи </a:t>
            </a:r>
            <a:r>
              <a:rPr lang="en-US" sz="2400" b="1">
                <a:solidFill>
                  <a:srgbClr val="FFFFFF"/>
                </a:solidFill>
                <a:latin typeface="MingLiU-ExtB" pitchFamily="18" charset="-120"/>
                <a:sym typeface="Raleway" charset="-52"/>
              </a:rPr>
              <a:t>Pascal </a:t>
            </a:r>
            <a:r>
              <a:rPr lang="ru-RU" sz="2400" b="1">
                <a:solidFill>
                  <a:srgbClr val="FFFFFF"/>
                </a:solidFill>
                <a:latin typeface="MingLiU-ExtB" pitchFamily="18" charset="-120"/>
                <a:sym typeface="Raleway" charset="-52"/>
              </a:rPr>
              <a:t>необходимо перейти в </a:t>
            </a:r>
            <a:r>
              <a:rPr lang="ru-RU" sz="2400" b="1" i="1">
                <a:solidFill>
                  <a:srgbClr val="FFFFFF"/>
                </a:solidFill>
                <a:latin typeface="MingLiU-ExtB" pitchFamily="18" charset="-120"/>
                <a:sym typeface="Raleway" charset="-52"/>
              </a:rPr>
              <a:t>графический режим.  </a:t>
            </a:r>
          </a:p>
        </p:txBody>
      </p:sp>
      <p:sp>
        <p:nvSpPr>
          <p:cNvPr id="14340" name="Shape 62"/>
          <p:cNvSpPr txBox="1">
            <a:spLocks noChangeArrowheads="1"/>
          </p:cNvSpPr>
          <p:nvPr/>
        </p:nvSpPr>
        <p:spPr bwMode="auto">
          <a:xfrm>
            <a:off x="4716463" y="1916113"/>
            <a:ext cx="3941762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>
              <a:spcBef>
                <a:spcPts val="600"/>
              </a:spcBef>
            </a:pPr>
            <a:r>
              <a:rPr lang="ru-RU" sz="2400" b="1">
                <a:solidFill>
                  <a:schemeClr val="bg1"/>
                </a:solidFill>
                <a:latin typeface="Raleway" charset="-52"/>
                <a:sym typeface="Raleway" charset="-52"/>
              </a:rPr>
              <a:t>Это делается следующим способом:</a:t>
            </a:r>
          </a:p>
          <a:p>
            <a:pPr>
              <a:spcBef>
                <a:spcPts val="600"/>
              </a:spcBef>
            </a:pPr>
            <a:endParaRPr lang="ru-RU" sz="2400" b="1">
              <a:solidFill>
                <a:schemeClr val="bg1"/>
              </a:solidFill>
              <a:latin typeface="Raleway" charset="-52"/>
              <a:sym typeface="Raleway" charset="-52"/>
            </a:endParaRPr>
          </a:p>
        </p:txBody>
      </p:sp>
      <p:sp>
        <p:nvSpPr>
          <p:cNvPr id="14341" name="Shape 63"/>
          <p:cNvSpPr txBox="1">
            <a:spLocks noChangeArrowheads="1"/>
          </p:cNvSpPr>
          <p:nvPr/>
        </p:nvSpPr>
        <p:spPr bwMode="auto">
          <a:xfrm>
            <a:off x="468313" y="4941888"/>
            <a:ext cx="8229600" cy="82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None/>
            </a:pPr>
            <a:r>
              <a:rPr lang="ru-RU" sz="2400">
                <a:solidFill>
                  <a:schemeClr val="bg1"/>
                </a:solidFill>
              </a:rPr>
              <a:t>В графическом режиме работы любое изображение на экране дисплея состоит из множества мельчайших светящихся точек – пикселей. Экран дисплея представляет собой прямоугольную сетку координат.</a:t>
            </a:r>
            <a:endParaRPr lang="ru-RU">
              <a:solidFill>
                <a:srgbClr val="FFFFFF"/>
              </a:solidFill>
              <a:latin typeface="Raleway" charset="-52"/>
              <a:sym typeface="Raleway" charset="-52"/>
            </a:endParaRPr>
          </a:p>
        </p:txBody>
      </p:sp>
      <p:sp>
        <p:nvSpPr>
          <p:cNvPr id="14342" name="AutoShape 6"/>
          <p:cNvSpPr>
            <a:spLocks noChangeArrowheads="1"/>
          </p:cNvSpPr>
          <p:nvPr/>
        </p:nvSpPr>
        <p:spPr bwMode="auto">
          <a:xfrm>
            <a:off x="4859338" y="3213100"/>
            <a:ext cx="3097212" cy="503238"/>
          </a:xfrm>
          <a:prstGeom prst="roundRect">
            <a:avLst>
              <a:gd name="adj" fmla="val 16667"/>
            </a:avLst>
          </a:prstGeom>
          <a:solidFill>
            <a:srgbClr val="CCFFFF">
              <a:alpha val="25882"/>
            </a:srgbClr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ts val="600"/>
              </a:spcBef>
            </a:pPr>
            <a:r>
              <a:rPr lang="ru-RU" sz="2400" b="1">
                <a:solidFill>
                  <a:schemeClr val="bg1"/>
                </a:solidFill>
                <a:sym typeface="Raleway" charset="-52"/>
              </a:rPr>
              <a:t>uses </a:t>
            </a:r>
            <a:r>
              <a:rPr lang="ru-RU" sz="2400">
                <a:solidFill>
                  <a:schemeClr val="bg1"/>
                </a:solidFill>
                <a:sym typeface="Raleway" charset="-52"/>
              </a:rPr>
              <a:t>GraphABC</a:t>
            </a:r>
            <a:r>
              <a:rPr lang="ru-RU" sz="2400" b="1">
                <a:solidFill>
                  <a:schemeClr val="bg1"/>
                </a:solidFill>
                <a:sym typeface="Raleway" charset="-52"/>
              </a:rPr>
              <a:t>;</a:t>
            </a:r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  <p:bldP spid="14341" grpId="0"/>
      <p:bldP spid="1434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hape 60"/>
          <p:cNvSpPr txBox="1">
            <a:spLocks/>
          </p:cNvSpPr>
          <p:nvPr/>
        </p:nvSpPr>
        <p:spPr bwMode="auto">
          <a:xfrm>
            <a:off x="755650" y="260350"/>
            <a:ext cx="7578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 anchor="ctr"/>
          <a:lstStyle/>
          <a:p>
            <a:pPr algn="ctr">
              <a:buClr>
                <a:srgbClr val="FFFFFF"/>
              </a:buClr>
              <a:buFont typeface="Homemade Apple" charset="0"/>
              <a:buNone/>
            </a:pPr>
            <a:r>
              <a:rPr lang="ru-RU" sz="2800" b="1" i="1">
                <a:solidFill>
                  <a:srgbClr val="FFFFFF"/>
                </a:solidFill>
                <a:sym typeface="Homemade Apple" charset="0"/>
              </a:rPr>
              <a:t>Графический режим</a:t>
            </a:r>
          </a:p>
        </p:txBody>
      </p:sp>
      <p:pic>
        <p:nvPicPr>
          <p:cNvPr id="16392" name="Picture 8" descr="Grafik4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9750" y="1557338"/>
            <a:ext cx="4752975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539750" y="981075"/>
            <a:ext cx="8064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solidFill>
                  <a:schemeClr val="bg1"/>
                </a:solidFill>
              </a:rPr>
              <a:t>Система координат</a:t>
            </a:r>
            <a:r>
              <a:rPr lang="ru-RU" sz="2400">
                <a:solidFill>
                  <a:schemeClr val="bg1"/>
                </a:solidFill>
              </a:rPr>
              <a:t> выглядит следующим образом:</a:t>
            </a:r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5364163" y="1916113"/>
            <a:ext cx="34544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>
                <a:solidFill>
                  <a:schemeClr val="bg1"/>
                </a:solidFill>
              </a:rPr>
              <a:t>Необходимо задать </a:t>
            </a:r>
            <a:r>
              <a:rPr lang="ru-RU" sz="2400" b="1">
                <a:solidFill>
                  <a:schemeClr val="bg1"/>
                </a:solidFill>
              </a:rPr>
              <a:t>ширину, высоту и цвет координатной плоскости. </a:t>
            </a:r>
            <a:r>
              <a:rPr lang="ru-RU" sz="2400">
                <a:solidFill>
                  <a:schemeClr val="bg1"/>
                </a:solidFill>
              </a:rPr>
              <a:t>Это делается при помощи </a:t>
            </a:r>
            <a:r>
              <a:rPr lang="ru-RU" sz="2400" b="1">
                <a:solidFill>
                  <a:schemeClr val="bg1"/>
                </a:solidFill>
              </a:rPr>
              <a:t>команд</a:t>
            </a:r>
            <a:r>
              <a:rPr lang="ru-RU" sz="2400">
                <a:solidFill>
                  <a:schemeClr val="bg1"/>
                </a:solidFill>
              </a:rPr>
              <a:t>:</a:t>
            </a:r>
            <a:endParaRPr lang="ru-RU" sz="2400" b="1">
              <a:solidFill>
                <a:schemeClr val="bg1"/>
              </a:solidFill>
            </a:endParaRPr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250825" y="4652963"/>
            <a:ext cx="88931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Ins="495144" anchor="ctr">
            <a:spAutoFit/>
          </a:bodyPr>
          <a:lstStyle/>
          <a:p>
            <a:r>
              <a:rPr lang="ru-RU" sz="2400" b="1">
                <a:solidFill>
                  <a:schemeClr val="bg1"/>
                </a:solidFill>
              </a:rPr>
              <a:t>SetWindowHeight(h);</a:t>
            </a:r>
            <a:r>
              <a:rPr lang="ru-RU" sz="2400">
                <a:solidFill>
                  <a:schemeClr val="bg1"/>
                </a:solidFill>
              </a:rPr>
              <a:t> - высота графического окна</a:t>
            </a:r>
            <a:br>
              <a:rPr lang="ru-RU" sz="2400">
                <a:solidFill>
                  <a:schemeClr val="bg1"/>
                </a:solidFill>
              </a:rPr>
            </a:br>
            <a:r>
              <a:rPr lang="ru-RU" sz="2400" b="1">
                <a:solidFill>
                  <a:schemeClr val="bg1"/>
                </a:solidFill>
              </a:rPr>
              <a:t>SetWindowWidth(w);</a:t>
            </a:r>
            <a:r>
              <a:rPr lang="ru-RU" sz="2400">
                <a:solidFill>
                  <a:schemeClr val="bg1"/>
                </a:solidFill>
              </a:rPr>
              <a:t> - ширина графического окна</a:t>
            </a:r>
            <a:br>
              <a:rPr lang="ru-RU" sz="2400">
                <a:solidFill>
                  <a:schemeClr val="bg1"/>
                </a:solidFill>
              </a:rPr>
            </a:br>
            <a:r>
              <a:rPr lang="ru-RU" sz="2400" b="1">
                <a:solidFill>
                  <a:schemeClr val="bg1"/>
                </a:solidFill>
              </a:rPr>
              <a:t>ClearWindow;</a:t>
            </a:r>
            <a:r>
              <a:rPr lang="ru-RU" sz="2400">
                <a:solidFill>
                  <a:schemeClr val="bg1"/>
                </a:solidFill>
              </a:rPr>
              <a:t> - очищает окно белым цветом.</a:t>
            </a:r>
            <a:br>
              <a:rPr lang="ru-RU" sz="2400">
                <a:solidFill>
                  <a:schemeClr val="bg1"/>
                </a:solidFill>
              </a:rPr>
            </a:br>
            <a:r>
              <a:rPr lang="ru-RU" sz="2400" b="1">
                <a:solidFill>
                  <a:schemeClr val="bg1"/>
                </a:solidFill>
              </a:rPr>
              <a:t>ClearWindow(color);</a:t>
            </a:r>
            <a:r>
              <a:rPr lang="ru-RU" sz="2400">
                <a:solidFill>
                  <a:schemeClr val="bg1"/>
                </a:solidFill>
              </a:rPr>
              <a:t> - очищает окно указанным цветом.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3" grpId="0"/>
      <p:bldP spid="16394" grpId="0"/>
      <p:bldP spid="1639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hape 60"/>
          <p:cNvSpPr txBox="1">
            <a:spLocks/>
          </p:cNvSpPr>
          <p:nvPr/>
        </p:nvSpPr>
        <p:spPr bwMode="auto">
          <a:xfrm>
            <a:off x="755650" y="260350"/>
            <a:ext cx="7578725" cy="154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 anchor="ctr"/>
          <a:lstStyle/>
          <a:p>
            <a:pPr algn="ctr">
              <a:buClr>
                <a:srgbClr val="FFFFFF"/>
              </a:buClr>
              <a:buFont typeface="Homemade Apple" charset="0"/>
              <a:buNone/>
            </a:pPr>
            <a:r>
              <a:rPr lang="ru-RU" sz="2800" b="1" i="1">
                <a:solidFill>
                  <a:srgbClr val="FFFFFF"/>
                </a:solidFill>
                <a:sym typeface="Homemade Apple" charset="0"/>
              </a:rPr>
              <a:t> 2. Использование цвета</a:t>
            </a:r>
          </a:p>
        </p:txBody>
      </p:sp>
      <p:sp>
        <p:nvSpPr>
          <p:cNvPr id="18437" name="Shape 61"/>
          <p:cNvSpPr txBox="1">
            <a:spLocks noChangeArrowheads="1"/>
          </p:cNvSpPr>
          <p:nvPr/>
        </p:nvSpPr>
        <p:spPr bwMode="auto">
          <a:xfrm>
            <a:off x="2268538" y="1268413"/>
            <a:ext cx="6553200" cy="220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algn="r">
              <a:spcBef>
                <a:spcPts val="600"/>
              </a:spcBef>
            </a:pPr>
            <a:r>
              <a:rPr lang="ru-RU" sz="2400" b="1">
                <a:solidFill>
                  <a:srgbClr val="FFFFFF"/>
                </a:solidFill>
                <a:latin typeface="MingLiU-ExtB" pitchFamily="18" charset="-120"/>
                <a:sym typeface="Raleway" charset="-52"/>
              </a:rPr>
              <a:t>Цвета в </a:t>
            </a:r>
            <a:r>
              <a:rPr lang="en-US" sz="2400" b="1">
                <a:solidFill>
                  <a:srgbClr val="FFFFFF"/>
                </a:solidFill>
                <a:latin typeface="MingLiU-ExtB" pitchFamily="18" charset="-120"/>
                <a:sym typeface="Raleway" charset="-52"/>
              </a:rPr>
              <a:t>Pascal</a:t>
            </a:r>
            <a:r>
              <a:rPr lang="ru-RU" sz="2400" b="1">
                <a:solidFill>
                  <a:srgbClr val="FFFFFF"/>
                </a:solidFill>
                <a:latin typeface="MingLiU-ExtB" pitchFamily="18" charset="-120"/>
                <a:sym typeface="Raleway" charset="-52"/>
              </a:rPr>
              <a:t> обозначаются следующим образом:</a:t>
            </a:r>
            <a:endParaRPr lang="ru-RU" sz="2400" b="1" i="1">
              <a:solidFill>
                <a:srgbClr val="FFFFFF"/>
              </a:solidFill>
              <a:latin typeface="MingLiU-ExtB" pitchFamily="18" charset="-120"/>
              <a:sym typeface="Raleway" charset="-52"/>
            </a:endParaRPr>
          </a:p>
        </p:txBody>
      </p:sp>
      <p:sp>
        <p:nvSpPr>
          <p:cNvPr id="18438" name="AutoShape 6"/>
          <p:cNvSpPr>
            <a:spLocks noChangeArrowheads="1"/>
          </p:cNvSpPr>
          <p:nvPr/>
        </p:nvSpPr>
        <p:spPr bwMode="auto">
          <a:xfrm>
            <a:off x="468313" y="2492375"/>
            <a:ext cx="3598862" cy="3673475"/>
          </a:xfrm>
          <a:prstGeom prst="roundRect">
            <a:avLst>
              <a:gd name="adj" fmla="val 16667"/>
            </a:avLst>
          </a:prstGeom>
          <a:solidFill>
            <a:srgbClr val="0BBFE9">
              <a:alpha val="36078"/>
            </a:srgbClr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000" b="1">
                <a:solidFill>
                  <a:schemeClr val="bg1"/>
                </a:solidFill>
                <a:sym typeface="Raleway" charset="-52"/>
              </a:rPr>
              <a:t>clBlack – черный</a:t>
            </a:r>
            <a:br>
              <a:rPr lang="ru-RU" sz="2000" b="1">
                <a:solidFill>
                  <a:schemeClr val="bg1"/>
                </a:solidFill>
                <a:sym typeface="Raleway" charset="-52"/>
              </a:rPr>
            </a:br>
            <a:r>
              <a:rPr lang="ru-RU" sz="2000" b="1">
                <a:solidFill>
                  <a:schemeClr val="bg1"/>
                </a:solidFill>
                <a:sym typeface="Raleway" charset="-52"/>
              </a:rPr>
              <a:t>clPurple – фиолетовый</a:t>
            </a:r>
            <a:br>
              <a:rPr lang="ru-RU" sz="2000" b="1">
                <a:solidFill>
                  <a:schemeClr val="bg1"/>
                </a:solidFill>
                <a:sym typeface="Raleway" charset="-52"/>
              </a:rPr>
            </a:br>
            <a:r>
              <a:rPr lang="ru-RU" sz="2000" b="1">
                <a:solidFill>
                  <a:schemeClr val="bg1"/>
                </a:solidFill>
                <a:sym typeface="Raleway" charset="-52"/>
              </a:rPr>
              <a:t>clWhite – белый</a:t>
            </a:r>
            <a:br>
              <a:rPr lang="ru-RU" sz="2000" b="1">
                <a:solidFill>
                  <a:schemeClr val="bg1"/>
                </a:solidFill>
                <a:sym typeface="Raleway" charset="-52"/>
              </a:rPr>
            </a:br>
            <a:r>
              <a:rPr lang="ru-RU" sz="2000" b="1">
                <a:solidFill>
                  <a:schemeClr val="bg1"/>
                </a:solidFill>
                <a:sym typeface="Raleway" charset="-52"/>
              </a:rPr>
              <a:t>clMaroon – темно-красный</a:t>
            </a:r>
            <a:br>
              <a:rPr lang="ru-RU" sz="2000" b="1">
                <a:solidFill>
                  <a:schemeClr val="bg1"/>
                </a:solidFill>
                <a:sym typeface="Raleway" charset="-52"/>
              </a:rPr>
            </a:br>
            <a:r>
              <a:rPr lang="ru-RU" sz="2000" b="1">
                <a:solidFill>
                  <a:schemeClr val="bg1"/>
                </a:solidFill>
                <a:sym typeface="Raleway" charset="-52"/>
              </a:rPr>
              <a:t>clRed – красный</a:t>
            </a:r>
            <a:br>
              <a:rPr lang="ru-RU" sz="2000" b="1">
                <a:solidFill>
                  <a:schemeClr val="bg1"/>
                </a:solidFill>
                <a:sym typeface="Raleway" charset="-52"/>
              </a:rPr>
            </a:br>
            <a:r>
              <a:rPr lang="ru-RU" sz="2000" b="1">
                <a:solidFill>
                  <a:schemeClr val="bg1"/>
                </a:solidFill>
                <a:sym typeface="Raleway" charset="-52"/>
              </a:rPr>
              <a:t>clNavy – темно-синий</a:t>
            </a:r>
            <a:br>
              <a:rPr lang="ru-RU" sz="2000" b="1">
                <a:solidFill>
                  <a:schemeClr val="bg1"/>
                </a:solidFill>
                <a:sym typeface="Raleway" charset="-52"/>
              </a:rPr>
            </a:br>
            <a:r>
              <a:rPr lang="ru-RU" sz="2000" b="1">
                <a:solidFill>
                  <a:schemeClr val="bg1"/>
                </a:solidFill>
                <a:sym typeface="Raleway" charset="-52"/>
              </a:rPr>
              <a:t>clGreen – зеленый</a:t>
            </a:r>
            <a:br>
              <a:rPr lang="ru-RU" sz="2000" b="1">
                <a:solidFill>
                  <a:schemeClr val="bg1"/>
                </a:solidFill>
                <a:sym typeface="Raleway" charset="-52"/>
              </a:rPr>
            </a:br>
            <a:r>
              <a:rPr lang="ru-RU" sz="2000" b="1">
                <a:solidFill>
                  <a:schemeClr val="bg1"/>
                </a:solidFill>
                <a:sym typeface="Raleway" charset="-52"/>
              </a:rPr>
              <a:t>clBrown – коричневый</a:t>
            </a:r>
            <a:br>
              <a:rPr lang="ru-RU" sz="2000" b="1">
                <a:solidFill>
                  <a:schemeClr val="bg1"/>
                </a:solidFill>
                <a:sym typeface="Raleway" charset="-52"/>
              </a:rPr>
            </a:br>
            <a:r>
              <a:rPr lang="ru-RU" sz="2000" b="1">
                <a:solidFill>
                  <a:schemeClr val="bg1"/>
                </a:solidFill>
                <a:sym typeface="Raleway" charset="-52"/>
              </a:rPr>
              <a:t>clBlue – синий</a:t>
            </a:r>
            <a:br>
              <a:rPr lang="ru-RU" sz="2000" b="1">
                <a:solidFill>
                  <a:schemeClr val="bg1"/>
                </a:solidFill>
                <a:sym typeface="Raleway" charset="-52"/>
              </a:rPr>
            </a:br>
            <a:r>
              <a:rPr lang="ru-RU" sz="2000" b="1">
                <a:solidFill>
                  <a:schemeClr val="bg1"/>
                </a:solidFill>
                <a:sym typeface="Raleway" charset="-52"/>
              </a:rPr>
              <a:t>clSkyBlue – голубой</a:t>
            </a:r>
            <a:br>
              <a:rPr lang="ru-RU" sz="2000" b="1">
                <a:solidFill>
                  <a:schemeClr val="bg1"/>
                </a:solidFill>
                <a:sym typeface="Raleway" charset="-52"/>
              </a:rPr>
            </a:br>
            <a:r>
              <a:rPr lang="ru-RU" sz="2000" b="1">
                <a:solidFill>
                  <a:schemeClr val="bg1"/>
                </a:solidFill>
                <a:sym typeface="Raleway" charset="-52"/>
              </a:rPr>
              <a:t>clFuchsia – сиреневый</a:t>
            </a:r>
            <a:br>
              <a:rPr lang="ru-RU" sz="2000" b="1">
                <a:solidFill>
                  <a:schemeClr val="bg1"/>
                </a:solidFill>
                <a:sym typeface="Raleway" charset="-52"/>
              </a:rPr>
            </a:br>
            <a:endParaRPr lang="ru-RU" sz="2000" b="1">
              <a:solidFill>
                <a:schemeClr val="bg1"/>
              </a:solidFill>
              <a:sym typeface="Raleway" charset="-52"/>
            </a:endParaRPr>
          </a:p>
        </p:txBody>
      </p:sp>
      <p:sp>
        <p:nvSpPr>
          <p:cNvPr id="18439" name="AutoShape 7"/>
          <p:cNvSpPr>
            <a:spLocks noChangeArrowheads="1"/>
          </p:cNvSpPr>
          <p:nvPr/>
        </p:nvSpPr>
        <p:spPr bwMode="auto">
          <a:xfrm>
            <a:off x="4787900" y="2492375"/>
            <a:ext cx="3600450" cy="3673475"/>
          </a:xfrm>
          <a:prstGeom prst="roundRect">
            <a:avLst>
              <a:gd name="adj" fmla="val 16667"/>
            </a:avLst>
          </a:prstGeom>
          <a:solidFill>
            <a:srgbClr val="0BBFE9">
              <a:alpha val="36078"/>
            </a:srgbClr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ts val="600"/>
              </a:spcBef>
            </a:pPr>
            <a:r>
              <a:rPr lang="ru-RU" sz="2000" b="1">
                <a:solidFill>
                  <a:schemeClr val="bg1"/>
                </a:solidFill>
                <a:sym typeface="Raleway" charset="-52"/>
              </a:rPr>
              <a:t>clYellow – желтый</a:t>
            </a:r>
            <a:br>
              <a:rPr lang="ru-RU" sz="2000" b="1">
                <a:solidFill>
                  <a:schemeClr val="bg1"/>
                </a:solidFill>
                <a:sym typeface="Raleway" charset="-52"/>
              </a:rPr>
            </a:br>
            <a:r>
              <a:rPr lang="ru-RU" sz="2000" b="1">
                <a:solidFill>
                  <a:schemeClr val="bg1"/>
                </a:solidFill>
                <a:sym typeface="Raleway" charset="-52"/>
              </a:rPr>
              <a:t>clCream – кремовый</a:t>
            </a:r>
            <a:br>
              <a:rPr lang="ru-RU" sz="2000" b="1">
                <a:solidFill>
                  <a:schemeClr val="bg1"/>
                </a:solidFill>
                <a:sym typeface="Raleway" charset="-52"/>
              </a:rPr>
            </a:br>
            <a:r>
              <a:rPr lang="ru-RU" sz="2000" b="1">
                <a:solidFill>
                  <a:schemeClr val="bg1"/>
                </a:solidFill>
                <a:sym typeface="Raleway" charset="-52"/>
              </a:rPr>
              <a:t>clAqua – бирюзовый</a:t>
            </a:r>
            <a:br>
              <a:rPr lang="ru-RU" sz="2000" b="1">
                <a:solidFill>
                  <a:schemeClr val="bg1"/>
                </a:solidFill>
                <a:sym typeface="Raleway" charset="-52"/>
              </a:rPr>
            </a:br>
            <a:r>
              <a:rPr lang="ru-RU" sz="2000" b="1">
                <a:solidFill>
                  <a:schemeClr val="bg1"/>
                </a:solidFill>
                <a:sym typeface="Raleway" charset="-52"/>
              </a:rPr>
              <a:t>clTeal – сине-зеленый</a:t>
            </a:r>
            <a:br>
              <a:rPr lang="ru-RU" sz="2000" b="1">
                <a:solidFill>
                  <a:schemeClr val="bg1"/>
                </a:solidFill>
                <a:sym typeface="Raleway" charset="-52"/>
              </a:rPr>
            </a:br>
            <a:r>
              <a:rPr lang="ru-RU" sz="2000" b="1">
                <a:solidFill>
                  <a:schemeClr val="bg1"/>
                </a:solidFill>
                <a:sym typeface="Raleway" charset="-52"/>
              </a:rPr>
              <a:t>clGray – темно-серый</a:t>
            </a:r>
            <a:br>
              <a:rPr lang="ru-RU" sz="2000" b="1">
                <a:solidFill>
                  <a:schemeClr val="bg1"/>
                </a:solidFill>
                <a:sym typeface="Raleway" charset="-52"/>
              </a:rPr>
            </a:br>
            <a:r>
              <a:rPr lang="ru-RU" sz="2000" b="1">
                <a:solidFill>
                  <a:schemeClr val="bg1"/>
                </a:solidFill>
                <a:sym typeface="Raleway" charset="-52"/>
              </a:rPr>
              <a:t>clLime – ярко-зеленый</a:t>
            </a:r>
            <a:br>
              <a:rPr lang="ru-RU" sz="2000" b="1">
                <a:solidFill>
                  <a:schemeClr val="bg1"/>
                </a:solidFill>
                <a:sym typeface="Raleway" charset="-52"/>
              </a:rPr>
            </a:br>
            <a:r>
              <a:rPr lang="ru-RU" sz="2000" b="1">
                <a:solidFill>
                  <a:schemeClr val="bg1"/>
                </a:solidFill>
                <a:sym typeface="Raleway" charset="-52"/>
              </a:rPr>
              <a:t>clLtGray – светло-серый</a:t>
            </a:r>
            <a:br>
              <a:rPr lang="ru-RU" sz="2000" b="1">
                <a:solidFill>
                  <a:schemeClr val="bg1"/>
                </a:solidFill>
                <a:sym typeface="Raleway" charset="-52"/>
              </a:rPr>
            </a:br>
            <a:r>
              <a:rPr lang="ru-RU" sz="2000" b="1">
                <a:solidFill>
                  <a:schemeClr val="bg1"/>
                </a:solidFill>
                <a:sym typeface="Raleway" charset="-52"/>
              </a:rPr>
              <a:t>clDkGray – темно-серый</a:t>
            </a:r>
            <a:br>
              <a:rPr lang="ru-RU" sz="2000" b="1">
                <a:solidFill>
                  <a:schemeClr val="bg1"/>
                </a:solidFill>
                <a:sym typeface="Raleway" charset="-52"/>
              </a:rPr>
            </a:br>
            <a:r>
              <a:rPr lang="ru-RU" sz="2000" b="1">
                <a:solidFill>
                  <a:schemeClr val="bg1"/>
                </a:solidFill>
                <a:sym typeface="Raleway" charset="-52"/>
              </a:rPr>
              <a:t>clMedGray – серый</a:t>
            </a:r>
            <a:br>
              <a:rPr lang="ru-RU" sz="2000" b="1">
                <a:solidFill>
                  <a:schemeClr val="bg1"/>
                </a:solidFill>
                <a:sym typeface="Raleway" charset="-52"/>
              </a:rPr>
            </a:br>
            <a:r>
              <a:rPr lang="ru-RU" sz="2000" b="1">
                <a:solidFill>
                  <a:schemeClr val="bg1"/>
                </a:solidFill>
                <a:sym typeface="Raleway" charset="-52"/>
              </a:rPr>
              <a:t>clSilver – серебряный</a:t>
            </a:r>
          </a:p>
          <a:p>
            <a:pPr>
              <a:spcBef>
                <a:spcPts val="600"/>
              </a:spcBef>
            </a:pPr>
            <a:r>
              <a:rPr lang="ru-RU" sz="2000" b="1">
                <a:solidFill>
                  <a:schemeClr val="bg1"/>
                </a:solidFill>
                <a:sym typeface="Raleway" charset="-52"/>
              </a:rPr>
              <a:t>clOlive – оливковый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 animBg="1"/>
      <p:bldP spid="1843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hape 92"/>
          <p:cNvSpPr txBox="1">
            <a:spLocks noGrp="1"/>
          </p:cNvSpPr>
          <p:nvPr>
            <p:ph type="ctrTitle" idx="4294967295"/>
          </p:nvPr>
        </p:nvSpPr>
        <p:spPr>
          <a:xfrm>
            <a:off x="2484438" y="404813"/>
            <a:ext cx="2952750" cy="1008062"/>
          </a:xfrm>
        </p:spPr>
        <p:txBody>
          <a:bodyPr/>
          <a:lstStyle/>
          <a:p>
            <a:pPr algn="ctr" eaLnBrk="1" hangingPunct="1">
              <a:buClr>
                <a:srgbClr val="FFFFFF"/>
              </a:buClr>
              <a:buFont typeface="Homemade Apple" charset="0"/>
              <a:buNone/>
            </a:pPr>
            <a:r>
              <a:rPr lang="ru-RU" sz="3200" b="1" i="1" smtClean="0">
                <a:solidFill>
                  <a:schemeClr val="bg1"/>
                </a:solidFill>
                <a:latin typeface="Yu Gothic" pitchFamily="34" charset="-128"/>
                <a:cs typeface="Arial" charset="0"/>
                <a:sym typeface="Homemade Apple" charset="0"/>
              </a:rPr>
              <a:t>Задание</a:t>
            </a:r>
          </a:p>
        </p:txBody>
      </p:sp>
      <p:sp>
        <p:nvSpPr>
          <p:cNvPr id="24578" name="Shape 93"/>
          <p:cNvSpPr txBox="1">
            <a:spLocks noGrp="1"/>
          </p:cNvSpPr>
          <p:nvPr>
            <p:ph type="subTitle" idx="4294967295"/>
          </p:nvPr>
        </p:nvSpPr>
        <p:spPr>
          <a:xfrm>
            <a:off x="250825" y="1341438"/>
            <a:ext cx="3673475" cy="1047750"/>
          </a:xfrm>
        </p:spPr>
        <p:txBody>
          <a:bodyPr/>
          <a:lstStyle/>
          <a:p>
            <a:pPr marL="0" indent="0" algn="ctr" eaLnBrk="1" hangingPunct="1">
              <a:buClr>
                <a:srgbClr val="FFFFFF"/>
              </a:buClr>
              <a:buFont typeface="Raleway" charset="-52"/>
              <a:buNone/>
            </a:pPr>
            <a:r>
              <a:rPr lang="ru-RU" sz="2400" b="1" smtClean="0">
                <a:solidFill>
                  <a:schemeClr val="bg1"/>
                </a:solidFill>
                <a:latin typeface="Arial" charset="0"/>
                <a:cs typeface="Arial" charset="0"/>
                <a:sym typeface="Homemade Apple" charset="0"/>
              </a:rPr>
              <a:t>Напишите программу, которая задает окно </a:t>
            </a:r>
            <a:r>
              <a:rPr lang="ru-RU" sz="2400" b="1" i="1" smtClean="0">
                <a:solidFill>
                  <a:schemeClr val="bg1"/>
                </a:solidFill>
                <a:latin typeface="Arial" charset="0"/>
                <a:cs typeface="Arial" charset="0"/>
                <a:sym typeface="Homemade Apple" charset="0"/>
              </a:rPr>
              <a:t>200х100 пикселей</a:t>
            </a:r>
            <a:r>
              <a:rPr lang="ru-RU" sz="2400" b="1" smtClean="0">
                <a:solidFill>
                  <a:schemeClr val="bg1"/>
                </a:solidFill>
                <a:latin typeface="Arial" charset="0"/>
                <a:cs typeface="Arial" charset="0"/>
                <a:sym typeface="Homemade Apple" charset="0"/>
              </a:rPr>
              <a:t> и закрашивает его по очереди в любые пять цветов.</a:t>
            </a:r>
          </a:p>
        </p:txBody>
      </p:sp>
      <p:sp>
        <p:nvSpPr>
          <p:cNvPr id="24579" name="Shape 94"/>
          <p:cNvSpPr>
            <a:spLocks/>
          </p:cNvSpPr>
          <p:nvPr/>
        </p:nvSpPr>
        <p:spPr bwMode="auto">
          <a:xfrm>
            <a:off x="4211638" y="404813"/>
            <a:ext cx="4752975" cy="4537075"/>
          </a:xfrm>
          <a:custGeom>
            <a:avLst/>
            <a:gdLst>
              <a:gd name="T0" fmla="*/ 2147483647 w 217966"/>
              <a:gd name="T1" fmla="*/ 2147483647 h 136504"/>
              <a:gd name="T2" fmla="*/ 2147483647 w 217966"/>
              <a:gd name="T3" fmla="*/ 2147483647 h 136504"/>
              <a:gd name="T4" fmla="*/ 2147483647 w 217966"/>
              <a:gd name="T5" fmla="*/ 1573154188 h 136504"/>
              <a:gd name="T6" fmla="*/ 2147483647 w 217966"/>
              <a:gd name="T7" fmla="*/ 1573154188 h 136504"/>
              <a:gd name="T8" fmla="*/ 2147483647 w 217966"/>
              <a:gd name="T9" fmla="*/ 2147483647 h 136504"/>
              <a:gd name="T10" fmla="*/ 2147483647 w 217966"/>
              <a:gd name="T11" fmla="*/ 2147483647 h 136504"/>
              <a:gd name="T12" fmla="*/ 477754642 w 217966"/>
              <a:gd name="T13" fmla="*/ 2147483647 h 136504"/>
              <a:gd name="T14" fmla="*/ 184275016 w 217966"/>
              <a:gd name="T15" fmla="*/ 2147483647 h 136504"/>
              <a:gd name="T16" fmla="*/ 2147483647 w 217966"/>
              <a:gd name="T17" fmla="*/ 2147483647 h 136504"/>
              <a:gd name="T18" fmla="*/ 2147483647 w 217966"/>
              <a:gd name="T19" fmla="*/ 2147483647 h 136504"/>
              <a:gd name="T20" fmla="*/ 2147483647 w 217966"/>
              <a:gd name="T21" fmla="*/ 2147483647 h 136504"/>
              <a:gd name="T22" fmla="*/ 2147483647 w 217966"/>
              <a:gd name="T23" fmla="*/ 2147483647 h 136504"/>
              <a:gd name="T24" fmla="*/ 2147483647 w 217966"/>
              <a:gd name="T25" fmla="*/ 2147483647 h 13650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17966"/>
              <a:gd name="T40" fmla="*/ 0 h 136504"/>
              <a:gd name="T41" fmla="*/ 217966 w 217966"/>
              <a:gd name="T42" fmla="*/ 136504 h 136504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17966" h="136504" extrusionOk="0">
                <a:moveTo>
                  <a:pt x="134084" y="36957"/>
                </a:moveTo>
                <a:cubicBezTo>
                  <a:pt x="111060" y="41754"/>
                  <a:pt x="71531" y="43757"/>
                  <a:pt x="65342" y="21069"/>
                </a:cubicBezTo>
                <a:cubicBezTo>
                  <a:pt x="63408" y="13980"/>
                  <a:pt x="68316" y="4183"/>
                  <a:pt x="75070" y="1289"/>
                </a:cubicBezTo>
                <a:cubicBezTo>
                  <a:pt x="79540" y="-626"/>
                  <a:pt x="85015" y="-152"/>
                  <a:pt x="89661" y="1289"/>
                </a:cubicBezTo>
                <a:cubicBezTo>
                  <a:pt x="97022" y="3573"/>
                  <a:pt x="100737" y="15340"/>
                  <a:pt x="98416" y="22690"/>
                </a:cubicBezTo>
                <a:cubicBezTo>
                  <a:pt x="92031" y="42903"/>
                  <a:pt x="56315" y="27785"/>
                  <a:pt x="35187" y="29499"/>
                </a:cubicBezTo>
                <a:cubicBezTo>
                  <a:pt x="22546" y="30524"/>
                  <a:pt x="7785" y="36962"/>
                  <a:pt x="2113" y="48306"/>
                </a:cubicBezTo>
                <a:cubicBezTo>
                  <a:pt x="-504" y="53540"/>
                  <a:pt x="-290" y="60068"/>
                  <a:pt x="815" y="65816"/>
                </a:cubicBezTo>
                <a:cubicBezTo>
                  <a:pt x="3945" y="82096"/>
                  <a:pt x="31256" y="81781"/>
                  <a:pt x="47833" y="82029"/>
                </a:cubicBezTo>
                <a:cubicBezTo>
                  <a:pt x="85779" y="82594"/>
                  <a:pt x="123579" y="68977"/>
                  <a:pt x="161322" y="72949"/>
                </a:cubicBezTo>
                <a:cubicBezTo>
                  <a:pt x="180986" y="75018"/>
                  <a:pt x="206239" y="80753"/>
                  <a:pt x="214824" y="98566"/>
                </a:cubicBezTo>
                <a:cubicBezTo>
                  <a:pt x="218869" y="106960"/>
                  <a:pt x="219605" y="120004"/>
                  <a:pt x="212878" y="126452"/>
                </a:cubicBezTo>
                <a:cubicBezTo>
                  <a:pt x="205283" y="133730"/>
                  <a:pt x="203637" y="131478"/>
                  <a:pt x="194396" y="136504"/>
                </a:cubicBezTo>
              </a:path>
            </a:pathLst>
          </a:custGeom>
          <a:noFill/>
          <a:ln w="19050" cap="rnd" cmpd="sng">
            <a:solidFill>
              <a:srgbClr val="FFFFFF"/>
            </a:solidFill>
            <a:prstDash val="dash"/>
            <a:round/>
            <a:headEnd type="none" w="lg" len="lg"/>
            <a:tailEnd type="non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24580" name="Shape 95"/>
          <p:cNvSpPr>
            <a:spLocks/>
          </p:cNvSpPr>
          <p:nvPr/>
        </p:nvSpPr>
        <p:spPr bwMode="auto">
          <a:xfrm>
            <a:off x="6948488" y="620713"/>
            <a:ext cx="984250" cy="958850"/>
          </a:xfrm>
          <a:custGeom>
            <a:avLst/>
            <a:gdLst>
              <a:gd name="T0" fmla="*/ 2147483647 w 18737"/>
              <a:gd name="T1" fmla="*/ 2147483647 h 18250"/>
              <a:gd name="T2" fmla="*/ 2147483647 w 18737"/>
              <a:gd name="T3" fmla="*/ 2147483647 h 18250"/>
              <a:gd name="T4" fmla="*/ 2147483647 w 18737"/>
              <a:gd name="T5" fmla="*/ 2147483647 h 18250"/>
              <a:gd name="T6" fmla="*/ 2147483647 w 18737"/>
              <a:gd name="T7" fmla="*/ 2147483647 h 18250"/>
              <a:gd name="T8" fmla="*/ 2147483647 w 18737"/>
              <a:gd name="T9" fmla="*/ 2147483647 h 18250"/>
              <a:gd name="T10" fmla="*/ 2147483647 w 18737"/>
              <a:gd name="T11" fmla="*/ 2147483647 h 18250"/>
              <a:gd name="T12" fmla="*/ 2147483647 w 18737"/>
              <a:gd name="T13" fmla="*/ 2147483647 h 18250"/>
              <a:gd name="T14" fmla="*/ 2147483647 w 18737"/>
              <a:gd name="T15" fmla="*/ 2147483647 h 18250"/>
              <a:gd name="T16" fmla="*/ 2147483647 w 18737"/>
              <a:gd name="T17" fmla="*/ 2147483647 h 18250"/>
              <a:gd name="T18" fmla="*/ 2147483647 w 18737"/>
              <a:gd name="T19" fmla="*/ 2147483647 h 18250"/>
              <a:gd name="T20" fmla="*/ 2147483647 w 18737"/>
              <a:gd name="T21" fmla="*/ 2147483647 h 18250"/>
              <a:gd name="T22" fmla="*/ 2147483647 w 18737"/>
              <a:gd name="T23" fmla="*/ 2147483647 h 18250"/>
              <a:gd name="T24" fmla="*/ 2147483647 w 18737"/>
              <a:gd name="T25" fmla="*/ 2147483647 h 18250"/>
              <a:gd name="T26" fmla="*/ 2147483647 w 18737"/>
              <a:gd name="T27" fmla="*/ 2147483647 h 18250"/>
              <a:gd name="T28" fmla="*/ 2147483647 w 18737"/>
              <a:gd name="T29" fmla="*/ 2147483647 h 18250"/>
              <a:gd name="T30" fmla="*/ 2147483647 w 18737"/>
              <a:gd name="T31" fmla="*/ 2147483647 h 18250"/>
              <a:gd name="T32" fmla="*/ 2147483647 w 18737"/>
              <a:gd name="T33" fmla="*/ 2147483647 h 18250"/>
              <a:gd name="T34" fmla="*/ 2147483647 w 18737"/>
              <a:gd name="T35" fmla="*/ 2147483647 h 18250"/>
              <a:gd name="T36" fmla="*/ 2147483647 w 18737"/>
              <a:gd name="T37" fmla="*/ 2147483647 h 18250"/>
              <a:gd name="T38" fmla="*/ 2147483647 w 18737"/>
              <a:gd name="T39" fmla="*/ 2147483647 h 18250"/>
              <a:gd name="T40" fmla="*/ 2147483647 w 18737"/>
              <a:gd name="T41" fmla="*/ 2147483647 h 18250"/>
              <a:gd name="T42" fmla="*/ 2147483647 w 18737"/>
              <a:gd name="T43" fmla="*/ 2147483647 h 18250"/>
              <a:gd name="T44" fmla="*/ 2147483647 w 18737"/>
              <a:gd name="T45" fmla="*/ 2147483647 h 18250"/>
              <a:gd name="T46" fmla="*/ 2147483647 w 18737"/>
              <a:gd name="T47" fmla="*/ 2147483647 h 18250"/>
              <a:gd name="T48" fmla="*/ 2147483647 w 18737"/>
              <a:gd name="T49" fmla="*/ 2147483647 h 18250"/>
              <a:gd name="T50" fmla="*/ 2147483647 w 18737"/>
              <a:gd name="T51" fmla="*/ 2147483647 h 18250"/>
              <a:gd name="T52" fmla="*/ 2147483647 w 18737"/>
              <a:gd name="T53" fmla="*/ 2147483647 h 18250"/>
              <a:gd name="T54" fmla="*/ 2147483647 w 18737"/>
              <a:gd name="T55" fmla="*/ 2147483647 h 18250"/>
              <a:gd name="T56" fmla="*/ 2147483647 w 18737"/>
              <a:gd name="T57" fmla="*/ 2147483647 h 18250"/>
              <a:gd name="T58" fmla="*/ 2147483647 w 18737"/>
              <a:gd name="T59" fmla="*/ 2147483647 h 18250"/>
              <a:gd name="T60" fmla="*/ 2147483647 w 18737"/>
              <a:gd name="T61" fmla="*/ 2147483647 h 18250"/>
              <a:gd name="T62" fmla="*/ 2147483647 w 18737"/>
              <a:gd name="T63" fmla="*/ 2147483647 h 18250"/>
              <a:gd name="T64" fmla="*/ 2147483647 w 18737"/>
              <a:gd name="T65" fmla="*/ 2147483647 h 18250"/>
              <a:gd name="T66" fmla="*/ 2147483647 w 18737"/>
              <a:gd name="T67" fmla="*/ 2147483647 h 18250"/>
              <a:gd name="T68" fmla="*/ 2147483647 w 18737"/>
              <a:gd name="T69" fmla="*/ 2147483647 h 18250"/>
              <a:gd name="T70" fmla="*/ 2147483647 w 18737"/>
              <a:gd name="T71" fmla="*/ 2147483647 h 18250"/>
              <a:gd name="T72" fmla="*/ 2147483647 w 18737"/>
              <a:gd name="T73" fmla="*/ 2147483647 h 18250"/>
              <a:gd name="T74" fmla="*/ 2147483647 w 18737"/>
              <a:gd name="T75" fmla="*/ 2147483647 h 18250"/>
              <a:gd name="T76" fmla="*/ 2147483647 w 18737"/>
              <a:gd name="T77" fmla="*/ 2147483647 h 18250"/>
              <a:gd name="T78" fmla="*/ 2147483647 w 18737"/>
              <a:gd name="T79" fmla="*/ 2147483647 h 18250"/>
              <a:gd name="T80" fmla="*/ 2147483647 w 18737"/>
              <a:gd name="T81" fmla="*/ 2147483647 h 18250"/>
              <a:gd name="T82" fmla="*/ 2147483647 w 18737"/>
              <a:gd name="T83" fmla="*/ 2147483647 h 18250"/>
              <a:gd name="T84" fmla="*/ 2147483647 w 18737"/>
              <a:gd name="T85" fmla="*/ 2147483647 h 18250"/>
              <a:gd name="T86" fmla="*/ 2147483647 w 18737"/>
              <a:gd name="T87" fmla="*/ 2147483647 h 18250"/>
              <a:gd name="T88" fmla="*/ 2147483647 w 18737"/>
              <a:gd name="T89" fmla="*/ 2147483647 h 18250"/>
              <a:gd name="T90" fmla="*/ 2147483647 w 18737"/>
              <a:gd name="T91" fmla="*/ 2147483647 h 18250"/>
              <a:gd name="T92" fmla="*/ 2147483647 w 18737"/>
              <a:gd name="T93" fmla="*/ 2147483647 h 18250"/>
              <a:gd name="T94" fmla="*/ 2147483647 w 18737"/>
              <a:gd name="T95" fmla="*/ 2147483647 h 18250"/>
              <a:gd name="T96" fmla="*/ 2147483647 w 18737"/>
              <a:gd name="T97" fmla="*/ 2147483647 h 18250"/>
              <a:gd name="T98" fmla="*/ 2147483647 w 18737"/>
              <a:gd name="T99" fmla="*/ 2147483647 h 18250"/>
              <a:gd name="T100" fmla="*/ 2147483647 w 18737"/>
              <a:gd name="T101" fmla="*/ 2147483647 h 18250"/>
              <a:gd name="T102" fmla="*/ 2147483647 w 18737"/>
              <a:gd name="T103" fmla="*/ 2147483647 h 18250"/>
              <a:gd name="T104" fmla="*/ 2147483647 w 18737"/>
              <a:gd name="T105" fmla="*/ 2147483647 h 18250"/>
              <a:gd name="T106" fmla="*/ 2147483647 w 18737"/>
              <a:gd name="T107" fmla="*/ 563882368 h 18250"/>
              <a:gd name="T108" fmla="*/ 2147483647 w 18737"/>
              <a:gd name="T109" fmla="*/ 2147483647 h 18250"/>
              <a:gd name="T110" fmla="*/ 2147483647 w 18737"/>
              <a:gd name="T111" fmla="*/ 2147483647 h 18250"/>
              <a:gd name="T112" fmla="*/ 2147483647 w 18737"/>
              <a:gd name="T113" fmla="*/ 2147483647 h 18250"/>
              <a:gd name="T114" fmla="*/ 2147483647 w 18737"/>
              <a:gd name="T115" fmla="*/ 2147483647 h 18250"/>
              <a:gd name="T116" fmla="*/ 2147483647 w 18737"/>
              <a:gd name="T117" fmla="*/ 2147483647 h 18250"/>
              <a:gd name="T118" fmla="*/ 2147483647 w 18737"/>
              <a:gd name="T119" fmla="*/ 2147483647 h 18250"/>
              <a:gd name="T120" fmla="*/ 2147483647 w 18737"/>
              <a:gd name="T121" fmla="*/ 2147483647 h 18250"/>
              <a:gd name="T122" fmla="*/ 2147483647 w 18737"/>
              <a:gd name="T123" fmla="*/ 2147483647 h 18250"/>
              <a:gd name="T124" fmla="*/ 2147483647 w 18737"/>
              <a:gd name="T125" fmla="*/ 2147483647 h 18250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8737"/>
              <a:gd name="T190" fmla="*/ 0 h 18250"/>
              <a:gd name="T191" fmla="*/ 18737 w 18737"/>
              <a:gd name="T192" fmla="*/ 18250 h 18250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8737" h="18250" extrusionOk="0">
                <a:moveTo>
                  <a:pt x="13554" y="3431"/>
                </a:moveTo>
                <a:lnTo>
                  <a:pt x="13748" y="3456"/>
                </a:lnTo>
                <a:lnTo>
                  <a:pt x="13919" y="3480"/>
                </a:lnTo>
                <a:lnTo>
                  <a:pt x="14308" y="3602"/>
                </a:lnTo>
                <a:lnTo>
                  <a:pt x="14478" y="3675"/>
                </a:lnTo>
                <a:lnTo>
                  <a:pt x="14624" y="3748"/>
                </a:lnTo>
                <a:lnTo>
                  <a:pt x="14746" y="3845"/>
                </a:lnTo>
                <a:lnTo>
                  <a:pt x="14843" y="3967"/>
                </a:lnTo>
                <a:lnTo>
                  <a:pt x="14941" y="4113"/>
                </a:lnTo>
                <a:lnTo>
                  <a:pt x="15038" y="4259"/>
                </a:lnTo>
                <a:lnTo>
                  <a:pt x="15111" y="4405"/>
                </a:lnTo>
                <a:lnTo>
                  <a:pt x="15160" y="4551"/>
                </a:lnTo>
                <a:lnTo>
                  <a:pt x="15184" y="4721"/>
                </a:lnTo>
                <a:lnTo>
                  <a:pt x="15208" y="4891"/>
                </a:lnTo>
                <a:lnTo>
                  <a:pt x="15233" y="5232"/>
                </a:lnTo>
                <a:lnTo>
                  <a:pt x="15160" y="5548"/>
                </a:lnTo>
                <a:lnTo>
                  <a:pt x="15111" y="5719"/>
                </a:lnTo>
                <a:lnTo>
                  <a:pt x="15062" y="5865"/>
                </a:lnTo>
                <a:lnTo>
                  <a:pt x="14916" y="6132"/>
                </a:lnTo>
                <a:lnTo>
                  <a:pt x="14722" y="6351"/>
                </a:lnTo>
                <a:lnTo>
                  <a:pt x="14527" y="6570"/>
                </a:lnTo>
                <a:lnTo>
                  <a:pt x="14284" y="6765"/>
                </a:lnTo>
                <a:lnTo>
                  <a:pt x="13821" y="7130"/>
                </a:lnTo>
                <a:lnTo>
                  <a:pt x="13602" y="7325"/>
                </a:lnTo>
                <a:lnTo>
                  <a:pt x="13408" y="7544"/>
                </a:lnTo>
                <a:lnTo>
                  <a:pt x="12678" y="6984"/>
                </a:lnTo>
                <a:lnTo>
                  <a:pt x="12313" y="6692"/>
                </a:lnTo>
                <a:lnTo>
                  <a:pt x="11948" y="6400"/>
                </a:lnTo>
                <a:lnTo>
                  <a:pt x="11631" y="6108"/>
                </a:lnTo>
                <a:lnTo>
                  <a:pt x="11315" y="5767"/>
                </a:lnTo>
                <a:lnTo>
                  <a:pt x="11023" y="5427"/>
                </a:lnTo>
                <a:lnTo>
                  <a:pt x="10755" y="5037"/>
                </a:lnTo>
                <a:lnTo>
                  <a:pt x="10877" y="4989"/>
                </a:lnTo>
                <a:lnTo>
                  <a:pt x="10999" y="4891"/>
                </a:lnTo>
                <a:lnTo>
                  <a:pt x="11242" y="4697"/>
                </a:lnTo>
                <a:lnTo>
                  <a:pt x="11461" y="4478"/>
                </a:lnTo>
                <a:lnTo>
                  <a:pt x="11656" y="4283"/>
                </a:lnTo>
                <a:lnTo>
                  <a:pt x="12191" y="3869"/>
                </a:lnTo>
                <a:lnTo>
                  <a:pt x="12483" y="3699"/>
                </a:lnTo>
                <a:lnTo>
                  <a:pt x="12775" y="3553"/>
                </a:lnTo>
                <a:lnTo>
                  <a:pt x="12970" y="3480"/>
                </a:lnTo>
                <a:lnTo>
                  <a:pt x="13164" y="3456"/>
                </a:lnTo>
                <a:lnTo>
                  <a:pt x="13359" y="3431"/>
                </a:lnTo>
                <a:close/>
                <a:moveTo>
                  <a:pt x="13529" y="2872"/>
                </a:moveTo>
                <a:lnTo>
                  <a:pt x="13335" y="2896"/>
                </a:lnTo>
                <a:lnTo>
                  <a:pt x="12945" y="2969"/>
                </a:lnTo>
                <a:lnTo>
                  <a:pt x="12556" y="3066"/>
                </a:lnTo>
                <a:lnTo>
                  <a:pt x="12191" y="3237"/>
                </a:lnTo>
                <a:lnTo>
                  <a:pt x="11850" y="3456"/>
                </a:lnTo>
                <a:lnTo>
                  <a:pt x="11607" y="3626"/>
                </a:lnTo>
                <a:lnTo>
                  <a:pt x="11388" y="3821"/>
                </a:lnTo>
                <a:lnTo>
                  <a:pt x="10950" y="4210"/>
                </a:lnTo>
                <a:lnTo>
                  <a:pt x="10658" y="4478"/>
                </a:lnTo>
                <a:lnTo>
                  <a:pt x="10512" y="4648"/>
                </a:lnTo>
                <a:lnTo>
                  <a:pt x="10464" y="4721"/>
                </a:lnTo>
                <a:lnTo>
                  <a:pt x="10464" y="4818"/>
                </a:lnTo>
                <a:lnTo>
                  <a:pt x="10366" y="4843"/>
                </a:lnTo>
                <a:lnTo>
                  <a:pt x="10293" y="4916"/>
                </a:lnTo>
                <a:lnTo>
                  <a:pt x="10245" y="4989"/>
                </a:lnTo>
                <a:lnTo>
                  <a:pt x="10269" y="5110"/>
                </a:lnTo>
                <a:lnTo>
                  <a:pt x="10366" y="5354"/>
                </a:lnTo>
                <a:lnTo>
                  <a:pt x="10488" y="5597"/>
                </a:lnTo>
                <a:lnTo>
                  <a:pt x="10610" y="5816"/>
                </a:lnTo>
                <a:lnTo>
                  <a:pt x="10780" y="6035"/>
                </a:lnTo>
                <a:lnTo>
                  <a:pt x="10950" y="6230"/>
                </a:lnTo>
                <a:lnTo>
                  <a:pt x="11120" y="6449"/>
                </a:lnTo>
                <a:lnTo>
                  <a:pt x="11534" y="6814"/>
                </a:lnTo>
                <a:lnTo>
                  <a:pt x="11972" y="7179"/>
                </a:lnTo>
                <a:lnTo>
                  <a:pt x="12410" y="7519"/>
                </a:lnTo>
                <a:lnTo>
                  <a:pt x="12848" y="7836"/>
                </a:lnTo>
                <a:lnTo>
                  <a:pt x="13262" y="8152"/>
                </a:lnTo>
                <a:lnTo>
                  <a:pt x="13335" y="8201"/>
                </a:lnTo>
                <a:lnTo>
                  <a:pt x="13432" y="8225"/>
                </a:lnTo>
                <a:lnTo>
                  <a:pt x="13505" y="8225"/>
                </a:lnTo>
                <a:lnTo>
                  <a:pt x="13602" y="8201"/>
                </a:lnTo>
                <a:lnTo>
                  <a:pt x="13651" y="8152"/>
                </a:lnTo>
                <a:lnTo>
                  <a:pt x="13724" y="8079"/>
                </a:lnTo>
                <a:lnTo>
                  <a:pt x="13748" y="8006"/>
                </a:lnTo>
                <a:lnTo>
                  <a:pt x="13748" y="7933"/>
                </a:lnTo>
                <a:lnTo>
                  <a:pt x="13943" y="7787"/>
                </a:lnTo>
                <a:lnTo>
                  <a:pt x="14089" y="7665"/>
                </a:lnTo>
                <a:lnTo>
                  <a:pt x="14722" y="7154"/>
                </a:lnTo>
                <a:lnTo>
                  <a:pt x="15014" y="6862"/>
                </a:lnTo>
                <a:lnTo>
                  <a:pt x="15281" y="6546"/>
                </a:lnTo>
                <a:lnTo>
                  <a:pt x="15500" y="6205"/>
                </a:lnTo>
                <a:lnTo>
                  <a:pt x="15598" y="6035"/>
                </a:lnTo>
                <a:lnTo>
                  <a:pt x="15671" y="5840"/>
                </a:lnTo>
                <a:lnTo>
                  <a:pt x="15719" y="5670"/>
                </a:lnTo>
                <a:lnTo>
                  <a:pt x="15768" y="5500"/>
                </a:lnTo>
                <a:lnTo>
                  <a:pt x="15792" y="5305"/>
                </a:lnTo>
                <a:lnTo>
                  <a:pt x="15792" y="5135"/>
                </a:lnTo>
                <a:lnTo>
                  <a:pt x="15768" y="4770"/>
                </a:lnTo>
                <a:lnTo>
                  <a:pt x="15695" y="4429"/>
                </a:lnTo>
                <a:lnTo>
                  <a:pt x="15549" y="4088"/>
                </a:lnTo>
                <a:lnTo>
                  <a:pt x="15379" y="3772"/>
                </a:lnTo>
                <a:lnTo>
                  <a:pt x="15257" y="3626"/>
                </a:lnTo>
                <a:lnTo>
                  <a:pt x="15135" y="3504"/>
                </a:lnTo>
                <a:lnTo>
                  <a:pt x="15014" y="3383"/>
                </a:lnTo>
                <a:lnTo>
                  <a:pt x="14868" y="3261"/>
                </a:lnTo>
                <a:lnTo>
                  <a:pt x="14697" y="3164"/>
                </a:lnTo>
                <a:lnTo>
                  <a:pt x="14503" y="3066"/>
                </a:lnTo>
                <a:lnTo>
                  <a:pt x="14332" y="2993"/>
                </a:lnTo>
                <a:lnTo>
                  <a:pt x="14138" y="2945"/>
                </a:lnTo>
                <a:lnTo>
                  <a:pt x="13943" y="2896"/>
                </a:lnTo>
                <a:lnTo>
                  <a:pt x="13724" y="2872"/>
                </a:lnTo>
                <a:close/>
                <a:moveTo>
                  <a:pt x="5597" y="6814"/>
                </a:moveTo>
                <a:lnTo>
                  <a:pt x="4283" y="8030"/>
                </a:lnTo>
                <a:lnTo>
                  <a:pt x="3675" y="8590"/>
                </a:lnTo>
                <a:lnTo>
                  <a:pt x="3602" y="8468"/>
                </a:lnTo>
                <a:lnTo>
                  <a:pt x="3504" y="8395"/>
                </a:lnTo>
                <a:lnTo>
                  <a:pt x="3285" y="8201"/>
                </a:lnTo>
                <a:lnTo>
                  <a:pt x="2969" y="7860"/>
                </a:lnTo>
                <a:lnTo>
                  <a:pt x="2677" y="7519"/>
                </a:lnTo>
                <a:lnTo>
                  <a:pt x="2410" y="7203"/>
                </a:lnTo>
                <a:lnTo>
                  <a:pt x="2264" y="7057"/>
                </a:lnTo>
                <a:lnTo>
                  <a:pt x="2093" y="6911"/>
                </a:lnTo>
                <a:lnTo>
                  <a:pt x="3821" y="6911"/>
                </a:lnTo>
                <a:lnTo>
                  <a:pt x="4745" y="6862"/>
                </a:lnTo>
                <a:lnTo>
                  <a:pt x="5597" y="6814"/>
                </a:lnTo>
                <a:close/>
                <a:moveTo>
                  <a:pt x="755" y="6911"/>
                </a:moveTo>
                <a:lnTo>
                  <a:pt x="1047" y="6935"/>
                </a:lnTo>
                <a:lnTo>
                  <a:pt x="1315" y="6935"/>
                </a:lnTo>
                <a:lnTo>
                  <a:pt x="1339" y="6984"/>
                </a:lnTo>
                <a:lnTo>
                  <a:pt x="1363" y="7008"/>
                </a:lnTo>
                <a:lnTo>
                  <a:pt x="1582" y="7227"/>
                </a:lnTo>
                <a:lnTo>
                  <a:pt x="1826" y="7422"/>
                </a:lnTo>
                <a:lnTo>
                  <a:pt x="2142" y="7738"/>
                </a:lnTo>
                <a:lnTo>
                  <a:pt x="2434" y="8103"/>
                </a:lnTo>
                <a:lnTo>
                  <a:pt x="2799" y="8541"/>
                </a:lnTo>
                <a:lnTo>
                  <a:pt x="3018" y="8785"/>
                </a:lnTo>
                <a:lnTo>
                  <a:pt x="3139" y="8882"/>
                </a:lnTo>
                <a:lnTo>
                  <a:pt x="3261" y="8955"/>
                </a:lnTo>
                <a:lnTo>
                  <a:pt x="3091" y="9077"/>
                </a:lnTo>
                <a:lnTo>
                  <a:pt x="2993" y="8931"/>
                </a:lnTo>
                <a:lnTo>
                  <a:pt x="2872" y="8785"/>
                </a:lnTo>
                <a:lnTo>
                  <a:pt x="2580" y="8517"/>
                </a:lnTo>
                <a:lnTo>
                  <a:pt x="2020" y="8079"/>
                </a:lnTo>
                <a:lnTo>
                  <a:pt x="1388" y="7495"/>
                </a:lnTo>
                <a:lnTo>
                  <a:pt x="755" y="6911"/>
                </a:lnTo>
                <a:close/>
                <a:moveTo>
                  <a:pt x="9490" y="8760"/>
                </a:moveTo>
                <a:lnTo>
                  <a:pt x="9369" y="8785"/>
                </a:lnTo>
                <a:lnTo>
                  <a:pt x="9271" y="8833"/>
                </a:lnTo>
                <a:lnTo>
                  <a:pt x="9101" y="9004"/>
                </a:lnTo>
                <a:lnTo>
                  <a:pt x="8931" y="9174"/>
                </a:lnTo>
                <a:lnTo>
                  <a:pt x="8760" y="9344"/>
                </a:lnTo>
                <a:lnTo>
                  <a:pt x="8566" y="9515"/>
                </a:lnTo>
                <a:lnTo>
                  <a:pt x="8103" y="9904"/>
                </a:lnTo>
                <a:lnTo>
                  <a:pt x="7617" y="10318"/>
                </a:lnTo>
                <a:lnTo>
                  <a:pt x="7276" y="10609"/>
                </a:lnTo>
                <a:lnTo>
                  <a:pt x="7081" y="10780"/>
                </a:lnTo>
                <a:lnTo>
                  <a:pt x="6887" y="10999"/>
                </a:lnTo>
                <a:lnTo>
                  <a:pt x="6716" y="11193"/>
                </a:lnTo>
                <a:lnTo>
                  <a:pt x="6595" y="11437"/>
                </a:lnTo>
                <a:lnTo>
                  <a:pt x="6570" y="11534"/>
                </a:lnTo>
                <a:lnTo>
                  <a:pt x="6546" y="11656"/>
                </a:lnTo>
                <a:lnTo>
                  <a:pt x="6546" y="11753"/>
                </a:lnTo>
                <a:lnTo>
                  <a:pt x="6570" y="11850"/>
                </a:lnTo>
                <a:lnTo>
                  <a:pt x="6619" y="11948"/>
                </a:lnTo>
                <a:lnTo>
                  <a:pt x="6668" y="11996"/>
                </a:lnTo>
                <a:lnTo>
                  <a:pt x="6765" y="12021"/>
                </a:lnTo>
                <a:lnTo>
                  <a:pt x="6838" y="12021"/>
                </a:lnTo>
                <a:lnTo>
                  <a:pt x="6935" y="11972"/>
                </a:lnTo>
                <a:lnTo>
                  <a:pt x="7033" y="11923"/>
                </a:lnTo>
                <a:lnTo>
                  <a:pt x="7154" y="11777"/>
                </a:lnTo>
                <a:lnTo>
                  <a:pt x="7422" y="11461"/>
                </a:lnTo>
                <a:lnTo>
                  <a:pt x="7641" y="11242"/>
                </a:lnTo>
                <a:lnTo>
                  <a:pt x="7860" y="11023"/>
                </a:lnTo>
                <a:lnTo>
                  <a:pt x="8322" y="10634"/>
                </a:lnTo>
                <a:lnTo>
                  <a:pt x="8736" y="10318"/>
                </a:lnTo>
                <a:lnTo>
                  <a:pt x="9174" y="9977"/>
                </a:lnTo>
                <a:lnTo>
                  <a:pt x="9393" y="9807"/>
                </a:lnTo>
                <a:lnTo>
                  <a:pt x="9563" y="9612"/>
                </a:lnTo>
                <a:lnTo>
                  <a:pt x="9709" y="9393"/>
                </a:lnTo>
                <a:lnTo>
                  <a:pt x="9831" y="9174"/>
                </a:lnTo>
                <a:lnTo>
                  <a:pt x="9855" y="9052"/>
                </a:lnTo>
                <a:lnTo>
                  <a:pt x="9855" y="8931"/>
                </a:lnTo>
                <a:lnTo>
                  <a:pt x="9782" y="8858"/>
                </a:lnTo>
                <a:lnTo>
                  <a:pt x="9709" y="8809"/>
                </a:lnTo>
                <a:lnTo>
                  <a:pt x="9588" y="8760"/>
                </a:lnTo>
                <a:close/>
                <a:moveTo>
                  <a:pt x="2045" y="13359"/>
                </a:moveTo>
                <a:lnTo>
                  <a:pt x="2166" y="13408"/>
                </a:lnTo>
                <a:lnTo>
                  <a:pt x="2166" y="13481"/>
                </a:lnTo>
                <a:lnTo>
                  <a:pt x="2166" y="13554"/>
                </a:lnTo>
                <a:lnTo>
                  <a:pt x="2118" y="13627"/>
                </a:lnTo>
                <a:lnTo>
                  <a:pt x="2069" y="13675"/>
                </a:lnTo>
                <a:lnTo>
                  <a:pt x="1947" y="13773"/>
                </a:lnTo>
                <a:lnTo>
                  <a:pt x="1826" y="13870"/>
                </a:lnTo>
                <a:lnTo>
                  <a:pt x="1655" y="13943"/>
                </a:lnTo>
                <a:lnTo>
                  <a:pt x="1461" y="14016"/>
                </a:lnTo>
                <a:lnTo>
                  <a:pt x="1607" y="13821"/>
                </a:lnTo>
                <a:lnTo>
                  <a:pt x="1753" y="13627"/>
                </a:lnTo>
                <a:lnTo>
                  <a:pt x="1874" y="13481"/>
                </a:lnTo>
                <a:lnTo>
                  <a:pt x="1972" y="13383"/>
                </a:lnTo>
                <a:lnTo>
                  <a:pt x="1996" y="13383"/>
                </a:lnTo>
                <a:lnTo>
                  <a:pt x="2045" y="13359"/>
                </a:lnTo>
                <a:close/>
                <a:moveTo>
                  <a:pt x="1996" y="12872"/>
                </a:moveTo>
                <a:lnTo>
                  <a:pt x="1899" y="12897"/>
                </a:lnTo>
                <a:lnTo>
                  <a:pt x="1826" y="12921"/>
                </a:lnTo>
                <a:lnTo>
                  <a:pt x="1655" y="13018"/>
                </a:lnTo>
                <a:lnTo>
                  <a:pt x="1534" y="13140"/>
                </a:lnTo>
                <a:lnTo>
                  <a:pt x="1388" y="13286"/>
                </a:lnTo>
                <a:lnTo>
                  <a:pt x="1242" y="13456"/>
                </a:lnTo>
                <a:lnTo>
                  <a:pt x="998" y="13797"/>
                </a:lnTo>
                <a:lnTo>
                  <a:pt x="925" y="13967"/>
                </a:lnTo>
                <a:lnTo>
                  <a:pt x="828" y="14138"/>
                </a:lnTo>
                <a:lnTo>
                  <a:pt x="804" y="14235"/>
                </a:lnTo>
                <a:lnTo>
                  <a:pt x="779" y="14308"/>
                </a:lnTo>
                <a:lnTo>
                  <a:pt x="779" y="14405"/>
                </a:lnTo>
                <a:lnTo>
                  <a:pt x="828" y="14478"/>
                </a:lnTo>
                <a:lnTo>
                  <a:pt x="877" y="14527"/>
                </a:lnTo>
                <a:lnTo>
                  <a:pt x="925" y="14576"/>
                </a:lnTo>
                <a:lnTo>
                  <a:pt x="1047" y="14576"/>
                </a:lnTo>
                <a:lnTo>
                  <a:pt x="1120" y="14551"/>
                </a:lnTo>
                <a:lnTo>
                  <a:pt x="1266" y="14551"/>
                </a:lnTo>
                <a:lnTo>
                  <a:pt x="1412" y="14527"/>
                </a:lnTo>
                <a:lnTo>
                  <a:pt x="1582" y="14478"/>
                </a:lnTo>
                <a:lnTo>
                  <a:pt x="1728" y="14430"/>
                </a:lnTo>
                <a:lnTo>
                  <a:pt x="2020" y="14284"/>
                </a:lnTo>
                <a:lnTo>
                  <a:pt x="2239" y="14138"/>
                </a:lnTo>
                <a:lnTo>
                  <a:pt x="2361" y="14040"/>
                </a:lnTo>
                <a:lnTo>
                  <a:pt x="2483" y="13919"/>
                </a:lnTo>
                <a:lnTo>
                  <a:pt x="2556" y="13773"/>
                </a:lnTo>
                <a:lnTo>
                  <a:pt x="2629" y="13627"/>
                </a:lnTo>
                <a:lnTo>
                  <a:pt x="2653" y="13481"/>
                </a:lnTo>
                <a:lnTo>
                  <a:pt x="2653" y="13408"/>
                </a:lnTo>
                <a:lnTo>
                  <a:pt x="2629" y="13335"/>
                </a:lnTo>
                <a:lnTo>
                  <a:pt x="2604" y="13262"/>
                </a:lnTo>
                <a:lnTo>
                  <a:pt x="2556" y="13189"/>
                </a:lnTo>
                <a:lnTo>
                  <a:pt x="2483" y="13140"/>
                </a:lnTo>
                <a:lnTo>
                  <a:pt x="2385" y="13091"/>
                </a:lnTo>
                <a:lnTo>
                  <a:pt x="2288" y="12970"/>
                </a:lnTo>
                <a:lnTo>
                  <a:pt x="2166" y="12897"/>
                </a:lnTo>
                <a:lnTo>
                  <a:pt x="2069" y="12872"/>
                </a:lnTo>
                <a:close/>
                <a:moveTo>
                  <a:pt x="15525" y="560"/>
                </a:moveTo>
                <a:lnTo>
                  <a:pt x="16084" y="633"/>
                </a:lnTo>
                <a:lnTo>
                  <a:pt x="16644" y="706"/>
                </a:lnTo>
                <a:lnTo>
                  <a:pt x="17204" y="828"/>
                </a:lnTo>
                <a:lnTo>
                  <a:pt x="17763" y="974"/>
                </a:lnTo>
                <a:lnTo>
                  <a:pt x="17666" y="1023"/>
                </a:lnTo>
                <a:lnTo>
                  <a:pt x="17593" y="1096"/>
                </a:lnTo>
                <a:lnTo>
                  <a:pt x="17496" y="1169"/>
                </a:lnTo>
                <a:lnTo>
                  <a:pt x="17496" y="1193"/>
                </a:lnTo>
                <a:lnTo>
                  <a:pt x="17520" y="1217"/>
                </a:lnTo>
                <a:lnTo>
                  <a:pt x="17569" y="1266"/>
                </a:lnTo>
                <a:lnTo>
                  <a:pt x="17617" y="1290"/>
                </a:lnTo>
                <a:lnTo>
                  <a:pt x="17739" y="1315"/>
                </a:lnTo>
                <a:lnTo>
                  <a:pt x="17861" y="1290"/>
                </a:lnTo>
                <a:lnTo>
                  <a:pt x="17934" y="1290"/>
                </a:lnTo>
                <a:lnTo>
                  <a:pt x="17982" y="1242"/>
                </a:lnTo>
                <a:lnTo>
                  <a:pt x="18007" y="1363"/>
                </a:lnTo>
                <a:lnTo>
                  <a:pt x="18031" y="1461"/>
                </a:lnTo>
                <a:lnTo>
                  <a:pt x="17909" y="1485"/>
                </a:lnTo>
                <a:lnTo>
                  <a:pt x="17812" y="1534"/>
                </a:lnTo>
                <a:lnTo>
                  <a:pt x="17715" y="1582"/>
                </a:lnTo>
                <a:lnTo>
                  <a:pt x="17617" y="1655"/>
                </a:lnTo>
                <a:lnTo>
                  <a:pt x="17593" y="1680"/>
                </a:lnTo>
                <a:lnTo>
                  <a:pt x="17593" y="1753"/>
                </a:lnTo>
                <a:lnTo>
                  <a:pt x="17617" y="1801"/>
                </a:lnTo>
                <a:lnTo>
                  <a:pt x="17690" y="1826"/>
                </a:lnTo>
                <a:lnTo>
                  <a:pt x="17739" y="1850"/>
                </a:lnTo>
                <a:lnTo>
                  <a:pt x="17812" y="1874"/>
                </a:lnTo>
                <a:lnTo>
                  <a:pt x="17958" y="1850"/>
                </a:lnTo>
                <a:lnTo>
                  <a:pt x="18080" y="1801"/>
                </a:lnTo>
                <a:lnTo>
                  <a:pt x="18104" y="1996"/>
                </a:lnTo>
                <a:lnTo>
                  <a:pt x="17909" y="2069"/>
                </a:lnTo>
                <a:lnTo>
                  <a:pt x="17788" y="2118"/>
                </a:lnTo>
                <a:lnTo>
                  <a:pt x="17690" y="2215"/>
                </a:lnTo>
                <a:lnTo>
                  <a:pt x="17642" y="2264"/>
                </a:lnTo>
                <a:lnTo>
                  <a:pt x="17642" y="2361"/>
                </a:lnTo>
                <a:lnTo>
                  <a:pt x="17666" y="2410"/>
                </a:lnTo>
                <a:lnTo>
                  <a:pt x="17739" y="2458"/>
                </a:lnTo>
                <a:lnTo>
                  <a:pt x="17836" y="2483"/>
                </a:lnTo>
                <a:lnTo>
                  <a:pt x="17934" y="2458"/>
                </a:lnTo>
                <a:lnTo>
                  <a:pt x="18128" y="2410"/>
                </a:lnTo>
                <a:lnTo>
                  <a:pt x="18153" y="2531"/>
                </a:lnTo>
                <a:lnTo>
                  <a:pt x="18007" y="2555"/>
                </a:lnTo>
                <a:lnTo>
                  <a:pt x="17836" y="2604"/>
                </a:lnTo>
                <a:lnTo>
                  <a:pt x="17763" y="2653"/>
                </a:lnTo>
                <a:lnTo>
                  <a:pt x="17715" y="2726"/>
                </a:lnTo>
                <a:lnTo>
                  <a:pt x="17690" y="2823"/>
                </a:lnTo>
                <a:lnTo>
                  <a:pt x="17690" y="2896"/>
                </a:lnTo>
                <a:lnTo>
                  <a:pt x="17739" y="2945"/>
                </a:lnTo>
                <a:lnTo>
                  <a:pt x="17812" y="2993"/>
                </a:lnTo>
                <a:lnTo>
                  <a:pt x="18153" y="2993"/>
                </a:lnTo>
                <a:lnTo>
                  <a:pt x="18177" y="2969"/>
                </a:lnTo>
                <a:lnTo>
                  <a:pt x="18177" y="3261"/>
                </a:lnTo>
                <a:lnTo>
                  <a:pt x="17739" y="3383"/>
                </a:lnTo>
                <a:lnTo>
                  <a:pt x="17690" y="3407"/>
                </a:lnTo>
                <a:lnTo>
                  <a:pt x="17666" y="3431"/>
                </a:lnTo>
                <a:lnTo>
                  <a:pt x="17617" y="3529"/>
                </a:lnTo>
                <a:lnTo>
                  <a:pt x="17617" y="3577"/>
                </a:lnTo>
                <a:lnTo>
                  <a:pt x="17642" y="3626"/>
                </a:lnTo>
                <a:lnTo>
                  <a:pt x="17666" y="3650"/>
                </a:lnTo>
                <a:lnTo>
                  <a:pt x="17715" y="3699"/>
                </a:lnTo>
                <a:lnTo>
                  <a:pt x="17812" y="3723"/>
                </a:lnTo>
                <a:lnTo>
                  <a:pt x="17934" y="3723"/>
                </a:lnTo>
                <a:lnTo>
                  <a:pt x="18153" y="3699"/>
                </a:lnTo>
                <a:lnTo>
                  <a:pt x="18104" y="4186"/>
                </a:lnTo>
                <a:lnTo>
                  <a:pt x="17934" y="4088"/>
                </a:lnTo>
                <a:lnTo>
                  <a:pt x="17739" y="4040"/>
                </a:lnTo>
                <a:lnTo>
                  <a:pt x="17642" y="4015"/>
                </a:lnTo>
                <a:lnTo>
                  <a:pt x="17569" y="4040"/>
                </a:lnTo>
                <a:lnTo>
                  <a:pt x="17471" y="4064"/>
                </a:lnTo>
                <a:lnTo>
                  <a:pt x="17423" y="4137"/>
                </a:lnTo>
                <a:lnTo>
                  <a:pt x="17423" y="4186"/>
                </a:lnTo>
                <a:lnTo>
                  <a:pt x="17496" y="4283"/>
                </a:lnTo>
                <a:lnTo>
                  <a:pt x="17617" y="4332"/>
                </a:lnTo>
                <a:lnTo>
                  <a:pt x="17812" y="4429"/>
                </a:lnTo>
                <a:lnTo>
                  <a:pt x="17982" y="4526"/>
                </a:lnTo>
                <a:lnTo>
                  <a:pt x="18055" y="4551"/>
                </a:lnTo>
                <a:lnTo>
                  <a:pt x="17958" y="4940"/>
                </a:lnTo>
                <a:lnTo>
                  <a:pt x="17690" y="4843"/>
                </a:lnTo>
                <a:lnTo>
                  <a:pt x="17471" y="4721"/>
                </a:lnTo>
                <a:lnTo>
                  <a:pt x="17228" y="4648"/>
                </a:lnTo>
                <a:lnTo>
                  <a:pt x="17155" y="4648"/>
                </a:lnTo>
                <a:lnTo>
                  <a:pt x="17155" y="4672"/>
                </a:lnTo>
                <a:lnTo>
                  <a:pt x="17155" y="4721"/>
                </a:lnTo>
                <a:lnTo>
                  <a:pt x="17204" y="4818"/>
                </a:lnTo>
                <a:lnTo>
                  <a:pt x="17252" y="4891"/>
                </a:lnTo>
                <a:lnTo>
                  <a:pt x="17350" y="4989"/>
                </a:lnTo>
                <a:lnTo>
                  <a:pt x="17423" y="5062"/>
                </a:lnTo>
                <a:lnTo>
                  <a:pt x="17642" y="5183"/>
                </a:lnTo>
                <a:lnTo>
                  <a:pt x="17861" y="5256"/>
                </a:lnTo>
                <a:lnTo>
                  <a:pt x="17739" y="5621"/>
                </a:lnTo>
                <a:lnTo>
                  <a:pt x="17617" y="5938"/>
                </a:lnTo>
                <a:lnTo>
                  <a:pt x="17569" y="5889"/>
                </a:lnTo>
                <a:lnTo>
                  <a:pt x="17520" y="5840"/>
                </a:lnTo>
                <a:lnTo>
                  <a:pt x="17398" y="5743"/>
                </a:lnTo>
                <a:lnTo>
                  <a:pt x="17301" y="5670"/>
                </a:lnTo>
                <a:lnTo>
                  <a:pt x="17179" y="5597"/>
                </a:lnTo>
                <a:lnTo>
                  <a:pt x="17082" y="5573"/>
                </a:lnTo>
                <a:lnTo>
                  <a:pt x="16985" y="5548"/>
                </a:lnTo>
                <a:lnTo>
                  <a:pt x="16887" y="5548"/>
                </a:lnTo>
                <a:lnTo>
                  <a:pt x="16766" y="5597"/>
                </a:lnTo>
                <a:lnTo>
                  <a:pt x="16741" y="5621"/>
                </a:lnTo>
                <a:lnTo>
                  <a:pt x="16741" y="5670"/>
                </a:lnTo>
                <a:lnTo>
                  <a:pt x="16741" y="5719"/>
                </a:lnTo>
                <a:lnTo>
                  <a:pt x="16766" y="5743"/>
                </a:lnTo>
                <a:lnTo>
                  <a:pt x="16863" y="5840"/>
                </a:lnTo>
                <a:lnTo>
                  <a:pt x="16936" y="5913"/>
                </a:lnTo>
                <a:lnTo>
                  <a:pt x="17009" y="5962"/>
                </a:lnTo>
                <a:lnTo>
                  <a:pt x="17228" y="6132"/>
                </a:lnTo>
                <a:lnTo>
                  <a:pt x="17325" y="6181"/>
                </a:lnTo>
                <a:lnTo>
                  <a:pt x="17447" y="6205"/>
                </a:lnTo>
                <a:lnTo>
                  <a:pt x="17496" y="6205"/>
                </a:lnTo>
                <a:lnTo>
                  <a:pt x="17325" y="6473"/>
                </a:lnTo>
                <a:lnTo>
                  <a:pt x="17204" y="6473"/>
                </a:lnTo>
                <a:lnTo>
                  <a:pt x="17106" y="6449"/>
                </a:lnTo>
                <a:lnTo>
                  <a:pt x="17009" y="6400"/>
                </a:lnTo>
                <a:lnTo>
                  <a:pt x="16936" y="6351"/>
                </a:lnTo>
                <a:lnTo>
                  <a:pt x="16814" y="6230"/>
                </a:lnTo>
                <a:lnTo>
                  <a:pt x="16668" y="6108"/>
                </a:lnTo>
                <a:lnTo>
                  <a:pt x="16522" y="6035"/>
                </a:lnTo>
                <a:lnTo>
                  <a:pt x="16449" y="6011"/>
                </a:lnTo>
                <a:lnTo>
                  <a:pt x="16352" y="6011"/>
                </a:lnTo>
                <a:lnTo>
                  <a:pt x="16279" y="6035"/>
                </a:lnTo>
                <a:lnTo>
                  <a:pt x="16182" y="6084"/>
                </a:lnTo>
                <a:lnTo>
                  <a:pt x="16133" y="6132"/>
                </a:lnTo>
                <a:lnTo>
                  <a:pt x="16133" y="6181"/>
                </a:lnTo>
                <a:lnTo>
                  <a:pt x="16182" y="6230"/>
                </a:lnTo>
                <a:lnTo>
                  <a:pt x="16230" y="6254"/>
                </a:lnTo>
                <a:lnTo>
                  <a:pt x="16303" y="6254"/>
                </a:lnTo>
                <a:lnTo>
                  <a:pt x="16401" y="6303"/>
                </a:lnTo>
                <a:lnTo>
                  <a:pt x="16547" y="6424"/>
                </a:lnTo>
                <a:lnTo>
                  <a:pt x="16693" y="6570"/>
                </a:lnTo>
                <a:lnTo>
                  <a:pt x="16814" y="6692"/>
                </a:lnTo>
                <a:lnTo>
                  <a:pt x="16936" y="6789"/>
                </a:lnTo>
                <a:lnTo>
                  <a:pt x="17082" y="6838"/>
                </a:lnTo>
                <a:lnTo>
                  <a:pt x="16668" y="7325"/>
                </a:lnTo>
                <a:lnTo>
                  <a:pt x="16157" y="7106"/>
                </a:lnTo>
                <a:lnTo>
                  <a:pt x="16011" y="7033"/>
                </a:lnTo>
                <a:lnTo>
                  <a:pt x="15865" y="7008"/>
                </a:lnTo>
                <a:lnTo>
                  <a:pt x="15744" y="7008"/>
                </a:lnTo>
                <a:lnTo>
                  <a:pt x="15598" y="7057"/>
                </a:lnTo>
                <a:lnTo>
                  <a:pt x="15573" y="7081"/>
                </a:lnTo>
                <a:lnTo>
                  <a:pt x="15549" y="7106"/>
                </a:lnTo>
                <a:lnTo>
                  <a:pt x="15549" y="7154"/>
                </a:lnTo>
                <a:lnTo>
                  <a:pt x="15573" y="7179"/>
                </a:lnTo>
                <a:lnTo>
                  <a:pt x="15646" y="7276"/>
                </a:lnTo>
                <a:lnTo>
                  <a:pt x="15744" y="7349"/>
                </a:lnTo>
                <a:lnTo>
                  <a:pt x="15987" y="7495"/>
                </a:lnTo>
                <a:lnTo>
                  <a:pt x="16328" y="7665"/>
                </a:lnTo>
                <a:lnTo>
                  <a:pt x="16036" y="7957"/>
                </a:lnTo>
                <a:lnTo>
                  <a:pt x="15890" y="7909"/>
                </a:lnTo>
                <a:lnTo>
                  <a:pt x="15744" y="7884"/>
                </a:lnTo>
                <a:lnTo>
                  <a:pt x="15598" y="7860"/>
                </a:lnTo>
                <a:lnTo>
                  <a:pt x="15452" y="7836"/>
                </a:lnTo>
                <a:lnTo>
                  <a:pt x="15160" y="7690"/>
                </a:lnTo>
                <a:lnTo>
                  <a:pt x="15014" y="7641"/>
                </a:lnTo>
                <a:lnTo>
                  <a:pt x="14868" y="7592"/>
                </a:lnTo>
                <a:lnTo>
                  <a:pt x="14819" y="7617"/>
                </a:lnTo>
                <a:lnTo>
                  <a:pt x="14770" y="7665"/>
                </a:lnTo>
                <a:lnTo>
                  <a:pt x="14770" y="7714"/>
                </a:lnTo>
                <a:lnTo>
                  <a:pt x="14770" y="7763"/>
                </a:lnTo>
                <a:lnTo>
                  <a:pt x="14843" y="7860"/>
                </a:lnTo>
                <a:lnTo>
                  <a:pt x="14916" y="7957"/>
                </a:lnTo>
                <a:lnTo>
                  <a:pt x="15135" y="8128"/>
                </a:lnTo>
                <a:lnTo>
                  <a:pt x="15427" y="8249"/>
                </a:lnTo>
                <a:lnTo>
                  <a:pt x="15549" y="8298"/>
                </a:lnTo>
                <a:lnTo>
                  <a:pt x="15695" y="8322"/>
                </a:lnTo>
                <a:lnTo>
                  <a:pt x="15403" y="8639"/>
                </a:lnTo>
                <a:lnTo>
                  <a:pt x="15184" y="8590"/>
                </a:lnTo>
                <a:lnTo>
                  <a:pt x="14965" y="8541"/>
                </a:lnTo>
                <a:lnTo>
                  <a:pt x="14770" y="8468"/>
                </a:lnTo>
                <a:lnTo>
                  <a:pt x="14576" y="8347"/>
                </a:lnTo>
                <a:lnTo>
                  <a:pt x="14551" y="8322"/>
                </a:lnTo>
                <a:lnTo>
                  <a:pt x="14503" y="8322"/>
                </a:lnTo>
                <a:lnTo>
                  <a:pt x="14454" y="8371"/>
                </a:lnTo>
                <a:lnTo>
                  <a:pt x="14430" y="8420"/>
                </a:lnTo>
                <a:lnTo>
                  <a:pt x="14430" y="8493"/>
                </a:lnTo>
                <a:lnTo>
                  <a:pt x="14478" y="8590"/>
                </a:lnTo>
                <a:lnTo>
                  <a:pt x="14551" y="8687"/>
                </a:lnTo>
                <a:lnTo>
                  <a:pt x="14722" y="8809"/>
                </a:lnTo>
                <a:lnTo>
                  <a:pt x="14892" y="8906"/>
                </a:lnTo>
                <a:lnTo>
                  <a:pt x="15111" y="8979"/>
                </a:lnTo>
                <a:lnTo>
                  <a:pt x="14843" y="9271"/>
                </a:lnTo>
                <a:lnTo>
                  <a:pt x="14795" y="9247"/>
                </a:lnTo>
                <a:lnTo>
                  <a:pt x="14503" y="9150"/>
                </a:lnTo>
                <a:lnTo>
                  <a:pt x="14211" y="9052"/>
                </a:lnTo>
                <a:lnTo>
                  <a:pt x="13919" y="8955"/>
                </a:lnTo>
                <a:lnTo>
                  <a:pt x="13627" y="8858"/>
                </a:lnTo>
                <a:lnTo>
                  <a:pt x="13578" y="8858"/>
                </a:lnTo>
                <a:lnTo>
                  <a:pt x="13554" y="8882"/>
                </a:lnTo>
                <a:lnTo>
                  <a:pt x="13529" y="8931"/>
                </a:lnTo>
                <a:lnTo>
                  <a:pt x="13554" y="8955"/>
                </a:lnTo>
                <a:lnTo>
                  <a:pt x="13627" y="9077"/>
                </a:lnTo>
                <a:lnTo>
                  <a:pt x="13748" y="9198"/>
                </a:lnTo>
                <a:lnTo>
                  <a:pt x="13846" y="9296"/>
                </a:lnTo>
                <a:lnTo>
                  <a:pt x="13992" y="9369"/>
                </a:lnTo>
                <a:lnTo>
                  <a:pt x="14284" y="9515"/>
                </a:lnTo>
                <a:lnTo>
                  <a:pt x="14576" y="9612"/>
                </a:lnTo>
                <a:lnTo>
                  <a:pt x="14211" y="10001"/>
                </a:lnTo>
                <a:lnTo>
                  <a:pt x="14186" y="9953"/>
                </a:lnTo>
                <a:lnTo>
                  <a:pt x="14113" y="9904"/>
                </a:lnTo>
                <a:lnTo>
                  <a:pt x="13846" y="9709"/>
                </a:lnTo>
                <a:lnTo>
                  <a:pt x="13529" y="9563"/>
                </a:lnTo>
                <a:lnTo>
                  <a:pt x="13359" y="9490"/>
                </a:lnTo>
                <a:lnTo>
                  <a:pt x="13213" y="9442"/>
                </a:lnTo>
                <a:lnTo>
                  <a:pt x="13043" y="9393"/>
                </a:lnTo>
                <a:lnTo>
                  <a:pt x="12824" y="9393"/>
                </a:lnTo>
                <a:lnTo>
                  <a:pt x="12799" y="9442"/>
                </a:lnTo>
                <a:lnTo>
                  <a:pt x="12799" y="9490"/>
                </a:lnTo>
                <a:lnTo>
                  <a:pt x="12824" y="9515"/>
                </a:lnTo>
                <a:lnTo>
                  <a:pt x="13067" y="9734"/>
                </a:lnTo>
                <a:lnTo>
                  <a:pt x="13335" y="9904"/>
                </a:lnTo>
                <a:lnTo>
                  <a:pt x="13627" y="10074"/>
                </a:lnTo>
                <a:lnTo>
                  <a:pt x="13919" y="10220"/>
                </a:lnTo>
                <a:lnTo>
                  <a:pt x="13967" y="10245"/>
                </a:lnTo>
                <a:lnTo>
                  <a:pt x="13894" y="10318"/>
                </a:lnTo>
                <a:lnTo>
                  <a:pt x="13748" y="10464"/>
                </a:lnTo>
                <a:lnTo>
                  <a:pt x="13700" y="10391"/>
                </a:lnTo>
                <a:lnTo>
                  <a:pt x="13627" y="10318"/>
                </a:lnTo>
                <a:lnTo>
                  <a:pt x="13456" y="10220"/>
                </a:lnTo>
                <a:lnTo>
                  <a:pt x="13091" y="10074"/>
                </a:lnTo>
                <a:lnTo>
                  <a:pt x="12897" y="10026"/>
                </a:lnTo>
                <a:lnTo>
                  <a:pt x="12702" y="9953"/>
                </a:lnTo>
                <a:lnTo>
                  <a:pt x="12507" y="9928"/>
                </a:lnTo>
                <a:lnTo>
                  <a:pt x="12288" y="9904"/>
                </a:lnTo>
                <a:lnTo>
                  <a:pt x="12240" y="9904"/>
                </a:lnTo>
                <a:lnTo>
                  <a:pt x="12215" y="9928"/>
                </a:lnTo>
                <a:lnTo>
                  <a:pt x="12191" y="9977"/>
                </a:lnTo>
                <a:lnTo>
                  <a:pt x="12215" y="10050"/>
                </a:lnTo>
                <a:lnTo>
                  <a:pt x="12264" y="10099"/>
                </a:lnTo>
                <a:lnTo>
                  <a:pt x="12459" y="10196"/>
                </a:lnTo>
                <a:lnTo>
                  <a:pt x="12629" y="10293"/>
                </a:lnTo>
                <a:lnTo>
                  <a:pt x="12994" y="10512"/>
                </a:lnTo>
                <a:lnTo>
                  <a:pt x="13237" y="10634"/>
                </a:lnTo>
                <a:lnTo>
                  <a:pt x="13359" y="10682"/>
                </a:lnTo>
                <a:lnTo>
                  <a:pt x="13505" y="10707"/>
                </a:lnTo>
                <a:lnTo>
                  <a:pt x="12921" y="11291"/>
                </a:lnTo>
                <a:lnTo>
                  <a:pt x="12799" y="11193"/>
                </a:lnTo>
                <a:lnTo>
                  <a:pt x="12653" y="11096"/>
                </a:lnTo>
                <a:lnTo>
                  <a:pt x="12434" y="10974"/>
                </a:lnTo>
                <a:lnTo>
                  <a:pt x="12240" y="10828"/>
                </a:lnTo>
                <a:lnTo>
                  <a:pt x="12021" y="10682"/>
                </a:lnTo>
                <a:lnTo>
                  <a:pt x="11802" y="10585"/>
                </a:lnTo>
                <a:lnTo>
                  <a:pt x="11680" y="10537"/>
                </a:lnTo>
                <a:lnTo>
                  <a:pt x="11534" y="10537"/>
                </a:lnTo>
                <a:lnTo>
                  <a:pt x="11510" y="10561"/>
                </a:lnTo>
                <a:lnTo>
                  <a:pt x="11510" y="10585"/>
                </a:lnTo>
                <a:lnTo>
                  <a:pt x="11534" y="10609"/>
                </a:lnTo>
                <a:lnTo>
                  <a:pt x="11704" y="10804"/>
                </a:lnTo>
                <a:lnTo>
                  <a:pt x="11996" y="11072"/>
                </a:lnTo>
                <a:lnTo>
                  <a:pt x="12337" y="11364"/>
                </a:lnTo>
                <a:lnTo>
                  <a:pt x="12507" y="11461"/>
                </a:lnTo>
                <a:lnTo>
                  <a:pt x="12678" y="11534"/>
                </a:lnTo>
                <a:lnTo>
                  <a:pt x="12337" y="11875"/>
                </a:lnTo>
                <a:lnTo>
                  <a:pt x="12215" y="11826"/>
                </a:lnTo>
                <a:lnTo>
                  <a:pt x="12094" y="11777"/>
                </a:lnTo>
                <a:lnTo>
                  <a:pt x="11899" y="11680"/>
                </a:lnTo>
                <a:lnTo>
                  <a:pt x="11510" y="11437"/>
                </a:lnTo>
                <a:lnTo>
                  <a:pt x="11291" y="11339"/>
                </a:lnTo>
                <a:lnTo>
                  <a:pt x="11193" y="11315"/>
                </a:lnTo>
                <a:lnTo>
                  <a:pt x="11072" y="11291"/>
                </a:lnTo>
                <a:lnTo>
                  <a:pt x="10999" y="11315"/>
                </a:lnTo>
                <a:lnTo>
                  <a:pt x="10974" y="11364"/>
                </a:lnTo>
                <a:lnTo>
                  <a:pt x="10950" y="11437"/>
                </a:lnTo>
                <a:lnTo>
                  <a:pt x="10999" y="11485"/>
                </a:lnTo>
                <a:lnTo>
                  <a:pt x="11266" y="11704"/>
                </a:lnTo>
                <a:lnTo>
                  <a:pt x="11558" y="11923"/>
                </a:lnTo>
                <a:lnTo>
                  <a:pt x="11777" y="12069"/>
                </a:lnTo>
                <a:lnTo>
                  <a:pt x="12045" y="12191"/>
                </a:lnTo>
                <a:lnTo>
                  <a:pt x="11753" y="12483"/>
                </a:lnTo>
                <a:lnTo>
                  <a:pt x="11485" y="12264"/>
                </a:lnTo>
                <a:lnTo>
                  <a:pt x="11218" y="12045"/>
                </a:lnTo>
                <a:lnTo>
                  <a:pt x="11047" y="11899"/>
                </a:lnTo>
                <a:lnTo>
                  <a:pt x="10877" y="11777"/>
                </a:lnTo>
                <a:lnTo>
                  <a:pt x="10682" y="11680"/>
                </a:lnTo>
                <a:lnTo>
                  <a:pt x="10488" y="11631"/>
                </a:lnTo>
                <a:lnTo>
                  <a:pt x="10439" y="11656"/>
                </a:lnTo>
                <a:lnTo>
                  <a:pt x="10439" y="11680"/>
                </a:lnTo>
                <a:lnTo>
                  <a:pt x="10415" y="11704"/>
                </a:lnTo>
                <a:lnTo>
                  <a:pt x="10439" y="11753"/>
                </a:lnTo>
                <a:lnTo>
                  <a:pt x="11072" y="12410"/>
                </a:lnTo>
                <a:lnTo>
                  <a:pt x="11242" y="12605"/>
                </a:lnTo>
                <a:lnTo>
                  <a:pt x="11461" y="12775"/>
                </a:lnTo>
                <a:lnTo>
                  <a:pt x="11315" y="12945"/>
                </a:lnTo>
                <a:lnTo>
                  <a:pt x="11193" y="12848"/>
                </a:lnTo>
                <a:lnTo>
                  <a:pt x="11047" y="12775"/>
                </a:lnTo>
                <a:lnTo>
                  <a:pt x="10780" y="12629"/>
                </a:lnTo>
                <a:lnTo>
                  <a:pt x="10366" y="12361"/>
                </a:lnTo>
                <a:lnTo>
                  <a:pt x="10172" y="12215"/>
                </a:lnTo>
                <a:lnTo>
                  <a:pt x="9977" y="12069"/>
                </a:lnTo>
                <a:lnTo>
                  <a:pt x="9953" y="12045"/>
                </a:lnTo>
                <a:lnTo>
                  <a:pt x="9928" y="12069"/>
                </a:lnTo>
                <a:lnTo>
                  <a:pt x="9904" y="12094"/>
                </a:lnTo>
                <a:lnTo>
                  <a:pt x="9928" y="12118"/>
                </a:lnTo>
                <a:lnTo>
                  <a:pt x="10220" y="12532"/>
                </a:lnTo>
                <a:lnTo>
                  <a:pt x="10391" y="12702"/>
                </a:lnTo>
                <a:lnTo>
                  <a:pt x="10585" y="12897"/>
                </a:lnTo>
                <a:lnTo>
                  <a:pt x="10804" y="13067"/>
                </a:lnTo>
                <a:lnTo>
                  <a:pt x="10926" y="13140"/>
                </a:lnTo>
                <a:lnTo>
                  <a:pt x="11047" y="13213"/>
                </a:lnTo>
                <a:lnTo>
                  <a:pt x="10780" y="13456"/>
                </a:lnTo>
                <a:lnTo>
                  <a:pt x="10439" y="13213"/>
                </a:lnTo>
                <a:lnTo>
                  <a:pt x="10099" y="12970"/>
                </a:lnTo>
                <a:lnTo>
                  <a:pt x="9928" y="12872"/>
                </a:lnTo>
                <a:lnTo>
                  <a:pt x="9734" y="12799"/>
                </a:lnTo>
                <a:lnTo>
                  <a:pt x="9563" y="12726"/>
                </a:lnTo>
                <a:lnTo>
                  <a:pt x="9369" y="12726"/>
                </a:lnTo>
                <a:lnTo>
                  <a:pt x="9320" y="12751"/>
                </a:lnTo>
                <a:lnTo>
                  <a:pt x="9320" y="12775"/>
                </a:lnTo>
                <a:lnTo>
                  <a:pt x="9320" y="12799"/>
                </a:lnTo>
                <a:lnTo>
                  <a:pt x="9442" y="12921"/>
                </a:lnTo>
                <a:lnTo>
                  <a:pt x="9588" y="13043"/>
                </a:lnTo>
                <a:lnTo>
                  <a:pt x="9855" y="13262"/>
                </a:lnTo>
                <a:lnTo>
                  <a:pt x="10464" y="13773"/>
                </a:lnTo>
                <a:lnTo>
                  <a:pt x="10293" y="13943"/>
                </a:lnTo>
                <a:lnTo>
                  <a:pt x="10123" y="13821"/>
                </a:lnTo>
                <a:lnTo>
                  <a:pt x="9953" y="13724"/>
                </a:lnTo>
                <a:lnTo>
                  <a:pt x="9612" y="13554"/>
                </a:lnTo>
                <a:lnTo>
                  <a:pt x="9393" y="13408"/>
                </a:lnTo>
                <a:lnTo>
                  <a:pt x="9223" y="13237"/>
                </a:lnTo>
                <a:lnTo>
                  <a:pt x="9052" y="13067"/>
                </a:lnTo>
                <a:lnTo>
                  <a:pt x="8906" y="12848"/>
                </a:lnTo>
                <a:lnTo>
                  <a:pt x="8833" y="12799"/>
                </a:lnTo>
                <a:lnTo>
                  <a:pt x="8760" y="12799"/>
                </a:lnTo>
                <a:lnTo>
                  <a:pt x="8712" y="12824"/>
                </a:lnTo>
                <a:lnTo>
                  <a:pt x="8663" y="12897"/>
                </a:lnTo>
                <a:lnTo>
                  <a:pt x="8639" y="13018"/>
                </a:lnTo>
                <a:lnTo>
                  <a:pt x="8663" y="13164"/>
                </a:lnTo>
                <a:lnTo>
                  <a:pt x="8687" y="13286"/>
                </a:lnTo>
                <a:lnTo>
                  <a:pt x="8760" y="13408"/>
                </a:lnTo>
                <a:lnTo>
                  <a:pt x="8833" y="13529"/>
                </a:lnTo>
                <a:lnTo>
                  <a:pt x="8931" y="13627"/>
                </a:lnTo>
                <a:lnTo>
                  <a:pt x="9125" y="13821"/>
                </a:lnTo>
                <a:lnTo>
                  <a:pt x="9490" y="14089"/>
                </a:lnTo>
                <a:lnTo>
                  <a:pt x="9685" y="14211"/>
                </a:lnTo>
                <a:lnTo>
                  <a:pt x="9904" y="14308"/>
                </a:lnTo>
                <a:lnTo>
                  <a:pt x="9661" y="14527"/>
                </a:lnTo>
                <a:lnTo>
                  <a:pt x="9369" y="14381"/>
                </a:lnTo>
                <a:lnTo>
                  <a:pt x="9052" y="14235"/>
                </a:lnTo>
                <a:lnTo>
                  <a:pt x="8760" y="14089"/>
                </a:lnTo>
                <a:lnTo>
                  <a:pt x="8614" y="13992"/>
                </a:lnTo>
                <a:lnTo>
                  <a:pt x="8468" y="13919"/>
                </a:lnTo>
                <a:lnTo>
                  <a:pt x="8444" y="13894"/>
                </a:lnTo>
                <a:lnTo>
                  <a:pt x="8420" y="13894"/>
                </a:lnTo>
                <a:lnTo>
                  <a:pt x="8395" y="13919"/>
                </a:lnTo>
                <a:lnTo>
                  <a:pt x="8395" y="13967"/>
                </a:lnTo>
                <a:lnTo>
                  <a:pt x="8468" y="14138"/>
                </a:lnTo>
                <a:lnTo>
                  <a:pt x="8566" y="14308"/>
                </a:lnTo>
                <a:lnTo>
                  <a:pt x="8687" y="14430"/>
                </a:lnTo>
                <a:lnTo>
                  <a:pt x="8833" y="14551"/>
                </a:lnTo>
                <a:lnTo>
                  <a:pt x="9296" y="14868"/>
                </a:lnTo>
                <a:lnTo>
                  <a:pt x="9004" y="15160"/>
                </a:lnTo>
                <a:lnTo>
                  <a:pt x="8614" y="14770"/>
                </a:lnTo>
                <a:lnTo>
                  <a:pt x="8201" y="14405"/>
                </a:lnTo>
                <a:lnTo>
                  <a:pt x="7398" y="13700"/>
                </a:lnTo>
                <a:lnTo>
                  <a:pt x="6984" y="13359"/>
                </a:lnTo>
                <a:lnTo>
                  <a:pt x="6595" y="12994"/>
                </a:lnTo>
                <a:lnTo>
                  <a:pt x="6205" y="12605"/>
                </a:lnTo>
                <a:lnTo>
                  <a:pt x="5840" y="12215"/>
                </a:lnTo>
                <a:lnTo>
                  <a:pt x="5500" y="11777"/>
                </a:lnTo>
                <a:lnTo>
                  <a:pt x="5135" y="11315"/>
                </a:lnTo>
                <a:lnTo>
                  <a:pt x="4794" y="10901"/>
                </a:lnTo>
                <a:lnTo>
                  <a:pt x="4599" y="10682"/>
                </a:lnTo>
                <a:lnTo>
                  <a:pt x="4405" y="10488"/>
                </a:lnTo>
                <a:lnTo>
                  <a:pt x="4137" y="10269"/>
                </a:lnTo>
                <a:lnTo>
                  <a:pt x="3845" y="10074"/>
                </a:lnTo>
                <a:lnTo>
                  <a:pt x="3553" y="9855"/>
                </a:lnTo>
                <a:lnTo>
                  <a:pt x="3285" y="9661"/>
                </a:lnTo>
                <a:lnTo>
                  <a:pt x="3261" y="9588"/>
                </a:lnTo>
                <a:lnTo>
                  <a:pt x="3602" y="9296"/>
                </a:lnTo>
                <a:lnTo>
                  <a:pt x="3967" y="9004"/>
                </a:lnTo>
                <a:lnTo>
                  <a:pt x="4332" y="8712"/>
                </a:lnTo>
                <a:lnTo>
                  <a:pt x="4672" y="8420"/>
                </a:lnTo>
                <a:lnTo>
                  <a:pt x="5646" y="7519"/>
                </a:lnTo>
                <a:lnTo>
                  <a:pt x="6595" y="6595"/>
                </a:lnTo>
                <a:lnTo>
                  <a:pt x="6984" y="6205"/>
                </a:lnTo>
                <a:lnTo>
                  <a:pt x="7349" y="5792"/>
                </a:lnTo>
                <a:lnTo>
                  <a:pt x="8055" y="4940"/>
                </a:lnTo>
                <a:lnTo>
                  <a:pt x="8760" y="4088"/>
                </a:lnTo>
                <a:lnTo>
                  <a:pt x="9466" y="3237"/>
                </a:lnTo>
                <a:lnTo>
                  <a:pt x="9855" y="2799"/>
                </a:lnTo>
                <a:lnTo>
                  <a:pt x="10269" y="2410"/>
                </a:lnTo>
                <a:lnTo>
                  <a:pt x="10707" y="2045"/>
                </a:lnTo>
                <a:lnTo>
                  <a:pt x="11169" y="1704"/>
                </a:lnTo>
                <a:lnTo>
                  <a:pt x="11631" y="1412"/>
                </a:lnTo>
                <a:lnTo>
                  <a:pt x="12142" y="1144"/>
                </a:lnTo>
                <a:lnTo>
                  <a:pt x="12678" y="950"/>
                </a:lnTo>
                <a:lnTo>
                  <a:pt x="13237" y="779"/>
                </a:lnTo>
                <a:lnTo>
                  <a:pt x="13797" y="658"/>
                </a:lnTo>
                <a:lnTo>
                  <a:pt x="14381" y="585"/>
                </a:lnTo>
                <a:lnTo>
                  <a:pt x="14941" y="560"/>
                </a:lnTo>
                <a:close/>
                <a:moveTo>
                  <a:pt x="11777" y="13237"/>
                </a:moveTo>
                <a:lnTo>
                  <a:pt x="11777" y="13602"/>
                </a:lnTo>
                <a:lnTo>
                  <a:pt x="11753" y="13967"/>
                </a:lnTo>
                <a:lnTo>
                  <a:pt x="11704" y="14746"/>
                </a:lnTo>
                <a:lnTo>
                  <a:pt x="11680" y="15549"/>
                </a:lnTo>
                <a:lnTo>
                  <a:pt x="11656" y="16328"/>
                </a:lnTo>
                <a:lnTo>
                  <a:pt x="11485" y="16084"/>
                </a:lnTo>
                <a:lnTo>
                  <a:pt x="11291" y="15865"/>
                </a:lnTo>
                <a:lnTo>
                  <a:pt x="10877" y="15427"/>
                </a:lnTo>
                <a:lnTo>
                  <a:pt x="10755" y="15257"/>
                </a:lnTo>
                <a:lnTo>
                  <a:pt x="10610" y="15062"/>
                </a:lnTo>
                <a:lnTo>
                  <a:pt x="10464" y="14868"/>
                </a:lnTo>
                <a:lnTo>
                  <a:pt x="10366" y="14770"/>
                </a:lnTo>
                <a:lnTo>
                  <a:pt x="10293" y="14722"/>
                </a:lnTo>
                <a:lnTo>
                  <a:pt x="10731" y="14284"/>
                </a:lnTo>
                <a:lnTo>
                  <a:pt x="11266" y="13773"/>
                </a:lnTo>
                <a:lnTo>
                  <a:pt x="11777" y="13237"/>
                </a:lnTo>
                <a:close/>
                <a:moveTo>
                  <a:pt x="3431" y="14381"/>
                </a:moveTo>
                <a:lnTo>
                  <a:pt x="3553" y="14405"/>
                </a:lnTo>
                <a:lnTo>
                  <a:pt x="3699" y="14454"/>
                </a:lnTo>
                <a:lnTo>
                  <a:pt x="3699" y="14527"/>
                </a:lnTo>
                <a:lnTo>
                  <a:pt x="3723" y="14576"/>
                </a:lnTo>
                <a:lnTo>
                  <a:pt x="3602" y="14576"/>
                </a:lnTo>
                <a:lnTo>
                  <a:pt x="3553" y="14600"/>
                </a:lnTo>
                <a:lnTo>
                  <a:pt x="3504" y="14649"/>
                </a:lnTo>
                <a:lnTo>
                  <a:pt x="3334" y="14843"/>
                </a:lnTo>
                <a:lnTo>
                  <a:pt x="3164" y="15038"/>
                </a:lnTo>
                <a:lnTo>
                  <a:pt x="2969" y="15233"/>
                </a:lnTo>
                <a:lnTo>
                  <a:pt x="2896" y="15330"/>
                </a:lnTo>
                <a:lnTo>
                  <a:pt x="2847" y="15452"/>
                </a:lnTo>
                <a:lnTo>
                  <a:pt x="2847" y="15525"/>
                </a:lnTo>
                <a:lnTo>
                  <a:pt x="2872" y="15573"/>
                </a:lnTo>
                <a:lnTo>
                  <a:pt x="2896" y="15622"/>
                </a:lnTo>
                <a:lnTo>
                  <a:pt x="2945" y="15646"/>
                </a:lnTo>
                <a:lnTo>
                  <a:pt x="3115" y="15646"/>
                </a:lnTo>
                <a:lnTo>
                  <a:pt x="3237" y="15598"/>
                </a:lnTo>
                <a:lnTo>
                  <a:pt x="3358" y="15525"/>
                </a:lnTo>
                <a:lnTo>
                  <a:pt x="3480" y="15427"/>
                </a:lnTo>
                <a:lnTo>
                  <a:pt x="3699" y="15208"/>
                </a:lnTo>
                <a:lnTo>
                  <a:pt x="3894" y="14941"/>
                </a:lnTo>
                <a:lnTo>
                  <a:pt x="3918" y="14868"/>
                </a:lnTo>
                <a:lnTo>
                  <a:pt x="3918" y="14795"/>
                </a:lnTo>
                <a:lnTo>
                  <a:pt x="3918" y="14722"/>
                </a:lnTo>
                <a:lnTo>
                  <a:pt x="3869" y="14673"/>
                </a:lnTo>
                <a:lnTo>
                  <a:pt x="3918" y="14697"/>
                </a:lnTo>
                <a:lnTo>
                  <a:pt x="3967" y="14770"/>
                </a:lnTo>
                <a:lnTo>
                  <a:pt x="3967" y="14819"/>
                </a:lnTo>
                <a:lnTo>
                  <a:pt x="3967" y="14892"/>
                </a:lnTo>
                <a:lnTo>
                  <a:pt x="3942" y="15087"/>
                </a:lnTo>
                <a:lnTo>
                  <a:pt x="3894" y="15281"/>
                </a:lnTo>
                <a:lnTo>
                  <a:pt x="3699" y="15671"/>
                </a:lnTo>
                <a:lnTo>
                  <a:pt x="3553" y="15938"/>
                </a:lnTo>
                <a:lnTo>
                  <a:pt x="3480" y="16060"/>
                </a:lnTo>
                <a:lnTo>
                  <a:pt x="3358" y="16157"/>
                </a:lnTo>
                <a:lnTo>
                  <a:pt x="3261" y="16230"/>
                </a:lnTo>
                <a:lnTo>
                  <a:pt x="3115" y="16303"/>
                </a:lnTo>
                <a:lnTo>
                  <a:pt x="2847" y="16376"/>
                </a:lnTo>
                <a:lnTo>
                  <a:pt x="2556" y="16425"/>
                </a:lnTo>
                <a:lnTo>
                  <a:pt x="2361" y="16449"/>
                </a:lnTo>
                <a:lnTo>
                  <a:pt x="2166" y="16449"/>
                </a:lnTo>
                <a:lnTo>
                  <a:pt x="2312" y="16182"/>
                </a:lnTo>
                <a:lnTo>
                  <a:pt x="2434" y="15890"/>
                </a:lnTo>
                <a:lnTo>
                  <a:pt x="2629" y="15403"/>
                </a:lnTo>
                <a:lnTo>
                  <a:pt x="2726" y="15160"/>
                </a:lnTo>
                <a:lnTo>
                  <a:pt x="2847" y="14916"/>
                </a:lnTo>
                <a:lnTo>
                  <a:pt x="2993" y="14697"/>
                </a:lnTo>
                <a:lnTo>
                  <a:pt x="3164" y="14503"/>
                </a:lnTo>
                <a:lnTo>
                  <a:pt x="3237" y="14430"/>
                </a:lnTo>
                <a:lnTo>
                  <a:pt x="3310" y="14405"/>
                </a:lnTo>
                <a:lnTo>
                  <a:pt x="3358" y="14381"/>
                </a:lnTo>
                <a:close/>
                <a:moveTo>
                  <a:pt x="3066" y="10001"/>
                </a:moveTo>
                <a:lnTo>
                  <a:pt x="3188" y="10147"/>
                </a:lnTo>
                <a:lnTo>
                  <a:pt x="3334" y="10293"/>
                </a:lnTo>
                <a:lnTo>
                  <a:pt x="3650" y="10488"/>
                </a:lnTo>
                <a:lnTo>
                  <a:pt x="3894" y="10682"/>
                </a:lnTo>
                <a:lnTo>
                  <a:pt x="4113" y="10877"/>
                </a:lnTo>
                <a:lnTo>
                  <a:pt x="4332" y="11096"/>
                </a:lnTo>
                <a:lnTo>
                  <a:pt x="4526" y="11315"/>
                </a:lnTo>
                <a:lnTo>
                  <a:pt x="4891" y="11777"/>
                </a:lnTo>
                <a:lnTo>
                  <a:pt x="5256" y="12264"/>
                </a:lnTo>
                <a:lnTo>
                  <a:pt x="5621" y="12702"/>
                </a:lnTo>
                <a:lnTo>
                  <a:pt x="6011" y="13140"/>
                </a:lnTo>
                <a:lnTo>
                  <a:pt x="6449" y="13529"/>
                </a:lnTo>
                <a:lnTo>
                  <a:pt x="6862" y="13919"/>
                </a:lnTo>
                <a:lnTo>
                  <a:pt x="7763" y="14697"/>
                </a:lnTo>
                <a:lnTo>
                  <a:pt x="8176" y="15087"/>
                </a:lnTo>
                <a:lnTo>
                  <a:pt x="8614" y="15500"/>
                </a:lnTo>
                <a:lnTo>
                  <a:pt x="8590" y="15525"/>
                </a:lnTo>
                <a:lnTo>
                  <a:pt x="8517" y="15573"/>
                </a:lnTo>
                <a:lnTo>
                  <a:pt x="8468" y="15646"/>
                </a:lnTo>
                <a:lnTo>
                  <a:pt x="8468" y="15719"/>
                </a:lnTo>
                <a:lnTo>
                  <a:pt x="8395" y="15914"/>
                </a:lnTo>
                <a:lnTo>
                  <a:pt x="8322" y="16133"/>
                </a:lnTo>
                <a:lnTo>
                  <a:pt x="8176" y="16547"/>
                </a:lnTo>
                <a:lnTo>
                  <a:pt x="7227" y="15817"/>
                </a:lnTo>
                <a:lnTo>
                  <a:pt x="6303" y="15062"/>
                </a:lnTo>
                <a:lnTo>
                  <a:pt x="5840" y="14649"/>
                </a:lnTo>
                <a:lnTo>
                  <a:pt x="5378" y="14259"/>
                </a:lnTo>
                <a:lnTo>
                  <a:pt x="4964" y="13846"/>
                </a:lnTo>
                <a:lnTo>
                  <a:pt x="4551" y="13408"/>
                </a:lnTo>
                <a:lnTo>
                  <a:pt x="3821" y="12580"/>
                </a:lnTo>
                <a:lnTo>
                  <a:pt x="3456" y="12142"/>
                </a:lnTo>
                <a:lnTo>
                  <a:pt x="3091" y="11729"/>
                </a:lnTo>
                <a:lnTo>
                  <a:pt x="2702" y="11315"/>
                </a:lnTo>
                <a:lnTo>
                  <a:pt x="2288" y="10950"/>
                </a:lnTo>
                <a:lnTo>
                  <a:pt x="1850" y="10609"/>
                </a:lnTo>
                <a:lnTo>
                  <a:pt x="1607" y="10464"/>
                </a:lnTo>
                <a:lnTo>
                  <a:pt x="1388" y="10318"/>
                </a:lnTo>
                <a:lnTo>
                  <a:pt x="1534" y="10318"/>
                </a:lnTo>
                <a:lnTo>
                  <a:pt x="1655" y="10293"/>
                </a:lnTo>
                <a:lnTo>
                  <a:pt x="1947" y="10245"/>
                </a:lnTo>
                <a:lnTo>
                  <a:pt x="2507" y="10147"/>
                </a:lnTo>
                <a:lnTo>
                  <a:pt x="3066" y="10001"/>
                </a:lnTo>
                <a:close/>
                <a:moveTo>
                  <a:pt x="4989" y="16328"/>
                </a:moveTo>
                <a:lnTo>
                  <a:pt x="5110" y="16352"/>
                </a:lnTo>
                <a:lnTo>
                  <a:pt x="5086" y="16401"/>
                </a:lnTo>
                <a:lnTo>
                  <a:pt x="5062" y="16474"/>
                </a:lnTo>
                <a:lnTo>
                  <a:pt x="4989" y="16522"/>
                </a:lnTo>
                <a:lnTo>
                  <a:pt x="4843" y="16620"/>
                </a:lnTo>
                <a:lnTo>
                  <a:pt x="4551" y="16741"/>
                </a:lnTo>
                <a:lnTo>
                  <a:pt x="4599" y="16620"/>
                </a:lnTo>
                <a:lnTo>
                  <a:pt x="4672" y="16474"/>
                </a:lnTo>
                <a:lnTo>
                  <a:pt x="4770" y="16376"/>
                </a:lnTo>
                <a:lnTo>
                  <a:pt x="4867" y="16328"/>
                </a:lnTo>
                <a:close/>
                <a:moveTo>
                  <a:pt x="3237" y="13846"/>
                </a:moveTo>
                <a:lnTo>
                  <a:pt x="3115" y="13894"/>
                </a:lnTo>
                <a:lnTo>
                  <a:pt x="2993" y="13943"/>
                </a:lnTo>
                <a:lnTo>
                  <a:pt x="2896" y="14016"/>
                </a:lnTo>
                <a:lnTo>
                  <a:pt x="2702" y="14211"/>
                </a:lnTo>
                <a:lnTo>
                  <a:pt x="2531" y="14430"/>
                </a:lnTo>
                <a:lnTo>
                  <a:pt x="2385" y="14673"/>
                </a:lnTo>
                <a:lnTo>
                  <a:pt x="2264" y="14941"/>
                </a:lnTo>
                <a:lnTo>
                  <a:pt x="2045" y="15500"/>
                </a:lnTo>
                <a:lnTo>
                  <a:pt x="1923" y="15768"/>
                </a:lnTo>
                <a:lnTo>
                  <a:pt x="1777" y="16036"/>
                </a:lnTo>
                <a:lnTo>
                  <a:pt x="1607" y="16279"/>
                </a:lnTo>
                <a:lnTo>
                  <a:pt x="1509" y="16376"/>
                </a:lnTo>
                <a:lnTo>
                  <a:pt x="1412" y="16449"/>
                </a:lnTo>
                <a:lnTo>
                  <a:pt x="1363" y="16522"/>
                </a:lnTo>
                <a:lnTo>
                  <a:pt x="1315" y="16595"/>
                </a:lnTo>
                <a:lnTo>
                  <a:pt x="1290" y="16668"/>
                </a:lnTo>
                <a:lnTo>
                  <a:pt x="1315" y="16741"/>
                </a:lnTo>
                <a:lnTo>
                  <a:pt x="1339" y="16814"/>
                </a:lnTo>
                <a:lnTo>
                  <a:pt x="1388" y="16863"/>
                </a:lnTo>
                <a:lnTo>
                  <a:pt x="1436" y="16887"/>
                </a:lnTo>
                <a:lnTo>
                  <a:pt x="1534" y="16912"/>
                </a:lnTo>
                <a:lnTo>
                  <a:pt x="1631" y="16912"/>
                </a:lnTo>
                <a:lnTo>
                  <a:pt x="1728" y="16887"/>
                </a:lnTo>
                <a:lnTo>
                  <a:pt x="2288" y="16887"/>
                </a:lnTo>
                <a:lnTo>
                  <a:pt x="2556" y="16863"/>
                </a:lnTo>
                <a:lnTo>
                  <a:pt x="2799" y="16839"/>
                </a:lnTo>
                <a:lnTo>
                  <a:pt x="3042" y="16790"/>
                </a:lnTo>
                <a:lnTo>
                  <a:pt x="3285" y="16717"/>
                </a:lnTo>
                <a:lnTo>
                  <a:pt x="3431" y="16644"/>
                </a:lnTo>
                <a:lnTo>
                  <a:pt x="3553" y="16571"/>
                </a:lnTo>
                <a:lnTo>
                  <a:pt x="3650" y="16474"/>
                </a:lnTo>
                <a:lnTo>
                  <a:pt x="3772" y="16376"/>
                </a:lnTo>
                <a:lnTo>
                  <a:pt x="3918" y="16157"/>
                </a:lnTo>
                <a:lnTo>
                  <a:pt x="4064" y="15865"/>
                </a:lnTo>
                <a:lnTo>
                  <a:pt x="4210" y="15549"/>
                </a:lnTo>
                <a:lnTo>
                  <a:pt x="4283" y="15306"/>
                </a:lnTo>
                <a:lnTo>
                  <a:pt x="4332" y="15062"/>
                </a:lnTo>
                <a:lnTo>
                  <a:pt x="4380" y="14795"/>
                </a:lnTo>
                <a:lnTo>
                  <a:pt x="4356" y="14576"/>
                </a:lnTo>
                <a:lnTo>
                  <a:pt x="4356" y="14478"/>
                </a:lnTo>
                <a:lnTo>
                  <a:pt x="4307" y="14405"/>
                </a:lnTo>
                <a:lnTo>
                  <a:pt x="4259" y="14332"/>
                </a:lnTo>
                <a:lnTo>
                  <a:pt x="4186" y="14284"/>
                </a:lnTo>
                <a:lnTo>
                  <a:pt x="4113" y="14186"/>
                </a:lnTo>
                <a:lnTo>
                  <a:pt x="4040" y="14089"/>
                </a:lnTo>
                <a:lnTo>
                  <a:pt x="3942" y="14016"/>
                </a:lnTo>
                <a:lnTo>
                  <a:pt x="3845" y="13967"/>
                </a:lnTo>
                <a:lnTo>
                  <a:pt x="3626" y="13870"/>
                </a:lnTo>
                <a:lnTo>
                  <a:pt x="3383" y="13846"/>
                </a:lnTo>
                <a:close/>
                <a:moveTo>
                  <a:pt x="4818" y="15817"/>
                </a:moveTo>
                <a:lnTo>
                  <a:pt x="4697" y="15865"/>
                </a:lnTo>
                <a:lnTo>
                  <a:pt x="4575" y="15914"/>
                </a:lnTo>
                <a:lnTo>
                  <a:pt x="4453" y="15987"/>
                </a:lnTo>
                <a:lnTo>
                  <a:pt x="4356" y="16084"/>
                </a:lnTo>
                <a:lnTo>
                  <a:pt x="4259" y="16206"/>
                </a:lnTo>
                <a:lnTo>
                  <a:pt x="4161" y="16328"/>
                </a:lnTo>
                <a:lnTo>
                  <a:pt x="4088" y="16474"/>
                </a:lnTo>
                <a:lnTo>
                  <a:pt x="4040" y="16620"/>
                </a:lnTo>
                <a:lnTo>
                  <a:pt x="3991" y="16766"/>
                </a:lnTo>
                <a:lnTo>
                  <a:pt x="3967" y="16912"/>
                </a:lnTo>
                <a:lnTo>
                  <a:pt x="3967" y="17058"/>
                </a:lnTo>
                <a:lnTo>
                  <a:pt x="3991" y="17155"/>
                </a:lnTo>
                <a:lnTo>
                  <a:pt x="4064" y="17252"/>
                </a:lnTo>
                <a:lnTo>
                  <a:pt x="4161" y="17301"/>
                </a:lnTo>
                <a:lnTo>
                  <a:pt x="4210" y="17325"/>
                </a:lnTo>
                <a:lnTo>
                  <a:pt x="4259" y="17301"/>
                </a:lnTo>
                <a:lnTo>
                  <a:pt x="4502" y="17228"/>
                </a:lnTo>
                <a:lnTo>
                  <a:pt x="4721" y="17131"/>
                </a:lnTo>
                <a:lnTo>
                  <a:pt x="4989" y="17009"/>
                </a:lnTo>
                <a:lnTo>
                  <a:pt x="5135" y="16936"/>
                </a:lnTo>
                <a:lnTo>
                  <a:pt x="5256" y="16863"/>
                </a:lnTo>
                <a:lnTo>
                  <a:pt x="5354" y="16766"/>
                </a:lnTo>
                <a:lnTo>
                  <a:pt x="5427" y="16668"/>
                </a:lnTo>
                <a:lnTo>
                  <a:pt x="5500" y="16547"/>
                </a:lnTo>
                <a:lnTo>
                  <a:pt x="5524" y="16401"/>
                </a:lnTo>
                <a:lnTo>
                  <a:pt x="5524" y="16328"/>
                </a:lnTo>
                <a:lnTo>
                  <a:pt x="5500" y="16230"/>
                </a:lnTo>
                <a:lnTo>
                  <a:pt x="5451" y="16133"/>
                </a:lnTo>
                <a:lnTo>
                  <a:pt x="5402" y="16060"/>
                </a:lnTo>
                <a:lnTo>
                  <a:pt x="5305" y="15963"/>
                </a:lnTo>
                <a:lnTo>
                  <a:pt x="5208" y="15890"/>
                </a:lnTo>
                <a:lnTo>
                  <a:pt x="5086" y="15841"/>
                </a:lnTo>
                <a:lnTo>
                  <a:pt x="4964" y="15817"/>
                </a:lnTo>
                <a:close/>
                <a:moveTo>
                  <a:pt x="10001" y="14965"/>
                </a:moveTo>
                <a:lnTo>
                  <a:pt x="10099" y="15184"/>
                </a:lnTo>
                <a:lnTo>
                  <a:pt x="10220" y="15379"/>
                </a:lnTo>
                <a:lnTo>
                  <a:pt x="10488" y="15719"/>
                </a:lnTo>
                <a:lnTo>
                  <a:pt x="10731" y="16011"/>
                </a:lnTo>
                <a:lnTo>
                  <a:pt x="10999" y="16303"/>
                </a:lnTo>
                <a:lnTo>
                  <a:pt x="11242" y="16595"/>
                </a:lnTo>
                <a:lnTo>
                  <a:pt x="11339" y="16766"/>
                </a:lnTo>
                <a:lnTo>
                  <a:pt x="11412" y="16936"/>
                </a:lnTo>
                <a:lnTo>
                  <a:pt x="11437" y="17009"/>
                </a:lnTo>
                <a:lnTo>
                  <a:pt x="11485" y="17058"/>
                </a:lnTo>
                <a:lnTo>
                  <a:pt x="11558" y="17082"/>
                </a:lnTo>
                <a:lnTo>
                  <a:pt x="11607" y="17106"/>
                </a:lnTo>
                <a:lnTo>
                  <a:pt x="11607" y="17350"/>
                </a:lnTo>
                <a:lnTo>
                  <a:pt x="11583" y="17593"/>
                </a:lnTo>
                <a:lnTo>
                  <a:pt x="11412" y="17471"/>
                </a:lnTo>
                <a:lnTo>
                  <a:pt x="11266" y="17325"/>
                </a:lnTo>
                <a:lnTo>
                  <a:pt x="10974" y="17009"/>
                </a:lnTo>
                <a:lnTo>
                  <a:pt x="10488" y="16328"/>
                </a:lnTo>
                <a:lnTo>
                  <a:pt x="10099" y="15817"/>
                </a:lnTo>
                <a:lnTo>
                  <a:pt x="9855" y="15549"/>
                </a:lnTo>
                <a:lnTo>
                  <a:pt x="9709" y="15427"/>
                </a:lnTo>
                <a:lnTo>
                  <a:pt x="9588" y="15306"/>
                </a:lnTo>
                <a:lnTo>
                  <a:pt x="9855" y="15111"/>
                </a:lnTo>
                <a:lnTo>
                  <a:pt x="9928" y="15038"/>
                </a:lnTo>
                <a:lnTo>
                  <a:pt x="10001" y="14965"/>
                </a:lnTo>
                <a:close/>
                <a:moveTo>
                  <a:pt x="15135" y="1"/>
                </a:moveTo>
                <a:lnTo>
                  <a:pt x="14551" y="25"/>
                </a:lnTo>
                <a:lnTo>
                  <a:pt x="13967" y="74"/>
                </a:lnTo>
                <a:lnTo>
                  <a:pt x="13408" y="171"/>
                </a:lnTo>
                <a:lnTo>
                  <a:pt x="12824" y="293"/>
                </a:lnTo>
                <a:lnTo>
                  <a:pt x="12264" y="487"/>
                </a:lnTo>
                <a:lnTo>
                  <a:pt x="11753" y="706"/>
                </a:lnTo>
                <a:lnTo>
                  <a:pt x="11242" y="974"/>
                </a:lnTo>
                <a:lnTo>
                  <a:pt x="10755" y="1290"/>
                </a:lnTo>
                <a:lnTo>
                  <a:pt x="10318" y="1631"/>
                </a:lnTo>
                <a:lnTo>
                  <a:pt x="9880" y="2020"/>
                </a:lnTo>
                <a:lnTo>
                  <a:pt x="9466" y="2434"/>
                </a:lnTo>
                <a:lnTo>
                  <a:pt x="9052" y="2847"/>
                </a:lnTo>
                <a:lnTo>
                  <a:pt x="8663" y="3310"/>
                </a:lnTo>
                <a:lnTo>
                  <a:pt x="7933" y="4234"/>
                </a:lnTo>
                <a:lnTo>
                  <a:pt x="7203" y="5135"/>
                </a:lnTo>
                <a:lnTo>
                  <a:pt x="6814" y="5597"/>
                </a:lnTo>
                <a:lnTo>
                  <a:pt x="6400" y="6011"/>
                </a:lnTo>
                <a:lnTo>
                  <a:pt x="6205" y="6205"/>
                </a:lnTo>
                <a:lnTo>
                  <a:pt x="5889" y="6205"/>
                </a:lnTo>
                <a:lnTo>
                  <a:pt x="5548" y="6230"/>
                </a:lnTo>
                <a:lnTo>
                  <a:pt x="4916" y="6303"/>
                </a:lnTo>
                <a:lnTo>
                  <a:pt x="3991" y="6376"/>
                </a:lnTo>
                <a:lnTo>
                  <a:pt x="3066" y="6400"/>
                </a:lnTo>
                <a:lnTo>
                  <a:pt x="901" y="6400"/>
                </a:lnTo>
                <a:lnTo>
                  <a:pt x="171" y="6351"/>
                </a:lnTo>
                <a:lnTo>
                  <a:pt x="122" y="6351"/>
                </a:lnTo>
                <a:lnTo>
                  <a:pt x="74" y="6376"/>
                </a:lnTo>
                <a:lnTo>
                  <a:pt x="25" y="6449"/>
                </a:lnTo>
                <a:lnTo>
                  <a:pt x="1" y="6546"/>
                </a:lnTo>
                <a:lnTo>
                  <a:pt x="25" y="6619"/>
                </a:lnTo>
                <a:lnTo>
                  <a:pt x="1" y="6716"/>
                </a:lnTo>
                <a:lnTo>
                  <a:pt x="49" y="6789"/>
                </a:lnTo>
                <a:lnTo>
                  <a:pt x="195" y="7008"/>
                </a:lnTo>
                <a:lnTo>
                  <a:pt x="366" y="7227"/>
                </a:lnTo>
                <a:lnTo>
                  <a:pt x="731" y="7617"/>
                </a:lnTo>
                <a:lnTo>
                  <a:pt x="1120" y="7982"/>
                </a:lnTo>
                <a:lnTo>
                  <a:pt x="1534" y="8347"/>
                </a:lnTo>
                <a:lnTo>
                  <a:pt x="1923" y="8712"/>
                </a:lnTo>
                <a:lnTo>
                  <a:pt x="2337" y="9101"/>
                </a:lnTo>
                <a:lnTo>
                  <a:pt x="2507" y="9296"/>
                </a:lnTo>
                <a:lnTo>
                  <a:pt x="2702" y="9466"/>
                </a:lnTo>
                <a:lnTo>
                  <a:pt x="1923" y="9661"/>
                </a:lnTo>
                <a:lnTo>
                  <a:pt x="1680" y="9709"/>
                </a:lnTo>
                <a:lnTo>
                  <a:pt x="1412" y="9734"/>
                </a:lnTo>
                <a:lnTo>
                  <a:pt x="1193" y="9807"/>
                </a:lnTo>
                <a:lnTo>
                  <a:pt x="1071" y="9855"/>
                </a:lnTo>
                <a:lnTo>
                  <a:pt x="974" y="9928"/>
                </a:lnTo>
                <a:lnTo>
                  <a:pt x="925" y="9953"/>
                </a:lnTo>
                <a:lnTo>
                  <a:pt x="925" y="10001"/>
                </a:lnTo>
                <a:lnTo>
                  <a:pt x="925" y="10099"/>
                </a:lnTo>
                <a:lnTo>
                  <a:pt x="852" y="10123"/>
                </a:lnTo>
                <a:lnTo>
                  <a:pt x="804" y="10172"/>
                </a:lnTo>
                <a:lnTo>
                  <a:pt x="779" y="10220"/>
                </a:lnTo>
                <a:lnTo>
                  <a:pt x="755" y="10293"/>
                </a:lnTo>
                <a:lnTo>
                  <a:pt x="755" y="10342"/>
                </a:lnTo>
                <a:lnTo>
                  <a:pt x="755" y="10391"/>
                </a:lnTo>
                <a:lnTo>
                  <a:pt x="779" y="10439"/>
                </a:lnTo>
                <a:lnTo>
                  <a:pt x="852" y="10512"/>
                </a:lnTo>
                <a:lnTo>
                  <a:pt x="1363" y="10901"/>
                </a:lnTo>
                <a:lnTo>
                  <a:pt x="1850" y="11291"/>
                </a:lnTo>
                <a:lnTo>
                  <a:pt x="2312" y="11729"/>
                </a:lnTo>
                <a:lnTo>
                  <a:pt x="2774" y="12167"/>
                </a:lnTo>
                <a:lnTo>
                  <a:pt x="3164" y="12629"/>
                </a:lnTo>
                <a:lnTo>
                  <a:pt x="3553" y="13091"/>
                </a:lnTo>
                <a:lnTo>
                  <a:pt x="3967" y="13554"/>
                </a:lnTo>
                <a:lnTo>
                  <a:pt x="4356" y="13992"/>
                </a:lnTo>
                <a:lnTo>
                  <a:pt x="4794" y="14454"/>
                </a:lnTo>
                <a:lnTo>
                  <a:pt x="5256" y="14892"/>
                </a:lnTo>
                <a:lnTo>
                  <a:pt x="5743" y="15330"/>
                </a:lnTo>
                <a:lnTo>
                  <a:pt x="6230" y="15744"/>
                </a:lnTo>
                <a:lnTo>
                  <a:pt x="7227" y="16522"/>
                </a:lnTo>
                <a:lnTo>
                  <a:pt x="8249" y="17301"/>
                </a:lnTo>
                <a:lnTo>
                  <a:pt x="8347" y="17350"/>
                </a:lnTo>
                <a:lnTo>
                  <a:pt x="8444" y="17350"/>
                </a:lnTo>
                <a:lnTo>
                  <a:pt x="8517" y="17325"/>
                </a:lnTo>
                <a:lnTo>
                  <a:pt x="8590" y="17277"/>
                </a:lnTo>
                <a:lnTo>
                  <a:pt x="8639" y="17204"/>
                </a:lnTo>
                <a:lnTo>
                  <a:pt x="8663" y="17106"/>
                </a:lnTo>
                <a:lnTo>
                  <a:pt x="8663" y="17009"/>
                </a:lnTo>
                <a:lnTo>
                  <a:pt x="8614" y="16912"/>
                </a:lnTo>
                <a:lnTo>
                  <a:pt x="8760" y="16620"/>
                </a:lnTo>
                <a:lnTo>
                  <a:pt x="8858" y="16328"/>
                </a:lnTo>
                <a:lnTo>
                  <a:pt x="8955" y="16011"/>
                </a:lnTo>
                <a:lnTo>
                  <a:pt x="9004" y="15695"/>
                </a:lnTo>
                <a:lnTo>
                  <a:pt x="9174" y="15598"/>
                </a:lnTo>
                <a:lnTo>
                  <a:pt x="9466" y="15914"/>
                </a:lnTo>
                <a:lnTo>
                  <a:pt x="9831" y="16376"/>
                </a:lnTo>
                <a:lnTo>
                  <a:pt x="10196" y="16887"/>
                </a:lnTo>
                <a:lnTo>
                  <a:pt x="10464" y="17252"/>
                </a:lnTo>
                <a:lnTo>
                  <a:pt x="10755" y="17617"/>
                </a:lnTo>
                <a:lnTo>
                  <a:pt x="10901" y="17788"/>
                </a:lnTo>
                <a:lnTo>
                  <a:pt x="11072" y="17934"/>
                </a:lnTo>
                <a:lnTo>
                  <a:pt x="11242" y="18080"/>
                </a:lnTo>
                <a:lnTo>
                  <a:pt x="11437" y="18201"/>
                </a:lnTo>
                <a:lnTo>
                  <a:pt x="11510" y="18226"/>
                </a:lnTo>
                <a:lnTo>
                  <a:pt x="11558" y="18250"/>
                </a:lnTo>
                <a:lnTo>
                  <a:pt x="11631" y="18250"/>
                </a:lnTo>
                <a:lnTo>
                  <a:pt x="11704" y="18226"/>
                </a:lnTo>
                <a:lnTo>
                  <a:pt x="11826" y="18226"/>
                </a:lnTo>
                <a:lnTo>
                  <a:pt x="11948" y="18177"/>
                </a:lnTo>
                <a:lnTo>
                  <a:pt x="12045" y="18128"/>
                </a:lnTo>
                <a:lnTo>
                  <a:pt x="12094" y="18007"/>
                </a:lnTo>
                <a:lnTo>
                  <a:pt x="12167" y="17763"/>
                </a:lnTo>
                <a:lnTo>
                  <a:pt x="12191" y="17520"/>
                </a:lnTo>
                <a:lnTo>
                  <a:pt x="12240" y="17033"/>
                </a:lnTo>
                <a:lnTo>
                  <a:pt x="12264" y="16279"/>
                </a:lnTo>
                <a:lnTo>
                  <a:pt x="12264" y="15549"/>
                </a:lnTo>
                <a:lnTo>
                  <a:pt x="12288" y="14746"/>
                </a:lnTo>
                <a:lnTo>
                  <a:pt x="12337" y="13967"/>
                </a:lnTo>
                <a:lnTo>
                  <a:pt x="12361" y="13651"/>
                </a:lnTo>
                <a:lnTo>
                  <a:pt x="12386" y="13335"/>
                </a:lnTo>
                <a:lnTo>
                  <a:pt x="12361" y="13018"/>
                </a:lnTo>
                <a:lnTo>
                  <a:pt x="12337" y="12848"/>
                </a:lnTo>
                <a:lnTo>
                  <a:pt x="12288" y="12726"/>
                </a:lnTo>
                <a:lnTo>
                  <a:pt x="12775" y="12191"/>
                </a:lnTo>
                <a:lnTo>
                  <a:pt x="13335" y="11607"/>
                </a:lnTo>
                <a:lnTo>
                  <a:pt x="13943" y="11047"/>
                </a:lnTo>
                <a:lnTo>
                  <a:pt x="14527" y="10464"/>
                </a:lnTo>
                <a:lnTo>
                  <a:pt x="15087" y="9880"/>
                </a:lnTo>
                <a:lnTo>
                  <a:pt x="15622" y="9247"/>
                </a:lnTo>
                <a:lnTo>
                  <a:pt x="15865" y="8931"/>
                </a:lnTo>
                <a:lnTo>
                  <a:pt x="16157" y="8639"/>
                </a:lnTo>
                <a:lnTo>
                  <a:pt x="16717" y="8055"/>
                </a:lnTo>
                <a:lnTo>
                  <a:pt x="17277" y="7446"/>
                </a:lnTo>
                <a:lnTo>
                  <a:pt x="17471" y="7227"/>
                </a:lnTo>
                <a:lnTo>
                  <a:pt x="17666" y="6960"/>
                </a:lnTo>
                <a:lnTo>
                  <a:pt x="17836" y="6716"/>
                </a:lnTo>
                <a:lnTo>
                  <a:pt x="17982" y="6449"/>
                </a:lnTo>
                <a:lnTo>
                  <a:pt x="18104" y="6157"/>
                </a:lnTo>
                <a:lnTo>
                  <a:pt x="18250" y="5889"/>
                </a:lnTo>
                <a:lnTo>
                  <a:pt x="18347" y="5597"/>
                </a:lnTo>
                <a:lnTo>
                  <a:pt x="18445" y="5305"/>
                </a:lnTo>
                <a:lnTo>
                  <a:pt x="18591" y="4721"/>
                </a:lnTo>
                <a:lnTo>
                  <a:pt x="18688" y="4113"/>
                </a:lnTo>
                <a:lnTo>
                  <a:pt x="18736" y="3480"/>
                </a:lnTo>
                <a:lnTo>
                  <a:pt x="18736" y="2872"/>
                </a:lnTo>
                <a:lnTo>
                  <a:pt x="18712" y="2312"/>
                </a:lnTo>
                <a:lnTo>
                  <a:pt x="18688" y="1899"/>
                </a:lnTo>
                <a:lnTo>
                  <a:pt x="18639" y="1436"/>
                </a:lnTo>
                <a:lnTo>
                  <a:pt x="18542" y="998"/>
                </a:lnTo>
                <a:lnTo>
                  <a:pt x="18493" y="828"/>
                </a:lnTo>
                <a:lnTo>
                  <a:pt x="18420" y="658"/>
                </a:lnTo>
                <a:lnTo>
                  <a:pt x="18323" y="536"/>
                </a:lnTo>
                <a:lnTo>
                  <a:pt x="18226" y="463"/>
                </a:lnTo>
                <a:lnTo>
                  <a:pt x="18104" y="414"/>
                </a:lnTo>
                <a:lnTo>
                  <a:pt x="17982" y="439"/>
                </a:lnTo>
                <a:lnTo>
                  <a:pt x="17447" y="268"/>
                </a:lnTo>
                <a:lnTo>
                  <a:pt x="16863" y="147"/>
                </a:lnTo>
                <a:lnTo>
                  <a:pt x="16303" y="49"/>
                </a:lnTo>
                <a:lnTo>
                  <a:pt x="15719" y="1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91425" tIns="91425" rIns="91425" bIns="91425" anchor="ctr"/>
          <a:lstStyle/>
          <a:p>
            <a:endParaRPr lang="ru-RU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3995738" y="3141663"/>
            <a:ext cx="4392612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bg1"/>
                </a:solidFill>
                <a:sym typeface="Homemade Apple" charset="0"/>
              </a:rPr>
              <a:t>Закрашивание всегда происходит мгновенно!</a:t>
            </a:r>
          </a:p>
          <a:p>
            <a:r>
              <a:rPr lang="ru-RU" sz="2400" b="1">
                <a:solidFill>
                  <a:schemeClr val="bg1"/>
                </a:solidFill>
              </a:rPr>
              <a:t>Для задержки изображения используйте оператор</a:t>
            </a:r>
            <a:r>
              <a:rPr lang="ru-RU" sz="24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4584" name="Shape 93"/>
          <p:cNvSpPr txBox="1">
            <a:spLocks/>
          </p:cNvSpPr>
          <p:nvPr/>
        </p:nvSpPr>
        <p:spPr bwMode="auto">
          <a:xfrm>
            <a:off x="4427538" y="2276475"/>
            <a:ext cx="252095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algn="ctr">
              <a:buClr>
                <a:srgbClr val="FFFFFF"/>
              </a:buClr>
              <a:buFont typeface="Raleway" charset="-52"/>
              <a:buNone/>
            </a:pPr>
            <a:r>
              <a:rPr lang="ru-RU" sz="2800" b="1" i="1">
                <a:solidFill>
                  <a:schemeClr val="bg1"/>
                </a:solidFill>
                <a:latin typeface="Verdana" pitchFamily="34" charset="0"/>
                <a:sym typeface="Homemade Apple" charset="0"/>
              </a:rPr>
              <a:t>На заметку!</a:t>
            </a:r>
          </a:p>
        </p:txBody>
      </p:sp>
      <p:sp>
        <p:nvSpPr>
          <p:cNvPr id="24585" name="AutoShape 9"/>
          <p:cNvSpPr>
            <a:spLocks noChangeArrowheads="1"/>
          </p:cNvSpPr>
          <p:nvPr/>
        </p:nvSpPr>
        <p:spPr bwMode="auto">
          <a:xfrm>
            <a:off x="6300788" y="4797425"/>
            <a:ext cx="1512887" cy="647700"/>
          </a:xfrm>
          <a:prstGeom prst="roundRect">
            <a:avLst>
              <a:gd name="adj" fmla="val 16667"/>
            </a:avLst>
          </a:prstGeom>
          <a:solidFill>
            <a:srgbClr val="0BBFE9">
              <a:alpha val="36078"/>
            </a:srgbClr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400" b="1">
                <a:solidFill>
                  <a:schemeClr val="bg1"/>
                </a:solidFill>
                <a:sym typeface="Raleway" charset="-52"/>
              </a:rPr>
              <a:t>Sleep(x)</a:t>
            </a:r>
          </a:p>
        </p:txBody>
      </p:sp>
      <p:sp>
        <p:nvSpPr>
          <p:cNvPr id="24587" name="Freeform 11"/>
          <p:cNvSpPr>
            <a:spLocks/>
          </p:cNvSpPr>
          <p:nvPr/>
        </p:nvSpPr>
        <p:spPr bwMode="auto">
          <a:xfrm>
            <a:off x="4356100" y="4797425"/>
            <a:ext cx="1609725" cy="360363"/>
          </a:xfrm>
          <a:custGeom>
            <a:avLst/>
            <a:gdLst>
              <a:gd name="T0" fmla="*/ 0 w 1515"/>
              <a:gd name="T1" fmla="*/ 2147483647 h 880"/>
              <a:gd name="T2" fmla="*/ 2147483647 w 1515"/>
              <a:gd name="T3" fmla="*/ 2147483647 h 880"/>
              <a:gd name="T4" fmla="*/ 2147483647 w 1515"/>
              <a:gd name="T5" fmla="*/ 2147483647 h 880"/>
              <a:gd name="T6" fmla="*/ 2147483647 w 1515"/>
              <a:gd name="T7" fmla="*/ 2147483647 h 880"/>
              <a:gd name="T8" fmla="*/ 2147483647 w 1515"/>
              <a:gd name="T9" fmla="*/ 2147483647 h 880"/>
              <a:gd name="T10" fmla="*/ 2147483647 w 1515"/>
              <a:gd name="T11" fmla="*/ 2147483647 h 880"/>
              <a:gd name="T12" fmla="*/ 2147483647 w 1515"/>
              <a:gd name="T13" fmla="*/ 2147483647 h 880"/>
              <a:gd name="T14" fmla="*/ 2147483647 w 1515"/>
              <a:gd name="T15" fmla="*/ 0 h 880"/>
              <a:gd name="T16" fmla="*/ 2147483647 w 1515"/>
              <a:gd name="T17" fmla="*/ 2147483647 h 880"/>
              <a:gd name="T18" fmla="*/ 2147483647 w 1515"/>
              <a:gd name="T19" fmla="*/ 2147483647 h 880"/>
              <a:gd name="T20" fmla="*/ 2147483647 w 1515"/>
              <a:gd name="T21" fmla="*/ 2147483647 h 880"/>
              <a:gd name="T22" fmla="*/ 2147483647 w 1515"/>
              <a:gd name="T23" fmla="*/ 2147483647 h 880"/>
              <a:gd name="T24" fmla="*/ 2147483647 w 1515"/>
              <a:gd name="T25" fmla="*/ 2147483647 h 880"/>
              <a:gd name="T26" fmla="*/ 2147483647 w 1515"/>
              <a:gd name="T27" fmla="*/ 2147483647 h 880"/>
              <a:gd name="T28" fmla="*/ 2147483647 w 1515"/>
              <a:gd name="T29" fmla="*/ 2147483647 h 88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515"/>
              <a:gd name="T46" fmla="*/ 0 h 880"/>
              <a:gd name="T47" fmla="*/ 1515 w 1515"/>
              <a:gd name="T48" fmla="*/ 880 h 880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515" h="880">
                <a:moveTo>
                  <a:pt x="0" y="880"/>
                </a:moveTo>
                <a:cubicBezTo>
                  <a:pt x="3" y="779"/>
                  <a:pt x="0" y="677"/>
                  <a:pt x="9" y="576"/>
                </a:cubicBezTo>
                <a:cubicBezTo>
                  <a:pt x="11" y="558"/>
                  <a:pt x="27" y="544"/>
                  <a:pt x="33" y="526"/>
                </a:cubicBezTo>
                <a:cubicBezTo>
                  <a:pt x="46" y="486"/>
                  <a:pt x="55" y="444"/>
                  <a:pt x="66" y="403"/>
                </a:cubicBezTo>
                <a:cubicBezTo>
                  <a:pt x="76" y="367"/>
                  <a:pt x="96" y="362"/>
                  <a:pt x="116" y="337"/>
                </a:cubicBezTo>
                <a:cubicBezTo>
                  <a:pt x="176" y="264"/>
                  <a:pt x="220" y="198"/>
                  <a:pt x="313" y="164"/>
                </a:cubicBezTo>
                <a:cubicBezTo>
                  <a:pt x="341" y="125"/>
                  <a:pt x="384" y="118"/>
                  <a:pt x="428" y="107"/>
                </a:cubicBezTo>
                <a:cubicBezTo>
                  <a:pt x="537" y="53"/>
                  <a:pt x="655" y="23"/>
                  <a:pt x="774" y="0"/>
                </a:cubicBezTo>
                <a:cubicBezTo>
                  <a:pt x="856" y="3"/>
                  <a:pt x="939" y="1"/>
                  <a:pt x="1021" y="8"/>
                </a:cubicBezTo>
                <a:cubicBezTo>
                  <a:pt x="1071" y="12"/>
                  <a:pt x="1102" y="47"/>
                  <a:pt x="1144" y="66"/>
                </a:cubicBezTo>
                <a:cubicBezTo>
                  <a:pt x="1179" y="82"/>
                  <a:pt x="1222" y="86"/>
                  <a:pt x="1259" y="98"/>
                </a:cubicBezTo>
                <a:cubicBezTo>
                  <a:pt x="1285" y="124"/>
                  <a:pt x="1345" y="161"/>
                  <a:pt x="1375" y="181"/>
                </a:cubicBezTo>
                <a:cubicBezTo>
                  <a:pt x="1388" y="190"/>
                  <a:pt x="1398" y="202"/>
                  <a:pt x="1408" y="214"/>
                </a:cubicBezTo>
                <a:cubicBezTo>
                  <a:pt x="1414" y="221"/>
                  <a:pt x="1417" y="232"/>
                  <a:pt x="1424" y="238"/>
                </a:cubicBezTo>
                <a:cubicBezTo>
                  <a:pt x="1435" y="247"/>
                  <a:pt x="1500" y="289"/>
                  <a:pt x="1515" y="296"/>
                </a:cubicBezTo>
              </a:path>
            </a:pathLst>
          </a:custGeom>
          <a:noFill/>
          <a:ln w="38100" cap="flat">
            <a:solidFill>
              <a:schemeClr val="bg1"/>
            </a:solidFill>
            <a:prstDash val="dash"/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24588" name="Oval 12"/>
          <p:cNvSpPr>
            <a:spLocks noChangeArrowheads="1"/>
          </p:cNvSpPr>
          <p:nvPr/>
        </p:nvSpPr>
        <p:spPr bwMode="auto">
          <a:xfrm>
            <a:off x="539750" y="4365625"/>
            <a:ext cx="3889375" cy="2232025"/>
          </a:xfrm>
          <a:prstGeom prst="ellipse">
            <a:avLst/>
          </a:prstGeom>
          <a:noFill/>
          <a:ln w="38100">
            <a:solidFill>
              <a:schemeClr val="bg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89" name="Rectangle 13"/>
          <p:cNvSpPr>
            <a:spLocks noChangeArrowheads="1"/>
          </p:cNvSpPr>
          <p:nvPr/>
        </p:nvSpPr>
        <p:spPr bwMode="auto">
          <a:xfrm>
            <a:off x="827088" y="4724400"/>
            <a:ext cx="36004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chemeClr val="bg1"/>
                </a:solidFill>
                <a:sym typeface="Homemade Apple" charset="0"/>
              </a:rPr>
              <a:t>Этот оператор позволяет сделать задержку в Х миллисекунд в выполнении программы</a:t>
            </a:r>
            <a:endParaRPr lang="ru-RU" sz="20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45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build="p"/>
      <p:bldP spid="24579" grpId="0" animBg="1"/>
      <p:bldP spid="24580" grpId="0" animBg="1"/>
      <p:bldP spid="24583" grpId="0"/>
      <p:bldP spid="24584" grpId="0"/>
      <p:bldP spid="24585" grpId="0" animBg="1"/>
      <p:bldP spid="24587" grpId="0" animBg="1"/>
      <p:bldP spid="2458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hape 86"/>
          <p:cNvSpPr txBox="1">
            <a:spLocks noGrp="1"/>
          </p:cNvSpPr>
          <p:nvPr>
            <p:ph type="title"/>
          </p:nvPr>
        </p:nvSpPr>
        <p:spPr>
          <a:xfrm>
            <a:off x="6227763" y="404813"/>
            <a:ext cx="2592387" cy="981075"/>
          </a:xfrm>
        </p:spPr>
        <p:txBody>
          <a:bodyPr/>
          <a:lstStyle/>
          <a:p>
            <a:pPr algn="ctr" eaLnBrk="1" hangingPunct="1">
              <a:spcBef>
                <a:spcPct val="0"/>
              </a:spcBef>
              <a:buClr>
                <a:srgbClr val="FFFFFF"/>
              </a:buClr>
              <a:buFont typeface="Homemade Apple" charset="0"/>
              <a:buNone/>
            </a:pPr>
            <a:r>
              <a:rPr lang="ru-RU" sz="2800" b="1" i="1" smtClean="0">
                <a:solidFill>
                  <a:srgbClr val="FFFFFF"/>
                </a:solidFill>
                <a:latin typeface="Arial" charset="0"/>
                <a:cs typeface="Arial" charset="0"/>
                <a:sym typeface="Homemade Apple" charset="0"/>
              </a:rPr>
              <a:t>Ответ</a:t>
            </a:r>
            <a:r>
              <a:rPr lang="ru-RU" sz="2800" i="1" smtClean="0">
                <a:solidFill>
                  <a:srgbClr val="FFFFFF"/>
                </a:solidFill>
                <a:latin typeface="Arial" charset="0"/>
                <a:cs typeface="Arial" charset="0"/>
                <a:sym typeface="Homemade Apple" charset="0"/>
              </a:rPr>
              <a:t>:</a:t>
            </a:r>
          </a:p>
        </p:txBody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1116013" y="908050"/>
            <a:ext cx="5184775" cy="4175125"/>
          </a:xfrm>
        </p:spPr>
        <p:txBody>
          <a:bodyPr/>
          <a:lstStyle/>
          <a:p>
            <a:pPr marL="457200" indent="-228600">
              <a:spcBef>
                <a:spcPct val="0"/>
              </a:spcBef>
            </a:pPr>
            <a:r>
              <a:rPr lang="en-US" sz="1800" b="1" smtClean="0">
                <a:solidFill>
                  <a:schemeClr val="bg1"/>
                </a:solidFill>
                <a:latin typeface="Arial" charset="0"/>
                <a:cs typeface="Arial" charset="0"/>
                <a:sym typeface="Raleway" charset="-52"/>
              </a:rPr>
              <a:t>program </a:t>
            </a:r>
            <a:r>
              <a:rPr lang="en-US" sz="1800" smtClean="0">
                <a:solidFill>
                  <a:schemeClr val="bg1"/>
                </a:solidFill>
                <a:latin typeface="Arial" charset="0"/>
                <a:cs typeface="Arial" charset="0"/>
                <a:sym typeface="Raleway" charset="-52"/>
              </a:rPr>
              <a:t>color;</a:t>
            </a:r>
          </a:p>
          <a:p>
            <a:pPr marL="457200" indent="-228600">
              <a:spcBef>
                <a:spcPct val="0"/>
              </a:spcBef>
            </a:pPr>
            <a:endParaRPr lang="en-US" sz="1800" smtClean="0">
              <a:solidFill>
                <a:schemeClr val="bg1"/>
              </a:solidFill>
              <a:latin typeface="Arial" charset="0"/>
              <a:cs typeface="Arial" charset="0"/>
              <a:sym typeface="Raleway" charset="-52"/>
            </a:endParaRPr>
          </a:p>
          <a:p>
            <a:pPr marL="457200" indent="-228600">
              <a:spcBef>
                <a:spcPct val="0"/>
              </a:spcBef>
            </a:pPr>
            <a:r>
              <a:rPr lang="en-US" sz="1800" b="1" smtClean="0">
                <a:solidFill>
                  <a:schemeClr val="bg1"/>
                </a:solidFill>
                <a:latin typeface="Arial" charset="0"/>
                <a:cs typeface="Arial" charset="0"/>
                <a:sym typeface="Raleway" charset="-52"/>
              </a:rPr>
              <a:t>uses </a:t>
            </a:r>
            <a:r>
              <a:rPr lang="en-US" sz="1800" smtClean="0">
                <a:solidFill>
                  <a:schemeClr val="bg1"/>
                </a:solidFill>
                <a:latin typeface="Arial" charset="0"/>
                <a:cs typeface="Arial" charset="0"/>
                <a:sym typeface="Raleway" charset="-52"/>
              </a:rPr>
              <a:t>GraphABC;</a:t>
            </a:r>
          </a:p>
          <a:p>
            <a:pPr marL="457200" indent="-228600">
              <a:spcBef>
                <a:spcPct val="0"/>
              </a:spcBef>
            </a:pPr>
            <a:r>
              <a:rPr lang="en-US" sz="1800" b="1" smtClean="0">
                <a:solidFill>
                  <a:schemeClr val="bg1"/>
                </a:solidFill>
                <a:latin typeface="Arial" charset="0"/>
                <a:cs typeface="Arial" charset="0"/>
                <a:sym typeface="Raleway" charset="-52"/>
              </a:rPr>
              <a:t>begin</a:t>
            </a:r>
          </a:p>
          <a:p>
            <a:pPr marL="457200" indent="-228600">
              <a:spcBef>
                <a:spcPct val="0"/>
              </a:spcBef>
            </a:pPr>
            <a:r>
              <a:rPr lang="en-US" sz="1800" smtClean="0">
                <a:solidFill>
                  <a:schemeClr val="bg1"/>
                </a:solidFill>
                <a:latin typeface="Arial" charset="0"/>
                <a:cs typeface="Arial" charset="0"/>
                <a:sym typeface="Raleway" charset="-52"/>
              </a:rPr>
              <a:t>SetWindowHeight(200);</a:t>
            </a:r>
          </a:p>
          <a:p>
            <a:pPr marL="457200" indent="-228600">
              <a:spcBef>
                <a:spcPct val="0"/>
              </a:spcBef>
            </a:pPr>
            <a:r>
              <a:rPr lang="en-US" sz="1800" smtClean="0">
                <a:solidFill>
                  <a:schemeClr val="bg1"/>
                </a:solidFill>
                <a:latin typeface="Arial" charset="0"/>
                <a:cs typeface="Arial" charset="0"/>
                <a:sym typeface="Raleway" charset="-52"/>
              </a:rPr>
              <a:t>SetWindowWidth(100);</a:t>
            </a:r>
          </a:p>
          <a:p>
            <a:pPr marL="457200" indent="-228600">
              <a:spcBef>
                <a:spcPct val="0"/>
              </a:spcBef>
            </a:pPr>
            <a:r>
              <a:rPr lang="en-US" sz="1800" smtClean="0">
                <a:solidFill>
                  <a:schemeClr val="bg1"/>
                </a:solidFill>
                <a:latin typeface="Arial" charset="0"/>
                <a:cs typeface="Arial" charset="0"/>
                <a:sym typeface="Raleway" charset="-52"/>
              </a:rPr>
              <a:t>ClearWindow(clSilver);</a:t>
            </a:r>
          </a:p>
          <a:p>
            <a:pPr marL="457200" indent="-228600">
              <a:spcBef>
                <a:spcPct val="0"/>
              </a:spcBef>
            </a:pPr>
            <a:r>
              <a:rPr lang="en-US" sz="1800" smtClean="0">
                <a:solidFill>
                  <a:schemeClr val="bg1"/>
                </a:solidFill>
                <a:latin typeface="Arial" charset="0"/>
                <a:cs typeface="Arial" charset="0"/>
                <a:sym typeface="Raleway" charset="-52"/>
              </a:rPr>
              <a:t>Sleep(1000);</a:t>
            </a:r>
          </a:p>
          <a:p>
            <a:pPr marL="457200" indent="-228600">
              <a:spcBef>
                <a:spcPct val="0"/>
              </a:spcBef>
            </a:pPr>
            <a:r>
              <a:rPr lang="en-US" sz="1800" smtClean="0">
                <a:solidFill>
                  <a:schemeClr val="bg1"/>
                </a:solidFill>
                <a:latin typeface="Arial" charset="0"/>
                <a:cs typeface="Arial" charset="0"/>
                <a:sym typeface="Raleway" charset="-52"/>
              </a:rPr>
              <a:t>ClearWindow(clRed);</a:t>
            </a:r>
          </a:p>
          <a:p>
            <a:pPr marL="457200" indent="-228600">
              <a:spcBef>
                <a:spcPct val="0"/>
              </a:spcBef>
            </a:pPr>
            <a:r>
              <a:rPr lang="en-US" sz="1800" smtClean="0">
                <a:solidFill>
                  <a:schemeClr val="bg1"/>
                </a:solidFill>
                <a:latin typeface="Arial" charset="0"/>
                <a:cs typeface="Arial" charset="0"/>
                <a:sym typeface="Raleway" charset="-52"/>
              </a:rPr>
              <a:t>Sleep(1000);</a:t>
            </a:r>
          </a:p>
          <a:p>
            <a:pPr marL="457200" indent="-228600">
              <a:spcBef>
                <a:spcPct val="0"/>
              </a:spcBef>
            </a:pPr>
            <a:r>
              <a:rPr lang="en-US" sz="1800" smtClean="0">
                <a:solidFill>
                  <a:schemeClr val="bg1"/>
                </a:solidFill>
                <a:latin typeface="Arial" charset="0"/>
                <a:cs typeface="Arial" charset="0"/>
                <a:sym typeface="Raleway" charset="-52"/>
              </a:rPr>
              <a:t>ClearWindow(clGreen);</a:t>
            </a:r>
          </a:p>
          <a:p>
            <a:pPr marL="457200" indent="-228600">
              <a:spcBef>
                <a:spcPct val="0"/>
              </a:spcBef>
            </a:pPr>
            <a:r>
              <a:rPr lang="en-US" sz="1800" smtClean="0">
                <a:solidFill>
                  <a:schemeClr val="bg1"/>
                </a:solidFill>
                <a:latin typeface="Arial" charset="0"/>
                <a:cs typeface="Arial" charset="0"/>
                <a:sym typeface="Raleway" charset="-52"/>
              </a:rPr>
              <a:t>Sleep(1000);</a:t>
            </a:r>
          </a:p>
          <a:p>
            <a:pPr marL="457200" indent="-228600">
              <a:spcBef>
                <a:spcPct val="0"/>
              </a:spcBef>
            </a:pPr>
            <a:r>
              <a:rPr lang="en-US" sz="1800" smtClean="0">
                <a:solidFill>
                  <a:schemeClr val="bg1"/>
                </a:solidFill>
                <a:latin typeface="Arial" charset="0"/>
                <a:cs typeface="Arial" charset="0"/>
                <a:sym typeface="Raleway" charset="-52"/>
              </a:rPr>
              <a:t>ClearWindow(clBrown);</a:t>
            </a:r>
          </a:p>
          <a:p>
            <a:pPr marL="457200" indent="-228600">
              <a:spcBef>
                <a:spcPct val="0"/>
              </a:spcBef>
            </a:pPr>
            <a:r>
              <a:rPr lang="en-US" sz="1800" b="1" smtClean="0">
                <a:solidFill>
                  <a:schemeClr val="bg1"/>
                </a:solidFill>
                <a:latin typeface="Arial" charset="0"/>
                <a:cs typeface="Arial" charset="0"/>
                <a:sym typeface="Raleway" charset="-52"/>
              </a:rPr>
              <a:t>end</a:t>
            </a:r>
            <a:r>
              <a:rPr lang="en-US" sz="1800" smtClean="0">
                <a:solidFill>
                  <a:schemeClr val="bg1"/>
                </a:solidFill>
                <a:latin typeface="Arial" charset="0"/>
                <a:cs typeface="Arial" charset="0"/>
                <a:sym typeface="Raleway" charset="-52"/>
              </a:rPr>
              <a:t>.</a:t>
            </a:r>
            <a:endParaRPr lang="ru-RU" sz="1800" smtClean="0">
              <a:solidFill>
                <a:schemeClr val="bg1"/>
              </a:solidFill>
              <a:latin typeface="Arial" charset="0"/>
              <a:cs typeface="Arial" charset="0"/>
              <a:sym typeface="Raleway" charset="-52"/>
            </a:endParaRPr>
          </a:p>
        </p:txBody>
      </p:sp>
      <p:sp>
        <p:nvSpPr>
          <p:cNvPr id="22532" name="Shape 225"/>
          <p:cNvSpPr>
            <a:spLocks/>
          </p:cNvSpPr>
          <p:nvPr/>
        </p:nvSpPr>
        <p:spPr bwMode="auto">
          <a:xfrm>
            <a:off x="611188" y="692150"/>
            <a:ext cx="5905500" cy="5329238"/>
          </a:xfrm>
          <a:custGeom>
            <a:avLst/>
            <a:gdLst>
              <a:gd name="T0" fmla="*/ 2147483647 w 143434"/>
              <a:gd name="T1" fmla="*/ 2147483647 h 111665"/>
              <a:gd name="T2" fmla="*/ 2147483647 w 143434"/>
              <a:gd name="T3" fmla="*/ 2147483647 h 111665"/>
              <a:gd name="T4" fmla="*/ 2147483647 w 143434"/>
              <a:gd name="T5" fmla="*/ 2147483647 h 111665"/>
              <a:gd name="T6" fmla="*/ 2147483647 w 143434"/>
              <a:gd name="T7" fmla="*/ 2147483647 h 111665"/>
              <a:gd name="T8" fmla="*/ 2147483647 w 143434"/>
              <a:gd name="T9" fmla="*/ 2147483647 h 111665"/>
              <a:gd name="T10" fmla="*/ 2147483647 w 143434"/>
              <a:gd name="T11" fmla="*/ 2147483647 h 111665"/>
              <a:gd name="T12" fmla="*/ 2147483647 w 143434"/>
              <a:gd name="T13" fmla="*/ 2147483647 h 111665"/>
              <a:gd name="T14" fmla="*/ 2147483647 w 143434"/>
              <a:gd name="T15" fmla="*/ 0 h 111665"/>
              <a:gd name="T16" fmla="*/ 2147483647 w 143434"/>
              <a:gd name="T17" fmla="*/ 2147483647 h 111665"/>
              <a:gd name="T18" fmla="*/ 781614575 w 143434"/>
              <a:gd name="T19" fmla="*/ 2147483647 h 111665"/>
              <a:gd name="T20" fmla="*/ 2861430 w 143434"/>
              <a:gd name="T21" fmla="*/ 2147483647 h 111665"/>
              <a:gd name="T22" fmla="*/ 198282076 w 143434"/>
              <a:gd name="T23" fmla="*/ 2147483647 h 111665"/>
              <a:gd name="T24" fmla="*/ 2147483647 w 143434"/>
              <a:gd name="T25" fmla="*/ 2147483647 h 111665"/>
              <a:gd name="T26" fmla="*/ 2147483647 w 143434"/>
              <a:gd name="T27" fmla="*/ 2147483647 h 111665"/>
              <a:gd name="T28" fmla="*/ 2147483647 w 143434"/>
              <a:gd name="T29" fmla="*/ 2147483647 h 111665"/>
              <a:gd name="T30" fmla="*/ 2147483647 w 143434"/>
              <a:gd name="T31" fmla="*/ 2147483647 h 111665"/>
              <a:gd name="T32" fmla="*/ 2147483647 w 143434"/>
              <a:gd name="T33" fmla="*/ 2147483647 h 111665"/>
              <a:gd name="T34" fmla="*/ 2147483647 w 143434"/>
              <a:gd name="T35" fmla="*/ 2147483647 h 111665"/>
              <a:gd name="T36" fmla="*/ 2147483647 w 143434"/>
              <a:gd name="T37" fmla="*/ 2147483647 h 111665"/>
              <a:gd name="T38" fmla="*/ 2147483647 w 143434"/>
              <a:gd name="T39" fmla="*/ 2147483647 h 111665"/>
              <a:gd name="T40" fmla="*/ 2147483647 w 143434"/>
              <a:gd name="T41" fmla="*/ 0 h 111665"/>
              <a:gd name="T42" fmla="*/ 2147483647 w 143434"/>
              <a:gd name="T43" fmla="*/ 2147483647 h 111665"/>
              <a:gd name="T44" fmla="*/ 2147483647 w 143434"/>
              <a:gd name="T45" fmla="*/ 2147483647 h 111665"/>
              <a:gd name="T46" fmla="*/ 2147483647 w 143434"/>
              <a:gd name="T47" fmla="*/ 2147483647 h 111665"/>
              <a:gd name="T48" fmla="*/ 2147483647 w 143434"/>
              <a:gd name="T49" fmla="*/ 2147483647 h 111665"/>
              <a:gd name="T50" fmla="*/ 2147483647 w 143434"/>
              <a:gd name="T51" fmla="*/ 2147483647 h 111665"/>
              <a:gd name="T52" fmla="*/ 2147483647 w 143434"/>
              <a:gd name="T53" fmla="*/ 2147483647 h 111665"/>
              <a:gd name="T54" fmla="*/ 2147483647 w 143434"/>
              <a:gd name="T55" fmla="*/ 2147483647 h 111665"/>
              <a:gd name="T56" fmla="*/ 2147483647 w 143434"/>
              <a:gd name="T57" fmla="*/ 2147483647 h 111665"/>
              <a:gd name="T58" fmla="*/ 2147483647 w 143434"/>
              <a:gd name="T59" fmla="*/ 2147483647 h 111665"/>
              <a:gd name="T60" fmla="*/ 2147483647 w 143434"/>
              <a:gd name="T61" fmla="*/ 2147483647 h 111665"/>
              <a:gd name="T62" fmla="*/ 2147483647 w 143434"/>
              <a:gd name="T63" fmla="*/ 2147483647 h 111665"/>
              <a:gd name="T64" fmla="*/ 2147483647 w 143434"/>
              <a:gd name="T65" fmla="*/ 2147483647 h 111665"/>
              <a:gd name="T66" fmla="*/ 2147483647 w 143434"/>
              <a:gd name="T67" fmla="*/ 2147483647 h 111665"/>
              <a:gd name="T68" fmla="*/ 2147483647 w 143434"/>
              <a:gd name="T69" fmla="*/ 2147483647 h 111665"/>
              <a:gd name="T70" fmla="*/ 2147483647 w 143434"/>
              <a:gd name="T71" fmla="*/ 2147483647 h 111665"/>
              <a:gd name="T72" fmla="*/ 2147483647 w 143434"/>
              <a:gd name="T73" fmla="*/ 2147483647 h 111665"/>
              <a:gd name="T74" fmla="*/ 2147483647 w 143434"/>
              <a:gd name="T75" fmla="*/ 2147483647 h 111665"/>
              <a:gd name="T76" fmla="*/ 2147483647 w 143434"/>
              <a:gd name="T77" fmla="*/ 2147483647 h 111665"/>
              <a:gd name="T78" fmla="*/ 2147483647 w 143434"/>
              <a:gd name="T79" fmla="*/ 2147483647 h 111665"/>
              <a:gd name="T80" fmla="*/ 2147483647 w 143434"/>
              <a:gd name="T81" fmla="*/ 2147483647 h 111665"/>
              <a:gd name="T82" fmla="*/ 2147483647 w 143434"/>
              <a:gd name="T83" fmla="*/ 2147483647 h 111665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143434"/>
              <a:gd name="T127" fmla="*/ 0 h 111665"/>
              <a:gd name="T128" fmla="*/ 143434 w 143434"/>
              <a:gd name="T129" fmla="*/ 111665 h 111665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143434" h="111665" extrusionOk="0">
                <a:moveTo>
                  <a:pt x="71751" y="2308"/>
                </a:moveTo>
                <a:lnTo>
                  <a:pt x="71887" y="2376"/>
                </a:lnTo>
                <a:lnTo>
                  <a:pt x="72091" y="2444"/>
                </a:lnTo>
                <a:lnTo>
                  <a:pt x="72159" y="2647"/>
                </a:lnTo>
                <a:lnTo>
                  <a:pt x="72226" y="2783"/>
                </a:lnTo>
                <a:lnTo>
                  <a:pt x="72159" y="2987"/>
                </a:lnTo>
                <a:lnTo>
                  <a:pt x="72091" y="3190"/>
                </a:lnTo>
                <a:lnTo>
                  <a:pt x="71887" y="3258"/>
                </a:lnTo>
                <a:lnTo>
                  <a:pt x="71751" y="3326"/>
                </a:lnTo>
                <a:lnTo>
                  <a:pt x="71548" y="3258"/>
                </a:lnTo>
                <a:lnTo>
                  <a:pt x="71344" y="3190"/>
                </a:lnTo>
                <a:lnTo>
                  <a:pt x="71276" y="2987"/>
                </a:lnTo>
                <a:lnTo>
                  <a:pt x="71208" y="2783"/>
                </a:lnTo>
                <a:lnTo>
                  <a:pt x="71276" y="2647"/>
                </a:lnTo>
                <a:lnTo>
                  <a:pt x="71344" y="2444"/>
                </a:lnTo>
                <a:lnTo>
                  <a:pt x="71548" y="2376"/>
                </a:lnTo>
                <a:lnTo>
                  <a:pt x="71751" y="2308"/>
                </a:lnTo>
                <a:close/>
                <a:moveTo>
                  <a:pt x="137528" y="5906"/>
                </a:moveTo>
                <a:lnTo>
                  <a:pt x="137596" y="5974"/>
                </a:lnTo>
                <a:lnTo>
                  <a:pt x="137596" y="89604"/>
                </a:lnTo>
                <a:lnTo>
                  <a:pt x="5906" y="89604"/>
                </a:lnTo>
                <a:lnTo>
                  <a:pt x="5906" y="5974"/>
                </a:lnTo>
                <a:lnTo>
                  <a:pt x="5906" y="5906"/>
                </a:lnTo>
                <a:close/>
                <a:moveTo>
                  <a:pt x="3530" y="0"/>
                </a:moveTo>
                <a:lnTo>
                  <a:pt x="3191" y="68"/>
                </a:lnTo>
                <a:lnTo>
                  <a:pt x="2444" y="339"/>
                </a:lnTo>
                <a:lnTo>
                  <a:pt x="1766" y="679"/>
                </a:lnTo>
                <a:lnTo>
                  <a:pt x="1155" y="1154"/>
                </a:lnTo>
                <a:lnTo>
                  <a:pt x="679" y="1765"/>
                </a:lnTo>
                <a:lnTo>
                  <a:pt x="272" y="2444"/>
                </a:lnTo>
                <a:lnTo>
                  <a:pt x="69" y="3190"/>
                </a:lnTo>
                <a:lnTo>
                  <a:pt x="1" y="3598"/>
                </a:lnTo>
                <a:lnTo>
                  <a:pt x="1" y="4005"/>
                </a:lnTo>
                <a:lnTo>
                  <a:pt x="1" y="91572"/>
                </a:lnTo>
                <a:lnTo>
                  <a:pt x="1" y="91979"/>
                </a:lnTo>
                <a:lnTo>
                  <a:pt x="69" y="92319"/>
                </a:lnTo>
                <a:lnTo>
                  <a:pt x="272" y="93065"/>
                </a:lnTo>
                <a:lnTo>
                  <a:pt x="679" y="93744"/>
                </a:lnTo>
                <a:lnTo>
                  <a:pt x="1155" y="94355"/>
                </a:lnTo>
                <a:lnTo>
                  <a:pt x="1766" y="94830"/>
                </a:lnTo>
                <a:lnTo>
                  <a:pt x="2444" y="95238"/>
                </a:lnTo>
                <a:lnTo>
                  <a:pt x="3191" y="95441"/>
                </a:lnTo>
                <a:lnTo>
                  <a:pt x="3530" y="95509"/>
                </a:lnTo>
                <a:lnTo>
                  <a:pt x="139904" y="95509"/>
                </a:lnTo>
                <a:lnTo>
                  <a:pt x="140311" y="95441"/>
                </a:lnTo>
                <a:lnTo>
                  <a:pt x="141058" y="95238"/>
                </a:lnTo>
                <a:lnTo>
                  <a:pt x="141737" y="94830"/>
                </a:lnTo>
                <a:lnTo>
                  <a:pt x="142280" y="94355"/>
                </a:lnTo>
                <a:lnTo>
                  <a:pt x="142755" y="93744"/>
                </a:lnTo>
                <a:lnTo>
                  <a:pt x="143162" y="93065"/>
                </a:lnTo>
                <a:lnTo>
                  <a:pt x="143366" y="92319"/>
                </a:lnTo>
                <a:lnTo>
                  <a:pt x="143434" y="91979"/>
                </a:lnTo>
                <a:lnTo>
                  <a:pt x="143434" y="91572"/>
                </a:lnTo>
                <a:lnTo>
                  <a:pt x="143434" y="4005"/>
                </a:lnTo>
                <a:lnTo>
                  <a:pt x="143434" y="3598"/>
                </a:lnTo>
                <a:lnTo>
                  <a:pt x="143366" y="3190"/>
                </a:lnTo>
                <a:lnTo>
                  <a:pt x="143162" y="2444"/>
                </a:lnTo>
                <a:lnTo>
                  <a:pt x="142755" y="1765"/>
                </a:lnTo>
                <a:lnTo>
                  <a:pt x="142280" y="1154"/>
                </a:lnTo>
                <a:lnTo>
                  <a:pt x="141737" y="679"/>
                </a:lnTo>
                <a:lnTo>
                  <a:pt x="141058" y="339"/>
                </a:lnTo>
                <a:lnTo>
                  <a:pt x="140311" y="68"/>
                </a:lnTo>
                <a:lnTo>
                  <a:pt x="139904" y="0"/>
                </a:lnTo>
                <a:close/>
                <a:moveTo>
                  <a:pt x="55324" y="95713"/>
                </a:moveTo>
                <a:lnTo>
                  <a:pt x="55052" y="98971"/>
                </a:lnTo>
                <a:lnTo>
                  <a:pt x="54713" y="102297"/>
                </a:lnTo>
                <a:lnTo>
                  <a:pt x="54374" y="105284"/>
                </a:lnTo>
                <a:lnTo>
                  <a:pt x="53966" y="107388"/>
                </a:lnTo>
                <a:lnTo>
                  <a:pt x="53763" y="108203"/>
                </a:lnTo>
                <a:lnTo>
                  <a:pt x="53627" y="108746"/>
                </a:lnTo>
                <a:lnTo>
                  <a:pt x="53423" y="109153"/>
                </a:lnTo>
                <a:lnTo>
                  <a:pt x="53220" y="109357"/>
                </a:lnTo>
                <a:lnTo>
                  <a:pt x="52677" y="109493"/>
                </a:lnTo>
                <a:lnTo>
                  <a:pt x="51794" y="109696"/>
                </a:lnTo>
                <a:lnTo>
                  <a:pt x="49690" y="110036"/>
                </a:lnTo>
                <a:lnTo>
                  <a:pt x="48061" y="110307"/>
                </a:lnTo>
                <a:lnTo>
                  <a:pt x="47450" y="110443"/>
                </a:lnTo>
                <a:lnTo>
                  <a:pt x="47110" y="110511"/>
                </a:lnTo>
                <a:lnTo>
                  <a:pt x="47042" y="110579"/>
                </a:lnTo>
                <a:lnTo>
                  <a:pt x="47042" y="110783"/>
                </a:lnTo>
                <a:lnTo>
                  <a:pt x="47110" y="110850"/>
                </a:lnTo>
                <a:lnTo>
                  <a:pt x="47585" y="110918"/>
                </a:lnTo>
                <a:lnTo>
                  <a:pt x="48400" y="110986"/>
                </a:lnTo>
                <a:lnTo>
                  <a:pt x="51387" y="111054"/>
                </a:lnTo>
                <a:lnTo>
                  <a:pt x="56071" y="111122"/>
                </a:lnTo>
                <a:lnTo>
                  <a:pt x="87092" y="111122"/>
                </a:lnTo>
                <a:lnTo>
                  <a:pt x="91708" y="111054"/>
                </a:lnTo>
                <a:lnTo>
                  <a:pt x="94695" y="110986"/>
                </a:lnTo>
                <a:lnTo>
                  <a:pt x="95578" y="110918"/>
                </a:lnTo>
                <a:lnTo>
                  <a:pt x="96053" y="110850"/>
                </a:lnTo>
                <a:lnTo>
                  <a:pt x="96121" y="110783"/>
                </a:lnTo>
                <a:lnTo>
                  <a:pt x="96121" y="110579"/>
                </a:lnTo>
                <a:lnTo>
                  <a:pt x="96053" y="110511"/>
                </a:lnTo>
                <a:lnTo>
                  <a:pt x="95713" y="110443"/>
                </a:lnTo>
                <a:lnTo>
                  <a:pt x="95102" y="110307"/>
                </a:lnTo>
                <a:lnTo>
                  <a:pt x="93473" y="110036"/>
                </a:lnTo>
                <a:lnTo>
                  <a:pt x="91369" y="109696"/>
                </a:lnTo>
                <a:lnTo>
                  <a:pt x="90487" y="109493"/>
                </a:lnTo>
                <a:lnTo>
                  <a:pt x="89943" y="109357"/>
                </a:lnTo>
                <a:lnTo>
                  <a:pt x="89740" y="109153"/>
                </a:lnTo>
                <a:lnTo>
                  <a:pt x="89536" y="108746"/>
                </a:lnTo>
                <a:lnTo>
                  <a:pt x="89333" y="108203"/>
                </a:lnTo>
                <a:lnTo>
                  <a:pt x="89197" y="107388"/>
                </a:lnTo>
                <a:lnTo>
                  <a:pt x="88789" y="105284"/>
                </a:lnTo>
                <a:lnTo>
                  <a:pt x="88382" y="102297"/>
                </a:lnTo>
                <a:lnTo>
                  <a:pt x="88043" y="98971"/>
                </a:lnTo>
                <a:lnTo>
                  <a:pt x="87839" y="95713"/>
                </a:lnTo>
                <a:close/>
                <a:moveTo>
                  <a:pt x="47450" y="111054"/>
                </a:moveTo>
                <a:lnTo>
                  <a:pt x="47450" y="111122"/>
                </a:lnTo>
                <a:lnTo>
                  <a:pt x="47450" y="111393"/>
                </a:lnTo>
                <a:lnTo>
                  <a:pt x="47518" y="111461"/>
                </a:lnTo>
                <a:lnTo>
                  <a:pt x="48807" y="111529"/>
                </a:lnTo>
                <a:lnTo>
                  <a:pt x="52473" y="111597"/>
                </a:lnTo>
                <a:lnTo>
                  <a:pt x="62384" y="111665"/>
                </a:lnTo>
                <a:lnTo>
                  <a:pt x="80779" y="111665"/>
                </a:lnTo>
                <a:lnTo>
                  <a:pt x="90622" y="111597"/>
                </a:lnTo>
                <a:lnTo>
                  <a:pt x="94356" y="111529"/>
                </a:lnTo>
                <a:lnTo>
                  <a:pt x="95646" y="111461"/>
                </a:lnTo>
                <a:lnTo>
                  <a:pt x="95713" y="111393"/>
                </a:lnTo>
                <a:lnTo>
                  <a:pt x="95713" y="111122"/>
                </a:lnTo>
                <a:lnTo>
                  <a:pt x="95646" y="111054"/>
                </a:lnTo>
                <a:lnTo>
                  <a:pt x="94084" y="111122"/>
                </a:lnTo>
                <a:lnTo>
                  <a:pt x="91233" y="111190"/>
                </a:lnTo>
                <a:lnTo>
                  <a:pt x="80847" y="111258"/>
                </a:lnTo>
                <a:lnTo>
                  <a:pt x="62316" y="111258"/>
                </a:lnTo>
                <a:lnTo>
                  <a:pt x="51930" y="111190"/>
                </a:lnTo>
                <a:lnTo>
                  <a:pt x="49079" y="111122"/>
                </a:lnTo>
                <a:lnTo>
                  <a:pt x="47518" y="111054"/>
                </a:lnTo>
                <a:close/>
              </a:path>
            </a:pathLst>
          </a:custGeom>
          <a:solidFill>
            <a:srgbClr val="FFFFFF"/>
          </a:solidFill>
          <a:ln w="19050" cap="flat" cmpd="sng">
            <a:solidFill>
              <a:srgbClr val="D9D9D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/>
          <a:lstStyle/>
          <a:p>
            <a:endParaRPr lang="ru-RU"/>
          </a:p>
        </p:txBody>
      </p:sp>
      <p:sp>
        <p:nvSpPr>
          <p:cNvPr id="22533" name="Shape 100"/>
          <p:cNvSpPr txBox="1">
            <a:spLocks/>
          </p:cNvSpPr>
          <p:nvPr/>
        </p:nvSpPr>
        <p:spPr bwMode="auto">
          <a:xfrm>
            <a:off x="4356100" y="5445125"/>
            <a:ext cx="4319588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algn="r">
              <a:buClr>
                <a:srgbClr val="FFFFFF"/>
              </a:buClr>
              <a:buFont typeface="Raleway" charset="-52"/>
              <a:buNone/>
            </a:pPr>
            <a:r>
              <a:rPr lang="ru-RU" sz="1800">
                <a:solidFill>
                  <a:srgbClr val="FFFFFF"/>
                </a:solidFill>
                <a:latin typeface="Raleway" charset="-52"/>
                <a:sym typeface="Raleway" charset="-52"/>
              </a:rPr>
              <a:t>Можно использовать любые цвета!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8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8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8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build="p"/>
      <p:bldP spid="22532" grpId="0" animBg="1"/>
      <p:bldP spid="225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hape 60"/>
          <p:cNvSpPr txBox="1">
            <a:spLocks/>
          </p:cNvSpPr>
          <p:nvPr/>
        </p:nvSpPr>
        <p:spPr bwMode="auto">
          <a:xfrm>
            <a:off x="755650" y="260350"/>
            <a:ext cx="7578725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 anchor="ctr"/>
          <a:lstStyle/>
          <a:p>
            <a:pPr algn="ctr">
              <a:buClr>
                <a:srgbClr val="FFFFFF"/>
              </a:buClr>
              <a:buFont typeface="Homemade Apple" charset="0"/>
              <a:buNone/>
            </a:pPr>
            <a:r>
              <a:rPr lang="ru-RU" sz="2800" b="1" i="1">
                <a:solidFill>
                  <a:srgbClr val="FFFFFF"/>
                </a:solidFill>
                <a:sym typeface="Homemade Apple" charset="0"/>
              </a:rPr>
              <a:t>3. Прямоугольник и овал</a:t>
            </a:r>
          </a:p>
        </p:txBody>
      </p:sp>
      <p:sp>
        <p:nvSpPr>
          <p:cNvPr id="20484" name="Shape 61"/>
          <p:cNvSpPr txBox="1">
            <a:spLocks noChangeArrowheads="1"/>
          </p:cNvSpPr>
          <p:nvPr/>
        </p:nvSpPr>
        <p:spPr bwMode="auto">
          <a:xfrm>
            <a:off x="250825" y="1196975"/>
            <a:ext cx="4681538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>
              <a:spcBef>
                <a:spcPts val="600"/>
              </a:spcBef>
            </a:pPr>
            <a:r>
              <a:rPr lang="ru-RU" sz="2400" b="1">
                <a:solidFill>
                  <a:srgbClr val="FFFFFF"/>
                </a:solidFill>
                <a:latin typeface="MingLiU-ExtB" pitchFamily="18" charset="-120"/>
                <a:sym typeface="Raleway" charset="-52"/>
              </a:rPr>
              <a:t>При помощи </a:t>
            </a:r>
            <a:r>
              <a:rPr lang="en-US" sz="2400" b="1">
                <a:solidFill>
                  <a:srgbClr val="FFFFFF"/>
                </a:solidFill>
                <a:latin typeface="MingLiU-ExtB" pitchFamily="18" charset="-120"/>
                <a:sym typeface="Raleway" charset="-52"/>
              </a:rPr>
              <a:t>Pascal </a:t>
            </a:r>
            <a:r>
              <a:rPr lang="ru-RU" sz="2400" b="1">
                <a:solidFill>
                  <a:srgbClr val="FFFFFF"/>
                </a:solidFill>
                <a:latin typeface="MingLiU-ExtB" pitchFamily="18" charset="-120"/>
                <a:sym typeface="Raleway" charset="-52"/>
              </a:rPr>
              <a:t>можно рисовать простые фигуры и строить из них более сложные.</a:t>
            </a:r>
            <a:r>
              <a:rPr lang="ru-RU" sz="2400" b="1" i="1">
                <a:solidFill>
                  <a:srgbClr val="FFFFFF"/>
                </a:solidFill>
                <a:latin typeface="MingLiU-ExtB" pitchFamily="18" charset="-120"/>
                <a:sym typeface="Raleway" charset="-52"/>
              </a:rPr>
              <a:t>  </a:t>
            </a:r>
          </a:p>
        </p:txBody>
      </p:sp>
      <p:sp>
        <p:nvSpPr>
          <p:cNvPr id="20485" name="Shape 61"/>
          <p:cNvSpPr txBox="1">
            <a:spLocks noChangeArrowheads="1"/>
          </p:cNvSpPr>
          <p:nvPr/>
        </p:nvSpPr>
        <p:spPr bwMode="auto">
          <a:xfrm>
            <a:off x="5076825" y="1412875"/>
            <a:ext cx="3827463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algn="r">
              <a:spcBef>
                <a:spcPts val="600"/>
              </a:spcBef>
            </a:pPr>
            <a:r>
              <a:rPr lang="ru-RU" sz="2400" b="1">
                <a:solidFill>
                  <a:srgbClr val="FFFFFF"/>
                </a:solidFill>
                <a:latin typeface="MingLiU-ExtB" pitchFamily="18" charset="-120"/>
                <a:sym typeface="Raleway" charset="-52"/>
              </a:rPr>
              <a:t>Это помогут сделать следующие команды:</a:t>
            </a:r>
            <a:endParaRPr lang="ru-RU" sz="2400" b="1" i="1">
              <a:solidFill>
                <a:srgbClr val="FFFFFF"/>
              </a:solidFill>
              <a:latin typeface="MingLiU-ExtB" pitchFamily="18" charset="-120"/>
              <a:sym typeface="Raleway" charset="-52"/>
            </a:endParaRPr>
          </a:p>
        </p:txBody>
      </p:sp>
      <p:sp>
        <p:nvSpPr>
          <p:cNvPr id="24580" name="AutoShape 7"/>
          <p:cNvSpPr>
            <a:spLocks noChangeArrowheads="1"/>
          </p:cNvSpPr>
          <p:nvPr/>
        </p:nvSpPr>
        <p:spPr bwMode="auto">
          <a:xfrm>
            <a:off x="250825" y="2852738"/>
            <a:ext cx="8569325" cy="3744912"/>
          </a:xfrm>
          <a:prstGeom prst="roundRect">
            <a:avLst>
              <a:gd name="adj" fmla="val 16667"/>
            </a:avLst>
          </a:prstGeom>
          <a:solidFill>
            <a:srgbClr val="0BBFE9">
              <a:alpha val="36078"/>
            </a:srgbClr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ts val="600"/>
              </a:spcBef>
            </a:pPr>
            <a:endParaRPr lang="ru-RU" sz="2000" b="1">
              <a:solidFill>
                <a:schemeClr val="bg1"/>
              </a:solidFill>
              <a:sym typeface="Raleway" charset="-52"/>
            </a:endParaRPr>
          </a:p>
        </p:txBody>
      </p:sp>
      <p:sp>
        <p:nvSpPr>
          <p:cNvPr id="20488" name="Shape 81"/>
          <p:cNvSpPr txBox="1">
            <a:spLocks/>
          </p:cNvSpPr>
          <p:nvPr/>
        </p:nvSpPr>
        <p:spPr bwMode="auto">
          <a:xfrm>
            <a:off x="395288" y="2781300"/>
            <a:ext cx="8496300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eaLnBrk="0" hangingPunct="0"/>
            <a:r>
              <a:rPr lang="ru-RU" sz="2400" b="1">
                <a:solidFill>
                  <a:schemeClr val="bg1"/>
                </a:solidFill>
                <a:sym typeface="Homemade Apple" charset="0"/>
              </a:rPr>
              <a:t>Rectangle(x1,y1,x2,y2)</a:t>
            </a:r>
            <a:r>
              <a:rPr lang="ru-RU" sz="2400">
                <a:solidFill>
                  <a:schemeClr val="bg1"/>
                </a:solidFill>
                <a:sym typeface="Homemade Apple" charset="0"/>
              </a:rPr>
              <a:t> - рисует контур </a:t>
            </a:r>
            <a:r>
              <a:rPr lang="ru-RU" sz="2400" b="1">
                <a:solidFill>
                  <a:schemeClr val="bg1"/>
                </a:solidFill>
                <a:sym typeface="Homemade Apple" charset="0"/>
              </a:rPr>
              <a:t>прямоугольника </a:t>
            </a:r>
            <a:r>
              <a:rPr lang="ru-RU" sz="2400">
                <a:solidFill>
                  <a:schemeClr val="bg1"/>
                </a:solidFill>
                <a:sym typeface="Homemade Apple" charset="0"/>
              </a:rPr>
              <a:t>со сторонами параллельными сторонам экрана. Точки с координатами (x1, y1) и (x2, y2) определяют диагональные вершины прямоугольника.</a:t>
            </a:r>
          </a:p>
          <a:p>
            <a:pPr eaLnBrk="0" hangingPunct="0"/>
            <a:r>
              <a:rPr lang="ru-RU" sz="2400" b="1">
                <a:solidFill>
                  <a:schemeClr val="bg1"/>
                </a:solidFill>
                <a:sym typeface="Homemade Apple" charset="0"/>
              </a:rPr>
              <a:t>Circle(x,y, radius)</a:t>
            </a:r>
            <a:r>
              <a:rPr lang="ru-RU" sz="2400">
                <a:solidFill>
                  <a:schemeClr val="bg1"/>
                </a:solidFill>
                <a:sym typeface="Homemade Apple" charset="0"/>
              </a:rPr>
              <a:t> - рисует </a:t>
            </a:r>
            <a:r>
              <a:rPr lang="ru-RU" sz="2400" b="1">
                <a:solidFill>
                  <a:schemeClr val="bg1"/>
                </a:solidFill>
                <a:sym typeface="Homemade Apple" charset="0"/>
              </a:rPr>
              <a:t>окружность </a:t>
            </a:r>
            <a:r>
              <a:rPr lang="ru-RU" sz="2400">
                <a:solidFill>
                  <a:schemeClr val="bg1"/>
                </a:solidFill>
                <a:sym typeface="Homemade Apple" charset="0"/>
              </a:rPr>
              <a:t>с центром в точке с координатами (x,y) и радиусом radius.</a:t>
            </a:r>
          </a:p>
          <a:p>
            <a:pPr eaLnBrk="0" hangingPunct="0"/>
            <a:r>
              <a:rPr lang="ru-RU" sz="2400" b="1">
                <a:solidFill>
                  <a:schemeClr val="bg1"/>
                </a:solidFill>
                <a:sym typeface="Homemade Apple" charset="0"/>
              </a:rPr>
              <a:t>FloodFill(x,y,color)</a:t>
            </a:r>
            <a:r>
              <a:rPr lang="ru-RU" sz="2400">
                <a:solidFill>
                  <a:schemeClr val="bg1"/>
                </a:solidFill>
                <a:sym typeface="Homemade Apple" charset="0"/>
              </a:rPr>
              <a:t> - </a:t>
            </a:r>
            <a:r>
              <a:rPr lang="ru-RU" sz="2400" b="1">
                <a:solidFill>
                  <a:schemeClr val="bg1"/>
                </a:solidFill>
                <a:sym typeface="Homemade Apple" charset="0"/>
              </a:rPr>
              <a:t>заливает </a:t>
            </a:r>
            <a:r>
              <a:rPr lang="ru-RU" sz="2400">
                <a:solidFill>
                  <a:schemeClr val="bg1"/>
                </a:solidFill>
                <a:sym typeface="Homemade Apple" charset="0"/>
              </a:rPr>
              <a:t>область одного цвета цветом color, начиная с точки (x,y).</a:t>
            </a:r>
            <a:br>
              <a:rPr lang="ru-RU" sz="2400">
                <a:solidFill>
                  <a:schemeClr val="bg1"/>
                </a:solidFill>
                <a:sym typeface="Homemade Apple" charset="0"/>
              </a:rPr>
            </a:br>
            <a:r>
              <a:rPr lang="ru-RU" sz="2400" b="1">
                <a:solidFill>
                  <a:schemeClr val="bg1"/>
                </a:solidFill>
                <a:sym typeface="Homemade Apple" charset="0"/>
              </a:rPr>
              <a:t>SetPenWidth(w)</a:t>
            </a:r>
            <a:r>
              <a:rPr lang="ru-RU" sz="2400">
                <a:solidFill>
                  <a:schemeClr val="bg1"/>
                </a:solidFill>
                <a:sym typeface="Homemade Apple" charset="0"/>
              </a:rPr>
              <a:t> - устанавливает ширину пера, равную w пикселам.</a:t>
            </a:r>
          </a:p>
        </p:txBody>
      </p:sp>
      <p:sp>
        <p:nvSpPr>
          <p:cNvPr id="20490" name="Freeform 10"/>
          <p:cNvSpPr>
            <a:spLocks/>
          </p:cNvSpPr>
          <p:nvPr/>
        </p:nvSpPr>
        <p:spPr bwMode="auto">
          <a:xfrm>
            <a:off x="7885113" y="2276475"/>
            <a:ext cx="649287" cy="576263"/>
          </a:xfrm>
          <a:custGeom>
            <a:avLst/>
            <a:gdLst>
              <a:gd name="T0" fmla="*/ 2147483647 w 590"/>
              <a:gd name="T1" fmla="*/ 0 h 317"/>
              <a:gd name="T2" fmla="*/ 2147483647 w 590"/>
              <a:gd name="T3" fmla="*/ 2147483647 h 317"/>
              <a:gd name="T4" fmla="*/ 0 w 590"/>
              <a:gd name="T5" fmla="*/ 2147483647 h 317"/>
              <a:gd name="T6" fmla="*/ 0 60000 65536"/>
              <a:gd name="T7" fmla="*/ 0 60000 65536"/>
              <a:gd name="T8" fmla="*/ 0 60000 65536"/>
              <a:gd name="T9" fmla="*/ 0 w 590"/>
              <a:gd name="T10" fmla="*/ 0 h 317"/>
              <a:gd name="T11" fmla="*/ 590 w 590"/>
              <a:gd name="T12" fmla="*/ 317 h 31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90" h="317">
                <a:moveTo>
                  <a:pt x="590" y="0"/>
                </a:moveTo>
                <a:cubicBezTo>
                  <a:pt x="503" y="113"/>
                  <a:pt x="416" y="227"/>
                  <a:pt x="318" y="272"/>
                </a:cubicBezTo>
                <a:cubicBezTo>
                  <a:pt x="220" y="317"/>
                  <a:pt x="110" y="294"/>
                  <a:pt x="0" y="272"/>
                </a:cubicBezTo>
              </a:path>
            </a:pathLst>
          </a:custGeom>
          <a:noFill/>
          <a:ln w="38100" cap="flat">
            <a:solidFill>
              <a:schemeClr val="bg1"/>
            </a:solidFill>
            <a:prstDash val="dash"/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/>
      <p:bldP spid="20485" grpId="0"/>
      <p:bldP spid="20488" grpId="0"/>
      <p:bldP spid="20488" grpId="1"/>
      <p:bldP spid="2049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hape 100"/>
          <p:cNvSpPr txBox="1">
            <a:spLocks noGrp="1"/>
          </p:cNvSpPr>
          <p:nvPr>
            <p:ph type="body" idx="1"/>
          </p:nvPr>
        </p:nvSpPr>
        <p:spPr>
          <a:xfrm>
            <a:off x="684213" y="1268413"/>
            <a:ext cx="3994150" cy="4748212"/>
          </a:xfrm>
        </p:spPr>
        <p:txBody>
          <a:bodyPr/>
          <a:lstStyle/>
          <a:p>
            <a:pPr marL="0" indent="0">
              <a:spcBef>
                <a:spcPct val="0"/>
              </a:spcBef>
              <a:buSzTx/>
            </a:pPr>
            <a:r>
              <a:rPr lang="ru-RU" sz="2000" b="1" smtClean="0">
                <a:solidFill>
                  <a:schemeClr val="bg1"/>
                </a:solidFill>
                <a:latin typeface="Arial" charset="0"/>
                <a:cs typeface="Arial" charset="0"/>
                <a:sym typeface="Raleway" charset="-52"/>
              </a:rPr>
              <a:t>Uses GraphABC;</a:t>
            </a:r>
          </a:p>
          <a:p>
            <a:pPr marL="0" indent="0">
              <a:spcBef>
                <a:spcPct val="0"/>
              </a:spcBef>
              <a:buSzTx/>
            </a:pPr>
            <a:r>
              <a:rPr lang="ru-RU" sz="2000" b="1" smtClean="0">
                <a:solidFill>
                  <a:schemeClr val="bg1"/>
                </a:solidFill>
                <a:latin typeface="Arial" charset="0"/>
                <a:cs typeface="Arial" charset="0"/>
                <a:sym typeface="Raleway" charset="-52"/>
              </a:rPr>
              <a:t>begin</a:t>
            </a:r>
          </a:p>
          <a:p>
            <a:pPr marL="0" indent="0">
              <a:spcBef>
                <a:spcPct val="0"/>
              </a:spcBef>
              <a:buSzTx/>
            </a:pPr>
            <a:r>
              <a:rPr lang="ru-RU" sz="2000" b="1" smtClean="0">
                <a:solidFill>
                  <a:schemeClr val="bg1"/>
                </a:solidFill>
                <a:latin typeface="Arial" charset="0"/>
                <a:cs typeface="Arial" charset="0"/>
                <a:sym typeface="Raleway" charset="-52"/>
              </a:rPr>
              <a:t>  SetWindowHeight(400);</a:t>
            </a:r>
          </a:p>
          <a:p>
            <a:pPr marL="0" indent="0">
              <a:spcBef>
                <a:spcPct val="0"/>
              </a:spcBef>
              <a:buSzTx/>
            </a:pPr>
            <a:r>
              <a:rPr lang="ru-RU" sz="2000" b="1" smtClean="0">
                <a:solidFill>
                  <a:schemeClr val="bg1"/>
                </a:solidFill>
                <a:latin typeface="Arial" charset="0"/>
                <a:cs typeface="Arial" charset="0"/>
                <a:sym typeface="Raleway" charset="-52"/>
              </a:rPr>
              <a:t>  SetWindowWidth(500);</a:t>
            </a:r>
          </a:p>
          <a:p>
            <a:pPr marL="0" indent="0">
              <a:spcBef>
                <a:spcPct val="0"/>
              </a:spcBef>
              <a:buSzTx/>
            </a:pPr>
            <a:r>
              <a:rPr lang="ru-RU" sz="2000" b="1" smtClean="0">
                <a:solidFill>
                  <a:schemeClr val="bg1"/>
                </a:solidFill>
                <a:latin typeface="Arial" charset="0"/>
                <a:cs typeface="Arial" charset="0"/>
                <a:sym typeface="Raleway" charset="-52"/>
              </a:rPr>
              <a:t>  ClearWindow(clSilver );</a:t>
            </a:r>
          </a:p>
          <a:p>
            <a:pPr marL="0" indent="0">
              <a:spcBef>
                <a:spcPct val="0"/>
              </a:spcBef>
              <a:buSzTx/>
            </a:pPr>
            <a:r>
              <a:rPr lang="ru-RU" sz="2000" b="1" smtClean="0">
                <a:solidFill>
                  <a:schemeClr val="bg1"/>
                </a:solidFill>
                <a:latin typeface="Arial" charset="0"/>
                <a:cs typeface="Arial" charset="0"/>
                <a:sym typeface="Raleway" charset="-52"/>
              </a:rPr>
              <a:t>  SetPenWidth(10);</a:t>
            </a:r>
          </a:p>
          <a:p>
            <a:pPr marL="0" indent="0">
              <a:spcBef>
                <a:spcPct val="0"/>
              </a:spcBef>
              <a:buSzTx/>
            </a:pPr>
            <a:r>
              <a:rPr lang="ru-RU" sz="2000" b="1" smtClean="0">
                <a:solidFill>
                  <a:schemeClr val="bg1"/>
                </a:solidFill>
                <a:latin typeface="Arial" charset="0"/>
                <a:cs typeface="Arial" charset="0"/>
                <a:sym typeface="Raleway" charset="-52"/>
              </a:rPr>
              <a:t>  Rectangle(100,400,400,300);</a:t>
            </a:r>
          </a:p>
          <a:p>
            <a:pPr marL="0" indent="0">
              <a:spcBef>
                <a:spcPct val="0"/>
              </a:spcBef>
              <a:buSzTx/>
            </a:pPr>
            <a:r>
              <a:rPr lang="ru-RU" sz="2000" b="1" smtClean="0">
                <a:solidFill>
                  <a:schemeClr val="bg1"/>
                </a:solidFill>
                <a:latin typeface="Arial" charset="0"/>
                <a:cs typeface="Arial" charset="0"/>
                <a:sym typeface="Raleway" charset="-52"/>
              </a:rPr>
              <a:t>  FloodFill(150,350,clRed);</a:t>
            </a:r>
          </a:p>
          <a:p>
            <a:pPr marL="0" indent="0">
              <a:spcBef>
                <a:spcPct val="0"/>
              </a:spcBef>
              <a:buSzTx/>
            </a:pPr>
            <a:r>
              <a:rPr lang="ru-RU" sz="2000" b="1" smtClean="0">
                <a:solidFill>
                  <a:schemeClr val="bg1"/>
                </a:solidFill>
                <a:latin typeface="Arial" charset="0"/>
                <a:cs typeface="Arial" charset="0"/>
                <a:sym typeface="Raleway" charset="-52"/>
              </a:rPr>
              <a:t>  Rectangle(150,300,350,200);</a:t>
            </a:r>
          </a:p>
          <a:p>
            <a:pPr marL="0" indent="0">
              <a:spcBef>
                <a:spcPct val="0"/>
              </a:spcBef>
              <a:buSzTx/>
            </a:pPr>
            <a:r>
              <a:rPr lang="ru-RU" sz="2000" b="1" smtClean="0">
                <a:solidFill>
                  <a:schemeClr val="bg1"/>
                </a:solidFill>
                <a:latin typeface="Arial" charset="0"/>
                <a:cs typeface="Arial" charset="0"/>
                <a:sym typeface="Raleway" charset="-52"/>
              </a:rPr>
              <a:t>  FloodFill(170,280,clYellow);</a:t>
            </a:r>
          </a:p>
          <a:p>
            <a:pPr marL="0" indent="0">
              <a:spcBef>
                <a:spcPct val="0"/>
              </a:spcBef>
              <a:buSzTx/>
            </a:pPr>
            <a:r>
              <a:rPr lang="ru-RU" sz="2000" b="1" smtClean="0">
                <a:solidFill>
                  <a:schemeClr val="bg1"/>
                </a:solidFill>
                <a:latin typeface="Arial" charset="0"/>
                <a:cs typeface="Arial" charset="0"/>
                <a:sym typeface="Raleway" charset="-52"/>
              </a:rPr>
              <a:t>  Rectangle(200,200,300,100);</a:t>
            </a:r>
          </a:p>
          <a:p>
            <a:pPr marL="0" indent="0">
              <a:spcBef>
                <a:spcPct val="0"/>
              </a:spcBef>
              <a:buSzTx/>
            </a:pPr>
            <a:r>
              <a:rPr lang="ru-RU" sz="2000" b="1" smtClean="0">
                <a:solidFill>
                  <a:schemeClr val="bg1"/>
                </a:solidFill>
                <a:latin typeface="Arial" charset="0"/>
                <a:cs typeface="Arial" charset="0"/>
                <a:sym typeface="Raleway" charset="-52"/>
              </a:rPr>
              <a:t>  FloodFill(220,180,clLime);</a:t>
            </a:r>
          </a:p>
          <a:p>
            <a:pPr marL="0" indent="0">
              <a:spcBef>
                <a:spcPct val="0"/>
              </a:spcBef>
              <a:buSzTx/>
            </a:pPr>
            <a:r>
              <a:rPr lang="ru-RU" sz="2000" b="1" smtClean="0">
                <a:solidFill>
                  <a:schemeClr val="bg1"/>
                </a:solidFill>
                <a:latin typeface="Arial" charset="0"/>
                <a:cs typeface="Arial" charset="0"/>
                <a:sym typeface="Raleway" charset="-52"/>
              </a:rPr>
              <a:t>end.</a:t>
            </a:r>
          </a:p>
        </p:txBody>
      </p:sp>
      <p:sp>
        <p:nvSpPr>
          <p:cNvPr id="26626" name="Shape 101"/>
          <p:cNvSpPr txBox="1">
            <a:spLocks noGrp="1"/>
          </p:cNvSpPr>
          <p:nvPr>
            <p:ph type="title"/>
          </p:nvPr>
        </p:nvSpPr>
        <p:spPr>
          <a:xfrm>
            <a:off x="755650" y="260350"/>
            <a:ext cx="7578725" cy="792163"/>
          </a:xfrm>
        </p:spPr>
        <p:txBody>
          <a:bodyPr/>
          <a:lstStyle/>
          <a:p>
            <a:pPr algn="ctr" eaLnBrk="1" hangingPunct="1">
              <a:spcBef>
                <a:spcPct val="0"/>
              </a:spcBef>
              <a:buClr>
                <a:srgbClr val="FFFFFF"/>
              </a:buClr>
              <a:buFont typeface="Homemade Apple" charset="0"/>
              <a:buNone/>
            </a:pPr>
            <a:r>
              <a:rPr lang="ru-RU" sz="2400" i="1" smtClean="0">
                <a:solidFill>
                  <a:srgbClr val="FFFFFF"/>
                </a:solidFill>
                <a:latin typeface="Arial" charset="0"/>
                <a:cs typeface="Arial" charset="0"/>
                <a:sym typeface="Homemade Apple" charset="0"/>
              </a:rPr>
              <a:t>Эта программа рисует </a:t>
            </a:r>
            <a:r>
              <a:rPr lang="ru-RU" sz="2400" b="1" i="1" smtClean="0">
                <a:solidFill>
                  <a:srgbClr val="FFFFFF"/>
                </a:solidFill>
                <a:latin typeface="Arial" charset="0"/>
                <a:cs typeface="Arial" charset="0"/>
                <a:sym typeface="Homemade Apple" charset="0"/>
              </a:rPr>
              <a:t>пирамидку</a:t>
            </a:r>
            <a:r>
              <a:rPr lang="ru-RU" sz="2400" i="1" smtClean="0">
                <a:solidFill>
                  <a:srgbClr val="FFFFFF"/>
                </a:solidFill>
                <a:latin typeface="Arial" charset="0"/>
                <a:cs typeface="Arial" charset="0"/>
                <a:sym typeface="Homemade Apple" charset="0"/>
              </a:rPr>
              <a:t>:</a:t>
            </a:r>
          </a:p>
        </p:txBody>
      </p:sp>
      <p:sp>
        <p:nvSpPr>
          <p:cNvPr id="26632" name="Freeform 8"/>
          <p:cNvSpPr>
            <a:spLocks/>
          </p:cNvSpPr>
          <p:nvPr/>
        </p:nvSpPr>
        <p:spPr bwMode="auto">
          <a:xfrm rot="-861498">
            <a:off x="4211638" y="2205038"/>
            <a:ext cx="1943100" cy="1368425"/>
          </a:xfrm>
          <a:custGeom>
            <a:avLst/>
            <a:gdLst>
              <a:gd name="T0" fmla="*/ 0 w 1368"/>
              <a:gd name="T1" fmla="*/ 0 h 1497"/>
              <a:gd name="T2" fmla="*/ 2147483647 w 1368"/>
              <a:gd name="T3" fmla="*/ 2147483647 h 1497"/>
              <a:gd name="T4" fmla="*/ 2147483647 w 1368"/>
              <a:gd name="T5" fmla="*/ 2147483647 h 1497"/>
              <a:gd name="T6" fmla="*/ 2147483647 w 1368"/>
              <a:gd name="T7" fmla="*/ 2147483647 h 1497"/>
              <a:gd name="T8" fmla="*/ 0 60000 65536"/>
              <a:gd name="T9" fmla="*/ 0 60000 65536"/>
              <a:gd name="T10" fmla="*/ 0 60000 65536"/>
              <a:gd name="T11" fmla="*/ 0 60000 65536"/>
              <a:gd name="T12" fmla="*/ 0 w 1368"/>
              <a:gd name="T13" fmla="*/ 0 h 1497"/>
              <a:gd name="T14" fmla="*/ 1368 w 1368"/>
              <a:gd name="T15" fmla="*/ 1497 h 149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68" h="1497">
                <a:moveTo>
                  <a:pt x="0" y="0"/>
                </a:moveTo>
                <a:cubicBezTo>
                  <a:pt x="366" y="45"/>
                  <a:pt x="733" y="91"/>
                  <a:pt x="952" y="227"/>
                </a:cubicBezTo>
                <a:cubicBezTo>
                  <a:pt x="1171" y="363"/>
                  <a:pt x="1262" y="605"/>
                  <a:pt x="1315" y="817"/>
                </a:cubicBezTo>
                <a:cubicBezTo>
                  <a:pt x="1368" y="1029"/>
                  <a:pt x="1319" y="1263"/>
                  <a:pt x="1270" y="1497"/>
                </a:cubicBezTo>
              </a:path>
            </a:pathLst>
          </a:custGeom>
          <a:noFill/>
          <a:ln w="38100" cap="flat">
            <a:solidFill>
              <a:schemeClr val="bg1"/>
            </a:solidFill>
            <a:prstDash val="dash"/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4500563" y="3357563"/>
            <a:ext cx="4321175" cy="2519362"/>
          </a:xfrm>
          <a:prstGeom prst="rect">
            <a:avLst/>
          </a:prstGeom>
          <a:solidFill>
            <a:schemeClr val="tx2">
              <a:alpha val="4196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5364163" y="4941888"/>
            <a:ext cx="2879725" cy="935037"/>
          </a:xfrm>
          <a:prstGeom prst="rect">
            <a:avLst/>
          </a:prstGeom>
          <a:solidFill>
            <a:srgbClr val="FF0000">
              <a:alpha val="7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635" name="Rectangle 11"/>
          <p:cNvSpPr>
            <a:spLocks noChangeArrowheads="1"/>
          </p:cNvSpPr>
          <p:nvPr/>
        </p:nvSpPr>
        <p:spPr bwMode="auto">
          <a:xfrm>
            <a:off x="5795963" y="4221163"/>
            <a:ext cx="2017712" cy="720725"/>
          </a:xfrm>
          <a:prstGeom prst="rect">
            <a:avLst/>
          </a:prstGeom>
          <a:solidFill>
            <a:srgbClr val="FFFF00">
              <a:alpha val="7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6300788" y="3573463"/>
            <a:ext cx="1008062" cy="647700"/>
          </a:xfrm>
          <a:prstGeom prst="rect">
            <a:avLst/>
          </a:prstGeom>
          <a:solidFill>
            <a:srgbClr val="00FF00">
              <a:alpha val="7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641" name="Oval 17"/>
          <p:cNvSpPr>
            <a:spLocks noChangeArrowheads="1"/>
          </p:cNvSpPr>
          <p:nvPr/>
        </p:nvSpPr>
        <p:spPr bwMode="auto">
          <a:xfrm>
            <a:off x="5795963" y="908050"/>
            <a:ext cx="2736850" cy="2089150"/>
          </a:xfrm>
          <a:prstGeom prst="ellipse">
            <a:avLst/>
          </a:prstGeom>
          <a:solidFill>
            <a:schemeClr val="tx2">
              <a:alpha val="50195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642" name="Shape 109"/>
          <p:cNvSpPr txBox="1">
            <a:spLocks/>
          </p:cNvSpPr>
          <p:nvPr/>
        </p:nvSpPr>
        <p:spPr bwMode="auto">
          <a:xfrm>
            <a:off x="5867400" y="1196975"/>
            <a:ext cx="2492375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algn="ctr">
              <a:buClr>
                <a:srgbClr val="FFFFFF"/>
              </a:buClr>
              <a:buFont typeface="Raleway" charset="-52"/>
              <a:buNone/>
            </a:pPr>
            <a:r>
              <a:rPr lang="ru-RU" sz="2000" b="1" i="1">
                <a:solidFill>
                  <a:srgbClr val="FFFFFF"/>
                </a:solidFill>
                <a:latin typeface="Sitka Text" pitchFamily="2" charset="0"/>
                <a:sym typeface="Raleway" charset="-52"/>
              </a:rPr>
              <a:t>Попробуйте нарисовать свою пирамидку!</a:t>
            </a:r>
            <a:endParaRPr lang="ru-RU" sz="2000" i="1">
              <a:solidFill>
                <a:srgbClr val="FFFFFF"/>
              </a:solidFill>
              <a:latin typeface="Sitka Text" pitchFamily="2" charset="0"/>
              <a:sym typeface="Raleway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6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6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66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66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66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66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66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66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66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66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66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662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662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6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"/>
                            </p:stCondLst>
                            <p:childTnLst>
                              <p:par>
                                <p:cTn id="10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266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" grpId="0" uiExpand="1" build="p"/>
      <p:bldP spid="26626" grpId="0"/>
      <p:bldP spid="26632" grpId="0" animBg="1"/>
      <p:bldP spid="26633" grpId="0" animBg="1"/>
      <p:bldP spid="26634" grpId="0" animBg="1"/>
      <p:bldP spid="26635" grpId="0" animBg="1"/>
      <p:bldP spid="26636" grpId="0" animBg="1"/>
      <p:bldP spid="2664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hape 107"/>
          <p:cNvSpPr txBox="1">
            <a:spLocks noGrp="1"/>
          </p:cNvSpPr>
          <p:nvPr>
            <p:ph type="title"/>
          </p:nvPr>
        </p:nvSpPr>
        <p:spPr>
          <a:xfrm>
            <a:off x="827088" y="260350"/>
            <a:ext cx="7578725" cy="1544638"/>
          </a:xfrm>
        </p:spPr>
        <p:txBody>
          <a:bodyPr/>
          <a:lstStyle/>
          <a:p>
            <a:pPr algn="ctr" eaLnBrk="1" hangingPunct="1">
              <a:spcBef>
                <a:spcPct val="0"/>
              </a:spcBef>
              <a:buClr>
                <a:srgbClr val="FFFFFF"/>
              </a:buClr>
              <a:buFont typeface="Homemade Apple" charset="0"/>
              <a:buNone/>
            </a:pPr>
            <a:r>
              <a:rPr lang="ru-RU" sz="2800" b="1" i="1" smtClean="0">
                <a:solidFill>
                  <a:srgbClr val="FFFFFF"/>
                </a:solidFill>
                <a:latin typeface="Arial" charset="0"/>
                <a:cs typeface="Arial" charset="0"/>
                <a:sym typeface="Homemade Apple" charset="0"/>
              </a:rPr>
              <a:t> 4. Линия и отрезок</a:t>
            </a:r>
          </a:p>
        </p:txBody>
      </p:sp>
      <p:sp>
        <p:nvSpPr>
          <p:cNvPr id="28678" name="Shape 108"/>
          <p:cNvSpPr txBox="1">
            <a:spLocks/>
          </p:cNvSpPr>
          <p:nvPr/>
        </p:nvSpPr>
        <p:spPr bwMode="auto">
          <a:xfrm>
            <a:off x="468313" y="1557338"/>
            <a:ext cx="2808287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>
              <a:buClr>
                <a:srgbClr val="FFFFFF"/>
              </a:buClr>
              <a:buFont typeface="Raleway" charset="-52"/>
              <a:buNone/>
            </a:pPr>
            <a:r>
              <a:rPr lang="ru-RU" sz="2400">
                <a:solidFill>
                  <a:schemeClr val="bg1"/>
                </a:solidFill>
                <a:sym typeface="Raleway" charset="-52"/>
              </a:rPr>
              <a:t>Рисовать нестандартные фигуры можно с помощью отрезков и линий.</a:t>
            </a:r>
          </a:p>
        </p:txBody>
      </p:sp>
      <p:sp>
        <p:nvSpPr>
          <p:cNvPr id="28679" name="AutoShape 7"/>
          <p:cNvSpPr>
            <a:spLocks noChangeArrowheads="1"/>
          </p:cNvSpPr>
          <p:nvPr/>
        </p:nvSpPr>
        <p:spPr bwMode="auto">
          <a:xfrm>
            <a:off x="3348038" y="2349500"/>
            <a:ext cx="5400675" cy="3817938"/>
          </a:xfrm>
          <a:prstGeom prst="roundRect">
            <a:avLst>
              <a:gd name="adj" fmla="val 16667"/>
            </a:avLst>
          </a:prstGeom>
          <a:solidFill>
            <a:srgbClr val="0BBFE9">
              <a:alpha val="36078"/>
            </a:srgbClr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ts val="600"/>
              </a:spcBef>
            </a:pPr>
            <a:endParaRPr lang="ru-RU" sz="2000" b="1">
              <a:solidFill>
                <a:schemeClr val="bg1"/>
              </a:solidFill>
              <a:sym typeface="Raleway" charset="-52"/>
            </a:endParaRPr>
          </a:p>
        </p:txBody>
      </p:sp>
      <p:sp>
        <p:nvSpPr>
          <p:cNvPr id="28680" name="Shape 108"/>
          <p:cNvSpPr txBox="1">
            <a:spLocks/>
          </p:cNvSpPr>
          <p:nvPr/>
        </p:nvSpPr>
        <p:spPr bwMode="auto">
          <a:xfrm>
            <a:off x="3419475" y="2276475"/>
            <a:ext cx="5400675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>
              <a:buClr>
                <a:srgbClr val="FFFFFF"/>
              </a:buClr>
              <a:buFont typeface="Raleway" charset="-52"/>
              <a:buNone/>
            </a:pPr>
            <a:r>
              <a:rPr lang="ru-RU" sz="2400" b="1">
                <a:solidFill>
                  <a:schemeClr val="bg1"/>
                </a:solidFill>
                <a:sym typeface="Raleway" charset="-52"/>
              </a:rPr>
              <a:t>MoveTo(x,y)</a:t>
            </a:r>
            <a:r>
              <a:rPr lang="ru-RU" sz="2400">
                <a:solidFill>
                  <a:schemeClr val="bg1"/>
                </a:solidFill>
                <a:sym typeface="Raleway" charset="-52"/>
              </a:rPr>
              <a:t> - передвигает невидимое перо к точке с координатами (x,y); </a:t>
            </a:r>
          </a:p>
          <a:p>
            <a:pPr>
              <a:buClr>
                <a:srgbClr val="FFFFFF"/>
              </a:buClr>
              <a:buFont typeface="Raleway" charset="-52"/>
              <a:buNone/>
            </a:pPr>
            <a:r>
              <a:rPr lang="ru-RU" sz="2400" b="1">
                <a:solidFill>
                  <a:schemeClr val="bg1"/>
                </a:solidFill>
                <a:sym typeface="Raleway" charset="-52"/>
              </a:rPr>
              <a:t>LineTo(x,y)</a:t>
            </a:r>
            <a:r>
              <a:rPr lang="ru-RU" sz="2400">
                <a:solidFill>
                  <a:schemeClr val="bg1"/>
                </a:solidFill>
                <a:sym typeface="Raleway" charset="-52"/>
              </a:rPr>
              <a:t> - рисует отрезок от текущего положения пера до точки (x,y); координаты пера при этом также становятся равными (x,y).</a:t>
            </a:r>
          </a:p>
          <a:p>
            <a:pPr>
              <a:buClr>
                <a:srgbClr val="FFFFFF"/>
              </a:buClr>
              <a:buFont typeface="Raleway" charset="-52"/>
              <a:buNone/>
            </a:pPr>
            <a:r>
              <a:rPr lang="ru-RU" sz="2400" b="1">
                <a:solidFill>
                  <a:schemeClr val="bg1"/>
                </a:solidFill>
                <a:sym typeface="Raleway" charset="-52"/>
              </a:rPr>
              <a:t>Line(x1,y1,x2,y2)</a:t>
            </a:r>
            <a:r>
              <a:rPr lang="ru-RU" sz="2400">
                <a:solidFill>
                  <a:schemeClr val="bg1"/>
                </a:solidFill>
                <a:sym typeface="Raleway" charset="-52"/>
              </a:rPr>
              <a:t> - рисует отрезок с началом в точке (x1,y1) и концом в точке (x2,y2).</a:t>
            </a:r>
          </a:p>
        </p:txBody>
      </p:sp>
      <p:sp>
        <p:nvSpPr>
          <p:cNvPr id="28682" name="Freeform 10"/>
          <p:cNvSpPr>
            <a:spLocks/>
          </p:cNvSpPr>
          <p:nvPr/>
        </p:nvSpPr>
        <p:spPr bwMode="auto">
          <a:xfrm>
            <a:off x="563563" y="3644900"/>
            <a:ext cx="2279650" cy="863600"/>
          </a:xfrm>
          <a:custGeom>
            <a:avLst/>
            <a:gdLst>
              <a:gd name="T0" fmla="*/ 2147483647 w 1436"/>
              <a:gd name="T1" fmla="*/ 0 h 544"/>
              <a:gd name="T2" fmla="*/ 2147483647 w 1436"/>
              <a:gd name="T3" fmla="*/ 2147483647 h 544"/>
              <a:gd name="T4" fmla="*/ 2147483647 w 1436"/>
              <a:gd name="T5" fmla="*/ 2147483647 h 544"/>
              <a:gd name="T6" fmla="*/ 0 60000 65536"/>
              <a:gd name="T7" fmla="*/ 0 60000 65536"/>
              <a:gd name="T8" fmla="*/ 0 60000 65536"/>
              <a:gd name="T9" fmla="*/ 0 w 1436"/>
              <a:gd name="T10" fmla="*/ 0 h 544"/>
              <a:gd name="T11" fmla="*/ 1436 w 1436"/>
              <a:gd name="T12" fmla="*/ 544 h 54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36" h="544">
                <a:moveTo>
                  <a:pt x="166" y="0"/>
                </a:moveTo>
                <a:cubicBezTo>
                  <a:pt x="83" y="136"/>
                  <a:pt x="0" y="272"/>
                  <a:pt x="212" y="363"/>
                </a:cubicBezTo>
                <a:cubicBezTo>
                  <a:pt x="424" y="454"/>
                  <a:pt x="930" y="499"/>
                  <a:pt x="1436" y="544"/>
                </a:cubicBezTo>
              </a:path>
            </a:pathLst>
          </a:custGeom>
          <a:noFill/>
          <a:ln w="38100" cap="flat">
            <a:solidFill>
              <a:schemeClr val="bg1"/>
            </a:solidFill>
            <a:prstDash val="dash"/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6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6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286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86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6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286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86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6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286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8" grpId="0"/>
      <p:bldP spid="28679" grpId="0" animBg="1"/>
      <p:bldP spid="28682" grpId="0" animBg="1"/>
    </p:bldLst>
  </p:timing>
</p:sld>
</file>

<file path=ppt/theme/theme1.xml><?xml version="1.0" encoding="utf-8"?>
<a:theme xmlns:a="http://schemas.openxmlformats.org/drawingml/2006/main" name="Miranda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439</Words>
  <PresentationFormat>Экран (4:3)</PresentationFormat>
  <Paragraphs>91</Paragraphs>
  <Slides>13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3" baseType="lpstr">
      <vt:lpstr>Arial</vt:lpstr>
      <vt:lpstr>Raleway</vt:lpstr>
      <vt:lpstr>Homemade Apple</vt:lpstr>
      <vt:lpstr>MingLiU-ExtB</vt:lpstr>
      <vt:lpstr>Wingdings</vt:lpstr>
      <vt:lpstr>Yu Gothic</vt:lpstr>
      <vt:lpstr>Verdana</vt:lpstr>
      <vt:lpstr>Sitka Text</vt:lpstr>
      <vt:lpstr>Eras Demi ITC</vt:lpstr>
      <vt:lpstr>Miranda template</vt:lpstr>
      <vt:lpstr>Графика в Pascal ABC</vt:lpstr>
      <vt:lpstr> 1. Переход в графический режим</vt:lpstr>
      <vt:lpstr>Слайд 3</vt:lpstr>
      <vt:lpstr>Слайд 4</vt:lpstr>
      <vt:lpstr>Задание</vt:lpstr>
      <vt:lpstr>Ответ:</vt:lpstr>
      <vt:lpstr>Слайд 7</vt:lpstr>
      <vt:lpstr>Эта программа рисует пирамидку:</vt:lpstr>
      <vt:lpstr> 4. Линия и отрезок</vt:lpstr>
      <vt:lpstr>Слайд 10</vt:lpstr>
      <vt:lpstr>Слайд 11</vt:lpstr>
      <vt:lpstr>Слайд 12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Графика в Pascal ABC</dc:title>
  <dc:creator>Светлана Тарасенко</dc:creator>
  <cp:lastModifiedBy>Светлана Тарасенко</cp:lastModifiedBy>
  <cp:revision>13</cp:revision>
  <dcterms:modified xsi:type="dcterms:W3CDTF">2018-07-05T17:36:42Z</dcterms:modified>
</cp:coreProperties>
</file>