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BC766F-4ECD-4848-B298-699C69F7A853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55D6BB-E8F7-4D0B-8009-01457A42119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620689"/>
            <a:ext cx="6777318" cy="1368151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Модель </a:t>
            </a:r>
            <a:r>
              <a:rPr lang="ru-RU" sz="3600" dirty="0" smtClean="0"/>
              <a:t>кресла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из </a:t>
            </a:r>
            <a:r>
              <a:rPr lang="ru-RU" sz="3600" dirty="0" smtClean="0"/>
              <a:t>деталей металлического </a:t>
            </a:r>
            <a:r>
              <a:rPr lang="ru-RU" sz="3600" dirty="0"/>
              <a:t>конструктора № 1.</a:t>
            </a:r>
            <a:endParaRPr lang="en-US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767862"/>
            <a:ext cx="3384376" cy="160535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Презентация подготовлена учителем начальных классов ГБОУ Школа № 1241 Михайлович Р.И.</a:t>
            </a:r>
          </a:p>
          <a:p>
            <a:endParaRPr lang="en-US" dirty="0"/>
          </a:p>
        </p:txBody>
      </p:sp>
      <p:pic>
        <p:nvPicPr>
          <p:cNvPr id="1026" name="Picture 2" descr="C:\Users\Regina\Desktop\металл конструктор\сборка кресла\IMG_23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492896"/>
            <a:ext cx="4680520" cy="349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Сборку начинаем с основы – сидения, устанавливаем передние ножки.</a:t>
            </a:r>
            <a:endParaRPr lang="ru-RU" dirty="0"/>
          </a:p>
        </p:txBody>
      </p:sp>
      <p:pic>
        <p:nvPicPr>
          <p:cNvPr id="2050" name="Picture 2" descr="C:\Users\Regina\Desktop\металл конструктор\сборка кресла\IMG_24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491677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egina\Desktop\металл конструктор\сборка кресла\IMG_24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2940110" cy="219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146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Собираем задние ножки кресла.</a:t>
            </a:r>
            <a:endParaRPr lang="ru-RU" dirty="0"/>
          </a:p>
        </p:txBody>
      </p:sp>
      <p:pic>
        <p:nvPicPr>
          <p:cNvPr id="4" name="Picture 3" descr="C:\Users\Regina\Desktop\металл конструктор\сборка кресла\IMG_24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700808"/>
            <a:ext cx="3007972" cy="224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Regina\Desktop\металл конструктор\сборка кресла\IMG_24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5112568" cy="381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160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Закрепляем задние ножки и готовим детали для подлокотников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" descr="C:\Users\Regina\Desktop\металл конструктор\сборка кресла\IMG_24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440020" cy="256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Regina\Desktop\металл конструктор\сборка кресла\IMG_24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5112568" cy="381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350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Закрепляем с двух сторон спинки кресла уголки, к которым крепим косынки.</a:t>
            </a:r>
            <a:endParaRPr lang="ru-RU" sz="3200" dirty="0"/>
          </a:p>
        </p:txBody>
      </p:sp>
      <p:pic>
        <p:nvPicPr>
          <p:cNvPr id="5122" name="Picture 2" descr="C:\Users\Regina\Desktop\металл конструктор\сборка кресла\IMG_24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608512" cy="344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egina\Desktop\металл конструктор\сборка кресла\IMG_2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64804"/>
            <a:ext cx="395270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038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Две части кресла готовы для закрепления.</a:t>
            </a:r>
            <a:endParaRPr lang="ru-RU" dirty="0"/>
          </a:p>
        </p:txBody>
      </p:sp>
      <p:pic>
        <p:nvPicPr>
          <p:cNvPr id="6146" name="Picture 2" descr="C:\Users\Regina\Desktop\металл конструктор\сборка кресла\IMG_24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413" y="1700808"/>
            <a:ext cx="6153445" cy="459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40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Обе части скрепляются двумя уголками.</a:t>
            </a:r>
            <a:endParaRPr lang="ru-RU" dirty="0"/>
          </a:p>
        </p:txBody>
      </p:sp>
      <p:pic>
        <p:nvPicPr>
          <p:cNvPr id="7170" name="Picture 2" descr="C:\Users\Regina\Desktop\металл конструктор\сборка кресла\IMG_23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4392488" cy="328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Regina\Desktop\металл конструктор\сборка кресла\IMG_23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93090"/>
            <a:ext cx="4297866" cy="321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4475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65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Модель кресла  из деталей металлического конструктора № 1.</vt:lpstr>
      <vt:lpstr>Сборку начинаем с основы – сидения, устанавливаем передние ножки.</vt:lpstr>
      <vt:lpstr>Собираем задние ножки кресла.</vt:lpstr>
      <vt:lpstr>Закрепляем задние ножки и готовим детали для подлокотников.</vt:lpstr>
      <vt:lpstr>Закрепляем с двух сторон спинки кресла уголки, к которым крепим косынки.</vt:lpstr>
      <vt:lpstr>Две части кресла готовы для закрепления.</vt:lpstr>
      <vt:lpstr>Обе части скрепляются двумя уголками.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Regina Mikhilovich</dc:creator>
  <cp:lastModifiedBy>Regina Mikhilovich</cp:lastModifiedBy>
  <cp:revision>7</cp:revision>
  <dcterms:created xsi:type="dcterms:W3CDTF">2016-05-14T18:01:41Z</dcterms:created>
  <dcterms:modified xsi:type="dcterms:W3CDTF">2018-07-05T13:38:34Z</dcterms:modified>
</cp:coreProperties>
</file>