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81" r:id="rId4"/>
    <p:sldId id="269" r:id="rId5"/>
    <p:sldId id="259" r:id="rId6"/>
    <p:sldId id="270" r:id="rId7"/>
    <p:sldId id="279" r:id="rId8"/>
    <p:sldId id="266" r:id="rId9"/>
    <p:sldId id="272" r:id="rId10"/>
    <p:sldId id="280" r:id="rId11"/>
    <p:sldId id="273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C6000-E60E-4E69-99A2-FD57DB9A277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8EA55-0C20-42C1-81C1-D7F77BC2B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llaza.ru/zrenie-i-prosmotr-televizora-vredno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gllaza.ru/kogda-ustali-glaz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edu.likenul.com/tw_files2/urls_4/83/d-82915/82915_html_m4b3865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«Неделя здоровья»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старшей группе №8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Подготовила воспитатель первой квалификационной категории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Вендикова</a:t>
            </a:r>
            <a:r>
              <a:rPr lang="ru-RU" dirty="0" smtClean="0">
                <a:solidFill>
                  <a:srgbClr val="7030A0"/>
                </a:solidFill>
              </a:rPr>
              <a:t> Ирина Владимировна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МБДОУ №105      2016 год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На прогулку ты иди, свежим воздухом дыши.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500174"/>
            <a:ext cx="3008313" cy="4691063"/>
          </a:xfrm>
        </p:spPr>
        <p:txBody>
          <a:bodyPr>
            <a:normAutofit/>
          </a:bodyPr>
          <a:lstStyle/>
          <a:p>
            <a:r>
              <a:rPr lang="ru-RU" sz="1900" dirty="0" smtClean="0">
                <a:solidFill>
                  <a:srgbClr val="002060"/>
                </a:solidFill>
              </a:rPr>
              <a:t>Нужно чаще малышам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Свежим воздухом дышать!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День весь дома не сиди,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На прогулку выходи! Не ходи зимой раздетым,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И не парься в шубе летом.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Одевайся не по моде –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Одевайся по погоде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И болеть тебе тогда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Не придется никогда!</a:t>
            </a:r>
          </a:p>
          <a:p>
            <a:pPr lvl="0"/>
            <a:r>
              <a:rPr lang="ru-RU" sz="1900" dirty="0" smtClean="0">
                <a:solidFill>
                  <a:srgbClr val="002060"/>
                </a:solidFill>
                <a:latin typeface="Comic"/>
                <a:ea typeface="Times New Roman" pitchFamily="18" charset="0"/>
                <a:cs typeface="Arial" pitchFamily="34" charset="0"/>
              </a:rPr>
              <a:t>Нужно мозгу для работы</a:t>
            </a:r>
            <a:br>
              <a:rPr lang="ru-RU" sz="1900" dirty="0" smtClean="0">
                <a:solidFill>
                  <a:srgbClr val="002060"/>
                </a:solidFill>
                <a:latin typeface="Comic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srgbClr val="002060"/>
                </a:solidFill>
                <a:latin typeface="Comic"/>
                <a:ea typeface="Times New Roman" pitchFamily="18" charset="0"/>
                <a:cs typeface="Arial" pitchFamily="34" charset="0"/>
              </a:rPr>
              <a:t>Очень много кислорода.</a:t>
            </a:r>
            <a:br>
              <a:rPr lang="ru-RU" sz="1900" dirty="0" smtClean="0">
                <a:solidFill>
                  <a:srgbClr val="002060"/>
                </a:solidFill>
                <a:latin typeface="Comic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srgbClr val="002060"/>
                </a:solidFill>
                <a:latin typeface="Comic"/>
                <a:ea typeface="Times New Roman" pitchFamily="18" charset="0"/>
                <a:cs typeface="Arial" pitchFamily="34" charset="0"/>
              </a:rPr>
              <a:t>Если в помещенье душно,</a:t>
            </a:r>
            <a:br>
              <a:rPr lang="ru-RU" sz="1900" dirty="0" smtClean="0">
                <a:solidFill>
                  <a:srgbClr val="002060"/>
                </a:solidFill>
                <a:latin typeface="Comic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srgbClr val="002060"/>
                </a:solidFill>
                <a:latin typeface="Comic"/>
                <a:ea typeface="Times New Roman" pitchFamily="18" charset="0"/>
                <a:cs typeface="Arial" pitchFamily="34" charset="0"/>
              </a:rPr>
              <a:t>То его проветрить нужно</a:t>
            </a:r>
            <a:endParaRPr lang="ru-RU" sz="19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http://ic.pics.livejournal.com/sawatdikha/35087366/158623/original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714488"/>
            <a:ext cx="528323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Трудолюбивая вода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ru-RU" sz="2000" b="1" dirty="0" smtClean="0"/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2060"/>
                </a:solidFill>
              </a:rPr>
              <a:t>Время ванну принимать: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Ждет водичка, не дождется,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Поработать ей придется,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Ручки, ножки отмывать.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Спинку вымыть с мылом - братцем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И с мочалкою сестрой,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Нелегко воде порой,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Если ей не подчиняться.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Обижается водица -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Грязь не украшает лица.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Кто красивым хочет стать,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Воду должен уважать.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http://iessay.ru/public/page_images/8070/pic%20(42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12" y="1500174"/>
            <a:ext cx="542928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http://raduga77.ru/image/cache/data-plakat-pk4-147-800x800.jpg"/>
          <p:cNvPicPr/>
          <p:nvPr/>
        </p:nvPicPr>
        <p:blipFill>
          <a:blip r:embed="rId3"/>
          <a:srcRect t="11628" b="11986"/>
          <a:stretch>
            <a:fillRect/>
          </a:stretch>
        </p:blipFill>
        <p:spPr bwMode="auto">
          <a:xfrm>
            <a:off x="357158" y="285728"/>
            <a:ext cx="835824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7515" y="1"/>
            <a:ext cx="9441515" cy="6858000"/>
          </a:xfrm>
          <a:prstGeom prst="rect">
            <a:avLst/>
          </a:prstGeom>
          <a:noFill/>
        </p:spPr>
      </p:pic>
      <p:pic>
        <p:nvPicPr>
          <p:cNvPr id="31746" name="Picture 2" descr="http://gotovie-prezentacii.ru/wp-content/uploads/2012/12/Zdorovij-obraz-zhizni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71480"/>
            <a:ext cx="7572428" cy="556610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8168" y="0"/>
            <a:ext cx="9923164" cy="71532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Делай зарядку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Даже в плотном распорядке</a:t>
            </a:r>
          </a:p>
          <a:p>
            <a:r>
              <a:rPr lang="ru-RU" sz="2800" dirty="0" smtClean="0"/>
              <a:t>Место быть должно зарядке.</a:t>
            </a:r>
          </a:p>
          <a:p>
            <a:r>
              <a:rPr lang="ru-RU" sz="2800" dirty="0" smtClean="0"/>
              <a:t>Без неё любой малыш</a:t>
            </a:r>
          </a:p>
          <a:p>
            <a:r>
              <a:rPr lang="ru-RU" sz="2800" dirty="0" smtClean="0"/>
              <a:t>Станет слабеньким как мышь.</a:t>
            </a:r>
            <a:endParaRPr lang="ru-RU" sz="2800" dirty="0"/>
          </a:p>
        </p:txBody>
      </p:sp>
      <p:pic>
        <p:nvPicPr>
          <p:cNvPr id="7" name="Содержимое 6" descr="http://dnz31uman.at.ua/fiz-ozd/2_0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8012" y="1291835"/>
            <a:ext cx="5045825" cy="38155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 УТРАМ ТЫ УМЫВАЙСЯ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dirty="0" smtClean="0"/>
              <a:t>По утрам ты умывайся,</a:t>
            </a:r>
            <a:br>
              <a:rPr lang="ru-RU" sz="2800" dirty="0" smtClean="0"/>
            </a:br>
            <a:r>
              <a:rPr lang="ru-RU" sz="2800" dirty="0" smtClean="0"/>
              <a:t>Водой холодной обливайся.</a:t>
            </a:r>
            <a:br>
              <a:rPr lang="ru-RU" sz="2800" dirty="0" smtClean="0"/>
            </a:br>
            <a:r>
              <a:rPr lang="ru-RU" sz="2800" dirty="0" smtClean="0"/>
              <a:t>Будешь ты всегда здоров.</a:t>
            </a:r>
            <a:br>
              <a:rPr lang="ru-RU" sz="2800" dirty="0" smtClean="0"/>
            </a:br>
            <a:r>
              <a:rPr lang="ru-RU" sz="2800" dirty="0" smtClean="0"/>
              <a:t>Тут не нужно лишних слов.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5050" y="1300136"/>
            <a:ext cx="5111750" cy="379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32920" cy="701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зубной феи</a:t>
            </a:r>
            <a:endParaRPr lang="ru-RU" dirty="0"/>
          </a:p>
        </p:txBody>
      </p:sp>
      <p:pic>
        <p:nvPicPr>
          <p:cNvPr id="4" name="Рисунок 3" descr="http://static.wixstatic.com/media/373321_2a79d4ac4e9a4a2ab7f9f9277235c0e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285860"/>
            <a:ext cx="2714643" cy="22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643051"/>
            <a:ext cx="428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Чистим зубы дважды в сутки,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Чистим долго: три минутки,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Щеткой чистой, не лохматой,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Пастой вкусной, ароматной.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Чистим щеткой вверх и вниз –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Ну, микробы, берегись!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929066"/>
            <a:ext cx="385762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Чтобы ушки слышали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Ушки</a:t>
            </a:r>
            <a:r>
              <a:rPr lang="ru-RU" sz="2800" dirty="0" smtClean="0">
                <a:solidFill>
                  <a:srgbClr val="002060"/>
                </a:solidFill>
              </a:rPr>
              <a:t>-подружки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Всё слышать хотят.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Ушки-подружки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Просят ребят: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– Мой нас почаще,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С водою сдружись.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Ушки-подружки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Мыть не ленись!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928934"/>
            <a:ext cx="511175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28604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1162050"/>
          </a:xfrm>
        </p:spPr>
        <p:txBody>
          <a:bodyPr>
            <a:noAutofit/>
          </a:bodyPr>
          <a:lstStyle/>
          <a:p>
            <a:r>
              <a:rPr lang="ru-RU" sz="2100" dirty="0" smtClean="0"/>
              <a:t>МОЙТЕ РУКИ И ПЛОДЫ,</a:t>
            </a:r>
            <a:br>
              <a:rPr lang="ru-RU" sz="2100" dirty="0" smtClean="0"/>
            </a:br>
            <a:r>
              <a:rPr lang="ru-RU" sz="2100" dirty="0" smtClean="0"/>
              <a:t>ЧТОБЫ НЕ БЫЛО БЕДЫ!</a:t>
            </a:r>
            <a:endParaRPr lang="ru-RU" sz="2100" dirty="0"/>
          </a:p>
        </p:txBody>
      </p:sp>
      <p:pic>
        <p:nvPicPr>
          <p:cNvPr id="5" name="Содержимое 4" descr="моем руки фрукты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5050" y="662758"/>
            <a:ext cx="5111750" cy="50736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Во дворе играл в песок,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Рядом ямку рыл щенок.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Дома нужно очень быстро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Вымыть ручки чисто-чисто.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Правильно питайся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Надо кушать много каши,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         Пить кефир и простоквашу,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         И не забывай про супчик,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         Будешь ты здоров, голубчик!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Фрукты, овощи на завтрак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        Очень детям нравятся.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        От здорового питания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        Щёчки аж румянятся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F:\здоровье\картинка здоровье2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5050" y="428604"/>
            <a:ext cx="511175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413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Помни малыш!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Помни: </a:t>
            </a:r>
            <a:r>
              <a:rPr lang="ru-RU" sz="2000" dirty="0" smtClean="0">
                <a:solidFill>
                  <a:srgbClr val="002060"/>
                </a:solidFill>
                <a:hlinkClick r:id="rId3" tooltip="Зрение и просмотр телевизора. Вредно?"/>
              </a:rPr>
              <a:t>вреден телевизор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Если глаз к экрану близок.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И, конечно, вредно глазу,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Если смотришь много сразу.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Знают взрослые и дети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Что читают лишь при свете,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 темноте нельзя читать-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Зренье будет </a:t>
            </a:r>
            <a:r>
              <a:rPr lang="ru-RU" sz="2000" dirty="0" smtClean="0">
                <a:solidFill>
                  <a:srgbClr val="002060"/>
                </a:solidFill>
                <a:hlinkClick r:id="rId4" tooltip="Когда устали глаза…."/>
              </a:rPr>
              <a:t>уставать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http://metlandclub.ru/wp-content/uploads/2012/09/mat2.jpg"/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86182" y="571480"/>
            <a:ext cx="300039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dobrenok.com/data/post/2014/03/741c46b09e60aad0b185b5df8b9ce739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3643314"/>
            <a:ext cx="350046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96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«Неделя здоровья» в старшей группе №8</vt:lpstr>
      <vt:lpstr>Слайд 2</vt:lpstr>
      <vt:lpstr>Делай зарядку</vt:lpstr>
      <vt:lpstr>ПО УТРАМ ТЫ УМЫВАЙСЯ</vt:lpstr>
      <vt:lpstr>Советы зубной феи</vt:lpstr>
      <vt:lpstr>Чтобы ушки слышали</vt:lpstr>
      <vt:lpstr>МОЙТЕ РУКИ И ПЛОДЫ, ЧТОБЫ НЕ БЫЛО БЕДЫ!</vt:lpstr>
      <vt:lpstr>Правильно питайся</vt:lpstr>
      <vt:lpstr>Помни малыш!</vt:lpstr>
      <vt:lpstr>На прогулку ты иди, свежим воздухом дыши.</vt:lpstr>
      <vt:lpstr>Трудолюбивая вода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«Неделя здоровья» в старшей группе №8</dc:title>
  <dc:creator>Lenovo</dc:creator>
  <cp:lastModifiedBy>Ирина Вендикова</cp:lastModifiedBy>
  <cp:revision>33</cp:revision>
  <dcterms:created xsi:type="dcterms:W3CDTF">2016-03-21T13:01:04Z</dcterms:created>
  <dcterms:modified xsi:type="dcterms:W3CDTF">2017-04-13T16:19:25Z</dcterms:modified>
</cp:coreProperties>
</file>