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7" r:id="rId6"/>
    <p:sldId id="261" r:id="rId7"/>
    <p:sldId id="262" r:id="rId8"/>
    <p:sldId id="263" r:id="rId9"/>
    <p:sldId id="264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3BADBE9-6C34-4ACC-85D6-B2A84DD30D10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3155CE1-CDEF-410A-A86F-E32799D05C97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18340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ADBE9-6C34-4ACC-85D6-B2A84DD30D10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55CE1-CDEF-410A-A86F-E32799D05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998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ADBE9-6C34-4ACC-85D6-B2A84DD30D10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55CE1-CDEF-410A-A86F-E32799D05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754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ADBE9-6C34-4ACC-85D6-B2A84DD30D10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55CE1-CDEF-410A-A86F-E32799D05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205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03BADBE9-6C34-4ACC-85D6-B2A84DD30D10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3155CE1-CDEF-410A-A86F-E32799D05C97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7313783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ADBE9-6C34-4ACC-85D6-B2A84DD30D10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55CE1-CDEF-410A-A86F-E32799D05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72523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ADBE9-6C34-4ACC-85D6-B2A84DD30D10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55CE1-CDEF-410A-A86F-E32799D05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71246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ADBE9-6C34-4ACC-85D6-B2A84DD30D10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55CE1-CDEF-410A-A86F-E32799D05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462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ADBE9-6C34-4ACC-85D6-B2A84DD30D10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55CE1-CDEF-410A-A86F-E32799D05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3473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03BADBE9-6C34-4ACC-85D6-B2A84DD30D10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3155CE1-CDEF-410A-A86F-E32799D05C9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7585783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03BADBE9-6C34-4ACC-85D6-B2A84DD30D10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3155CE1-CDEF-410A-A86F-E32799D05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2249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3BADBE9-6C34-4ACC-85D6-B2A84DD30D10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3155CE1-CDEF-410A-A86F-E32799D05C9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12611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ACAF76-49AB-470C-9ABB-5EDF022384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Обруч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168D4C9-A8CA-4B5D-A2F1-4FAADE12AE2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18906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8AE194-D0B4-4923-9AE9-793F3343CD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8337884" y="411480"/>
            <a:ext cx="3092115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2EAF003A-2E87-4133-82B5-D020925911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754" y="457198"/>
            <a:ext cx="5078437" cy="5943601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2A3289DB-A6C8-42B0-81A9-05C69ADC5F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737231" y="92765"/>
            <a:ext cx="3692769" cy="5812735"/>
          </a:xfrm>
        </p:spPr>
        <p:txBody>
          <a:bodyPr>
            <a:noAutofit/>
          </a:bodyPr>
          <a:lstStyle/>
          <a:p>
            <a:pPr algn="just"/>
            <a:r>
              <a:rPr lang="ru-RU" sz="2400" dirty="0"/>
              <a:t>Сейчас обруч перешел из статуса обычной детской игрушки в один из важнейших снарядов художественной гимнастики, а также в оборудование для фитнеса. Используются разные материалы, чтобы, например, сделать обруч легким, и что позволило бы крутить его быстрее. Также хула-хуп стал популярным в огненных шоу.</a:t>
            </a:r>
          </a:p>
        </p:txBody>
      </p:sp>
    </p:spTree>
    <p:extLst>
      <p:ext uri="{BB962C8B-B14F-4D97-AF65-F5344CB8AC3E}">
        <p14:creationId xmlns:p14="http://schemas.microsoft.com/office/powerpoint/2010/main" val="3353717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C40103-79BE-4804-A751-ED9B36101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Они такие разные…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05646E53-FBF0-4595-83C6-1666D07C2C2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747" y="2293032"/>
            <a:ext cx="3518457" cy="431174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DA8A91CB-FDEE-4A1A-A321-3C1AD43EC60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7797" y="2285999"/>
            <a:ext cx="4206189" cy="431174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186849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ED5E2C-5D00-41BF-B39C-744B235914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/>
              <a:t>Откуда пришел к нам обруч</a:t>
            </a:r>
            <a:endParaRPr lang="ru-RU" sz="2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B2FB26A-9D48-4563-BE68-6CF499598D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046923"/>
            <a:ext cx="10178322" cy="48326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/>
              <a:t>История обруча, или как его еще называют «хула-хуп», насчитывает намного больше лет, чем многие из нас предполагают. Если верить археологам и историкам, то впервые обручи использовали в Древнем Египте. В ходе раскопок были найдены изображения людей, крутящих обруч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707502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CC176F-F083-47EA-875F-0EF2A5A38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H="1">
            <a:off x="1948070" y="-1590261"/>
            <a:ext cx="8971720" cy="21203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8C40921B-00D6-4065-85A2-6923A04D8A0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717" y="745588"/>
            <a:ext cx="4290646" cy="5342207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EA2B299E-DDFA-46C9-9AAC-C89290B2581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2419" y="745588"/>
            <a:ext cx="4792662" cy="5342206"/>
          </a:xfrm>
        </p:spPr>
      </p:pic>
    </p:spTree>
    <p:extLst>
      <p:ext uri="{BB962C8B-B14F-4D97-AF65-F5344CB8AC3E}">
        <p14:creationId xmlns:p14="http://schemas.microsoft.com/office/powerpoint/2010/main" val="966096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A1DD2D-2106-4CAC-BA74-EE39F2519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8337884" y="-1252024"/>
            <a:ext cx="3092115" cy="99880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38DE3286-7EE4-4716-8639-429D5DFDF2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5130" y="956604"/>
            <a:ext cx="4968887" cy="4906184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C2AD073F-BC02-4CC1-A6B0-1A6780D5E3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37885" y="633046"/>
            <a:ext cx="3092115" cy="5272454"/>
          </a:xfrm>
        </p:spPr>
        <p:txBody>
          <a:bodyPr>
            <a:normAutofit/>
          </a:bodyPr>
          <a:lstStyle/>
          <a:p>
            <a:pPr algn="just"/>
            <a:r>
              <a:rPr lang="ru-RU" sz="2000" dirty="0"/>
              <a:t>Прародителем обруча был предмет круглой формы из стеблей бамбука, с которым с удовольствием развлекались австралийцы. В 1957 г. в Америке сделали металлический обруч и назвали хула-хупом, совместив название гавайского танца «</a:t>
            </a:r>
            <a:r>
              <a:rPr lang="ru-RU" sz="2000" dirty="0" err="1"/>
              <a:t>hula</a:t>
            </a:r>
            <a:r>
              <a:rPr lang="ru-RU" sz="2000" dirty="0"/>
              <a:t>» и английское слово «</a:t>
            </a:r>
            <a:r>
              <a:rPr lang="ru-RU" sz="2000" dirty="0" err="1"/>
              <a:t>hoop</a:t>
            </a:r>
            <a:r>
              <a:rPr lang="ru-RU" sz="2000" dirty="0"/>
              <a:t>» — обод, обруч.</a:t>
            </a:r>
          </a:p>
        </p:txBody>
      </p:sp>
    </p:spTree>
    <p:extLst>
      <p:ext uri="{BB962C8B-B14F-4D97-AF65-F5344CB8AC3E}">
        <p14:creationId xmlns:p14="http://schemas.microsoft.com/office/powerpoint/2010/main" val="18285933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A149F4E-D845-4DEA-AC9F-14D49285451F}"/>
              </a:ext>
            </a:extLst>
          </p:cNvPr>
          <p:cNvSpPr/>
          <p:nvPr/>
        </p:nvSpPr>
        <p:spPr>
          <a:xfrm>
            <a:off x="1537251" y="1206599"/>
            <a:ext cx="9806609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                 Однако принято считать, что обруч, как гимнастический снаряд, появился в США. Первыми на причудливый круглый снаряд обратили внимание Артур Мерлин и Ричард </a:t>
            </a:r>
            <a:r>
              <a:rPr lang="ru-RU" sz="2400" dirty="0" err="1"/>
              <a:t>Кнерр</a:t>
            </a:r>
            <a:r>
              <a:rPr lang="ru-RU" sz="2400" dirty="0"/>
              <a:t>. Они запатентовали хула-хуп и занялись производством обручей. Эту отличную идею предпринимателям подкинул их знакомый из Австралии, который рассказал, что на уроках физкультуры их ученики крутят обручи из бамбука. </a:t>
            </a:r>
          </a:p>
          <a:p>
            <a:pPr algn="just"/>
            <a:r>
              <a:rPr lang="ru-RU" sz="2400" dirty="0"/>
              <a:t>                  Артур и Ричард начали воплощать в жизнь идею массового производства обручей и вскоре хула-хупы крутили чуть ли не в каждом доме Америки. Обруч набирал популярность с каждым днем, а фирма </a:t>
            </a:r>
            <a:r>
              <a:rPr lang="ru-RU" sz="2400" dirty="0" err="1"/>
              <a:t>Wham</a:t>
            </a:r>
            <a:r>
              <a:rPr lang="ru-RU" sz="2400" dirty="0"/>
              <a:t>-O, основанная Артуром и Ричардом, выпускала до 20 тысяч хула-хупов в день. Стали производить маленькие и большие обручи, тяжелые и легкие, самых разных расцветок. </a:t>
            </a:r>
          </a:p>
        </p:txBody>
      </p:sp>
    </p:spTree>
    <p:extLst>
      <p:ext uri="{BB962C8B-B14F-4D97-AF65-F5344CB8AC3E}">
        <p14:creationId xmlns:p14="http://schemas.microsoft.com/office/powerpoint/2010/main" val="19475936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09B8F4-6518-402F-B646-AB8617683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dirty="0"/>
              <a:t>Артур Мерлин и Ричард </a:t>
            </a:r>
            <a:r>
              <a:rPr lang="ru-RU" dirty="0" err="1"/>
              <a:t>Кнерр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3291133-6E73-469E-B31F-68109D0DB3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479" y="1223889"/>
            <a:ext cx="4600135" cy="49377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1364803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D6764F-7BDA-4D61-A676-A5A36806A9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1251678" y="-649356"/>
            <a:ext cx="10178322" cy="13252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88E322E-0F6C-4C76-8F37-F271617325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914401"/>
            <a:ext cx="10178322" cy="496519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dirty="0"/>
              <a:t>           Постепенно обруч вышел на мировой рынок. В СССР хула-хуп появился в 60-х годах, но почему-то не вызвал такого восторга, как в штатах. Граждане Советского Союза восприняли хула-хуп как очередную американскую пустышку. А тем временем жители других стран приобретали обручи и учились крутить их. Особенно сильно полюбили хула-хуп в Болгарии. Цирковые артисты поняли, что с помощью обручей можно разнообразить цирковую программу и вскоре трюки с обручами стали довольно популярными на цирковых шоу. Хула-хуп снова пришел в СССР, но уже как часть шоу в цирке, и тогда на него наконец обратили внимание. 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89109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113957-5600-40BD-B817-38885F430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151BC61E-EE75-4421-8808-CEEF05C5B09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041010"/>
            <a:ext cx="5295900" cy="4864490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C9D258F3-5534-4800-9C60-DEACB3245FC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449" y="1041010"/>
            <a:ext cx="5027735" cy="4864490"/>
          </a:xfrm>
        </p:spPr>
      </p:pic>
    </p:spTree>
    <p:extLst>
      <p:ext uri="{BB962C8B-B14F-4D97-AF65-F5344CB8AC3E}">
        <p14:creationId xmlns:p14="http://schemas.microsoft.com/office/powerpoint/2010/main" val="3082011525"/>
      </p:ext>
    </p:extLst>
  </p:cSld>
  <p:clrMapOvr>
    <a:masterClrMapping/>
  </p:clrMapOvr>
</p:sld>
</file>

<file path=ppt/theme/theme1.xml><?xml version="1.0" encoding="utf-8"?>
<a:theme xmlns:a="http://schemas.openxmlformats.org/drawingml/2006/main" name="Эмблема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Эмблема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Эмблем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D71F8F05-6246-47AF-9E68-E57F6C93F79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49</TotalTime>
  <Words>388</Words>
  <Application>Microsoft Office PowerPoint</Application>
  <PresentationFormat>Широкоэкранный</PresentationFormat>
  <Paragraphs>10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Corbel</vt:lpstr>
      <vt:lpstr>Gill Sans MT</vt:lpstr>
      <vt:lpstr>Impact</vt:lpstr>
      <vt:lpstr>Эмблема</vt:lpstr>
      <vt:lpstr>Обруч</vt:lpstr>
      <vt:lpstr>Они такие разные…</vt:lpstr>
      <vt:lpstr>Откуда пришел к нам обруч</vt:lpstr>
      <vt:lpstr>Презентация PowerPoint</vt:lpstr>
      <vt:lpstr>Презентация PowerPoint</vt:lpstr>
      <vt:lpstr>Презентация PowerPoint</vt:lpstr>
      <vt:lpstr>Артур Мерлин и Ричард Кнерр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Обруч</dc:title>
  <dc:creator>Наталья Евграфова</dc:creator>
  <cp:lastModifiedBy>Наталья Евграфова</cp:lastModifiedBy>
  <cp:revision>6</cp:revision>
  <dcterms:created xsi:type="dcterms:W3CDTF">2018-06-12T04:16:47Z</dcterms:created>
  <dcterms:modified xsi:type="dcterms:W3CDTF">2018-06-12T05:06:04Z</dcterms:modified>
</cp:coreProperties>
</file>