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C47C-06DA-4DE9-90ED-330E26C13ACF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785926"/>
            <a:ext cx="857256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ДЕНЬ ЗНАНИЙ!</a:t>
            </a:r>
            <a:endParaRPr lang="ru-RU" sz="54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F79646">
                  <a:lumMod val="50000"/>
                </a:srgb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«</a:t>
            </a: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Пусть цифра 7 н</a:t>
            </a:r>
            <a:r>
              <a:rPr lang="ru-RU" sz="60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ам принесёт удачу!»</a:t>
            </a:r>
            <a:endParaRPr lang="ru-RU" sz="60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4643446"/>
            <a:ext cx="7429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4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Какие пословицы 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или поговорки 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 знаете о цифре 7?</a:t>
            </a:r>
            <a:endParaRPr lang="ru-RU" sz="54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Семеро одного не ждут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Семь раз отмерь, один отрежь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Семь бед -один ответ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 семью морями…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Семь пядей во лбу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 семи нянек дитя без глазу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 седьмом небе от счастья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 футов под килем!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Викторина: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Назовите новые предметы, которые появятся у вас в этом учебном году?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Какого цвета у вас будет учебник по биологии?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Вспомните, как зовут директора лицея, завуча?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Назовите точное время начала второй  перемены в школе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Назовите точное время окончания 6 урока?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Кто в учебном году в классе первый отметит день рождения? </a:t>
            </a:r>
          </a:p>
          <a:p>
            <a:pPr algn="ctr">
              <a:buNone/>
            </a:pP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35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ЗАГАДКИ: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1.Есть семь братьев: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Годами равные,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Именами разные.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2. Раскинулся золотой мост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 семь сёл, на семь вёрст.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3. Вышел старик-годовик, махнул рукавом,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полетели двенадцать птиц,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 каждой птицы по четыре крыла,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каждом крыле по семь перьев,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Каждое перо с одной стороны чёрное, 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 с другой — белое</a:t>
            </a:r>
            <a:b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96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7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686800" cy="478634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Пусть цифра 7 в который раз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Вам принесёт удачу: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Диктанты пишутся на пять,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Решаются задачи.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Пусть в школе будет хорошо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И на любом предмете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Пусть открываются для вас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Все 7 чудес на свете</a:t>
            </a:r>
            <a:r>
              <a:rPr lang="en-US" sz="39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!!!</a:t>
            </a:r>
            <a:endParaRPr lang="ru-RU" sz="3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328137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ПОЖЕЛАНИЯ</a:t>
            </a:r>
          </a:p>
          <a:p>
            <a:endParaRPr lang="ru-RU" sz="72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F79646">
                  <a:lumMod val="50000"/>
                </a:srgb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6600" dirty="0"/>
          </a:p>
        </p:txBody>
      </p:sp>
      <p:pic>
        <p:nvPicPr>
          <p:cNvPr id="1026" name="Picture 2" descr="C:\Users\123\Desktop\201225081718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643314"/>
            <a:ext cx="4548196" cy="2488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928934"/>
            <a:ext cx="7772400" cy="284004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Ритуал №1</a:t>
            </a:r>
            <a:br>
              <a:rPr lang="ru-RU" dirty="0" smtClean="0"/>
            </a:br>
            <a:r>
              <a:rPr lang="ru-RU" dirty="0" smtClean="0"/>
              <a:t>«Очищение головы от дурных мыслей»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785927"/>
            <a:ext cx="7772400" cy="1428760"/>
          </a:xfrm>
        </p:spPr>
        <p:txBody>
          <a:bodyPr/>
          <a:lstStyle/>
          <a:p>
            <a:pPr algn="ctr"/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РИТУАЛЫ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РИТУАЛЫ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Ритуал № 2.  «Ритуал обращения к Повелителю пятёрок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«Икретяп ан ясьтичу учох!» </a:t>
            </a:r>
            <a:endParaRPr lang="ru-RU" sz="5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150017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ПРЕДСКАЗАНИЯ</a:t>
            </a:r>
          </a:p>
        </p:txBody>
      </p:sp>
      <p:pic>
        <p:nvPicPr>
          <p:cNvPr id="1026" name="Picture 2" descr="C:\Users\Привет\Desktop\779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496"/>
            <a:ext cx="4843468" cy="363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Привет\Desktop\02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0"/>
            <a:ext cx="3071802" cy="2763659"/>
          </a:xfrm>
          <a:prstGeom prst="rect">
            <a:avLst/>
          </a:prstGeom>
          <a:noFill/>
        </p:spPr>
      </p:pic>
      <p:pic>
        <p:nvPicPr>
          <p:cNvPr id="1028" name="Picture 4" descr="C:\Users\Привет\Desktop\images-stories-Timed-1sent-4-469x4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65203">
            <a:off x="6500826" y="4500570"/>
            <a:ext cx="2052967" cy="1785950"/>
          </a:xfrm>
          <a:prstGeom prst="rect">
            <a:avLst/>
          </a:prstGeom>
          <a:noFill/>
        </p:spPr>
      </p:pic>
      <p:pic>
        <p:nvPicPr>
          <p:cNvPr id="1029" name="Picture 5" descr="C:\Users\Привет\Desktop\bigstock_school_things_Back_to_School_c_224184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39003">
            <a:off x="1071538" y="5082138"/>
            <a:ext cx="1714512" cy="147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7" y="185736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РАЗОМНЁМСЯ!</a:t>
            </a:r>
          </a:p>
        </p:txBody>
      </p:sp>
      <p:pic>
        <p:nvPicPr>
          <p:cNvPr id="2050" name="Picture 2" descr="C:\Users\Привет\Desktop\280kiqd8d9nnufakal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214685"/>
            <a:ext cx="4786346" cy="3207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82919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6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ЦИФРА 7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Цифра «7» была издавна священной и магической. Почему? А потому, что в ней древние люди видели как бы отражение многих реальностей мира: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-неделя делилась на 7 дней,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-в  далёкие времена было известно 7 планет на небе,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-на земле существовало 7 чудес света, Рим стоял на 7 холмах, в Древней Греции 7 известных мудрецов,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Бог создал Землю за 6 дней , а на 7-ой отдыхал…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 нот в музыке,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Семь в основе лиры,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Семь в основе мира – </a:t>
            </a:r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ска</a:t>
            </a:r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</a:t>
            </a:r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ла </a:t>
            </a:r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Марина Цветаева, известная русская поэтесса.</a:t>
            </a:r>
          </a:p>
          <a:p>
            <a:pPr algn="ctr">
              <a:buNone/>
            </a:pPr>
            <a:endParaRPr lang="ru-RU" sz="7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801072" cy="492922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6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Большое место цифра 7 занимала в мифологии древнего мира. У Атланта, подпиравшего плечами небесный свод, было 7 дочерей (которых затем Зевс превратил в созвездие).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Одиссей семь лет был в плену у нимфы Калипсо на острове </a:t>
            </a:r>
            <a:r>
              <a:rPr lang="ru-RU" sz="96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Огигия</a:t>
            </a:r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Подземная река Стикс семь раз обтекает ад, который разделён, в свою очередь, на семь областей.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индусов пошел обычай дарить на счастье 7 слоников.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Великий пост у христиан длится 7 недель.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Библии повествуется о семи светильниках, семи ангелах, семи печатях, семи годах изобилия и семи голода.</a:t>
            </a:r>
          </a:p>
          <a:p>
            <a:r>
              <a:rPr lang="ru-RU" sz="9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средние века в игральных картах была «семёрка- дьявол», которая била все другие карты</a:t>
            </a:r>
          </a:p>
          <a:p>
            <a:pPr>
              <a:buNone/>
            </a:pP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ривет\Desktop\t4_34074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3914" y="1886550"/>
            <a:ext cx="3171159" cy="3814929"/>
          </a:xfrm>
          <a:prstGeom prst="rect">
            <a:avLst/>
          </a:prstGeom>
          <a:noFill/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6000760" y="2857496"/>
            <a:ext cx="1071570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29256" y="3857628"/>
            <a:ext cx="171451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2" idx="0"/>
          </p:cNvCxnSpPr>
          <p:nvPr/>
        </p:nvCxnSpPr>
        <p:spPr>
          <a:xfrm>
            <a:off x="5143504" y="4857760"/>
            <a:ext cx="2035983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928794" y="4572008"/>
            <a:ext cx="192882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2000232" y="2928934"/>
            <a:ext cx="128588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24" idx="3"/>
          </p:cNvCxnSpPr>
          <p:nvPr/>
        </p:nvCxnSpPr>
        <p:spPr>
          <a:xfrm rot="10800000" flipV="1">
            <a:off x="1928794" y="3787777"/>
            <a:ext cx="2214578" cy="3424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282" y="2428868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Символ мудрости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58" y="371475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Символ знаний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4857760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Цифра везения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86644" y="257174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Святость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29520" y="371475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Талант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72132" y="542926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Любознательность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421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Ритуал №1 «Очищение головы от дурных мыслей»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27</cp:revision>
  <dcterms:created xsi:type="dcterms:W3CDTF">2014-07-06T18:12:26Z</dcterms:created>
  <dcterms:modified xsi:type="dcterms:W3CDTF">2016-08-29T14:55:32Z</dcterms:modified>
</cp:coreProperties>
</file>