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425" r:id="rId2"/>
    <p:sldId id="423" r:id="rId3"/>
    <p:sldId id="426" r:id="rId4"/>
    <p:sldId id="418" r:id="rId5"/>
    <p:sldId id="431" r:id="rId6"/>
    <p:sldId id="386" r:id="rId7"/>
    <p:sldId id="387" r:id="rId8"/>
    <p:sldId id="388" r:id="rId9"/>
    <p:sldId id="419" r:id="rId10"/>
    <p:sldId id="389" r:id="rId11"/>
    <p:sldId id="411" r:id="rId12"/>
    <p:sldId id="412" r:id="rId13"/>
    <p:sldId id="420" r:id="rId14"/>
    <p:sldId id="398" r:id="rId15"/>
    <p:sldId id="421" r:id="rId16"/>
    <p:sldId id="42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 advClick="0" advTm="3000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 idx="4294967295"/>
          </p:nvPr>
        </p:nvSpPr>
        <p:spPr>
          <a:xfrm>
            <a:off x="2971800" y="357188"/>
            <a:ext cx="6172200" cy="1714500"/>
          </a:xfrm>
          <a:effectLst/>
        </p:spPr>
        <p:txBody>
          <a:bodyPr>
            <a:normAutofit/>
          </a:bodyPr>
          <a:lstStyle/>
          <a:p>
            <a:pPr algn="r"/>
            <a:r>
              <a:rPr lang="ru-RU" sz="3200" b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  <a:endParaRPr lang="ru-RU" sz="3200" b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 descr="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34" y="0"/>
            <a:ext cx="9148234" cy="6858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Словарная работа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071802" y="1600200"/>
            <a:ext cx="5429288" cy="404337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Изображение истории рода в виде разветвлённого дерева называется генеалогическим древом.</a:t>
            </a:r>
          </a:p>
        </p:txBody>
      </p:sp>
      <p:pic>
        <p:nvPicPr>
          <p:cNvPr id="8" name="Содержимое 7" descr="17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2357454" cy="2898509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cuments\1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7483845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ocuments\1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428604"/>
            <a:ext cx="7483845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8" y="214290"/>
            <a:ext cx="5214966" cy="6300000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5214974" cy="630000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0754962_derev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9582" y="0"/>
            <a:ext cx="9153582" cy="6858000"/>
          </a:xfrm>
        </p:spPr>
      </p:pic>
      <p:pic>
        <p:nvPicPr>
          <p:cNvPr id="6" name="Рисунок 5" descr="SAM_03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2428868"/>
            <a:ext cx="1000132" cy="1160844"/>
          </a:xfrm>
          <a:prstGeom prst="ellipse">
            <a:avLst/>
          </a:prstGeom>
        </p:spPr>
      </p:pic>
      <p:pic>
        <p:nvPicPr>
          <p:cNvPr id="7" name="Рисунок 6" descr="SAM_03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2500306"/>
            <a:ext cx="1071570" cy="1000132"/>
          </a:xfrm>
          <a:prstGeom prst="ellipse">
            <a:avLst/>
          </a:prstGeom>
        </p:spPr>
      </p:pic>
      <p:pic>
        <p:nvPicPr>
          <p:cNvPr id="9" name="Рисунок 8" descr="SAM_097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9058" y="1000108"/>
            <a:ext cx="1285884" cy="1285884"/>
          </a:xfrm>
          <a:prstGeom prst="ellipse">
            <a:avLst/>
          </a:prstGeom>
        </p:spPr>
      </p:pic>
      <p:pic>
        <p:nvPicPr>
          <p:cNvPr id="14" name="Рисунок 13" descr="getImage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7950" y="2571744"/>
            <a:ext cx="1071570" cy="1143008"/>
          </a:xfrm>
          <a:prstGeom prst="ellipse">
            <a:avLst/>
          </a:prstGeom>
        </p:spPr>
      </p:pic>
      <p:pic>
        <p:nvPicPr>
          <p:cNvPr id="17" name="Рисунок 16" descr="DSC0460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14480" y="2500306"/>
            <a:ext cx="1071570" cy="1428760"/>
          </a:xfrm>
          <a:prstGeom prst="ellipse">
            <a:avLst/>
          </a:prstGeom>
        </p:spPr>
      </p:pic>
      <p:pic>
        <p:nvPicPr>
          <p:cNvPr id="18" name="Рисунок 17" descr="SAM_094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1071546"/>
            <a:ext cx="1071570" cy="1285884"/>
          </a:xfrm>
          <a:prstGeom prst="ellipse">
            <a:avLst/>
          </a:prstGeom>
        </p:spPr>
      </p:pic>
      <p:pic>
        <p:nvPicPr>
          <p:cNvPr id="20" name="Рисунок 19" descr="SAM_116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5786" y="3643314"/>
            <a:ext cx="928694" cy="1071546"/>
          </a:xfrm>
          <a:prstGeom prst="ellipse">
            <a:avLst/>
          </a:prstGeom>
        </p:spPr>
      </p:pic>
      <p:pic>
        <p:nvPicPr>
          <p:cNvPr id="21" name="Рисунок 20" descr="SAM_1138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857488" y="3857628"/>
            <a:ext cx="857256" cy="1142984"/>
          </a:xfrm>
          <a:prstGeom prst="ellipse">
            <a:avLst/>
          </a:prstGeom>
        </p:spPr>
      </p:pic>
      <p:pic>
        <p:nvPicPr>
          <p:cNvPr id="22" name="Рисунок 21" descr="SAM_1257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286380" y="4071942"/>
            <a:ext cx="928694" cy="857232"/>
          </a:xfrm>
          <a:prstGeom prst="ellipse">
            <a:avLst/>
          </a:prstGeom>
        </p:spPr>
      </p:pic>
      <p:pic>
        <p:nvPicPr>
          <p:cNvPr id="23" name="Рисунок 22" descr="SAM_1259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429520" y="3500438"/>
            <a:ext cx="928694" cy="1142984"/>
          </a:xfrm>
          <a:prstGeom prst="ellipse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0" y="5429264"/>
            <a:ext cx="13572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Кравченко Александра 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285852" y="5500702"/>
            <a:ext cx="1279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Кравченко </a:t>
            </a:r>
          </a:p>
          <a:p>
            <a:r>
              <a:rPr lang="ru-RU" dirty="0" smtClean="0"/>
              <a:t>Андрей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071670" y="6143644"/>
            <a:ext cx="1417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Костюк</a:t>
            </a:r>
            <a:r>
              <a:rPr lang="ru-RU" dirty="0" smtClean="0"/>
              <a:t> Лиза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357554" y="5286388"/>
            <a:ext cx="1205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Костюк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Алесксей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0" y="5715016"/>
            <a:ext cx="1452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Клименко</a:t>
            </a:r>
            <a:endParaRPr lang="ru-RU" dirty="0"/>
          </a:p>
          <a:p>
            <a:r>
              <a:rPr lang="ru-RU" dirty="0" err="1" smtClean="0"/>
              <a:t>Ефрасиния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786578" y="5643578"/>
            <a:ext cx="1347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Пустовар</a:t>
            </a:r>
            <a:endParaRPr lang="ru-RU" dirty="0" smtClean="0"/>
          </a:p>
          <a:p>
            <a:r>
              <a:rPr lang="ru-RU" dirty="0" smtClean="0"/>
              <a:t>Александра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715008" y="5429264"/>
            <a:ext cx="1224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Клименко </a:t>
            </a:r>
          </a:p>
          <a:p>
            <a:r>
              <a:rPr lang="ru-RU" dirty="0" smtClean="0"/>
              <a:t>Федор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7919049" y="5000636"/>
            <a:ext cx="1224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Василенко</a:t>
            </a:r>
          </a:p>
          <a:p>
            <a:r>
              <a:rPr lang="ru-RU" dirty="0" smtClean="0"/>
              <a:t>Андрей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286512" y="3714752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Людмила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785786" y="2500306"/>
            <a:ext cx="974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Наталья</a:t>
            </a:r>
            <a:endParaRPr lang="ru-RU" dirty="0"/>
          </a:p>
        </p:txBody>
      </p:sp>
      <p:pic>
        <p:nvPicPr>
          <p:cNvPr id="35" name="Рисунок 34" descr="SAM_0339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643570" y="1142984"/>
            <a:ext cx="1142976" cy="1214422"/>
          </a:xfrm>
          <a:prstGeom prst="ellipse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74638"/>
            <a:ext cx="7715304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err="1" smtClean="0">
                <a:solidFill>
                  <a:schemeClr val="accent1">
                    <a:lumMod val="75000"/>
                  </a:schemeClr>
                </a:solidFill>
              </a:rPr>
              <a:t>Физминутка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6324" name="Picture 4" descr="http://clipart-library.com/images/pc5rng5X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85926"/>
            <a:ext cx="6880472" cy="37814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57166"/>
            <a:ext cx="6172200" cy="714380"/>
          </a:xfrm>
          <a:effectLst/>
        </p:spPr>
        <p:txBody>
          <a:bodyPr>
            <a:normAutofit/>
          </a:bodyPr>
          <a:lstStyle/>
          <a:p>
            <a:pPr algn="r"/>
            <a:endParaRPr lang="ru-RU" sz="3200" b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1285860"/>
            <a:ext cx="6172200" cy="328614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Твоя </a:t>
            </a:r>
          </a:p>
          <a:p>
            <a:pPr algn="ctr"/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родословная</a:t>
            </a:r>
            <a:endParaRPr lang="ru-RU" sz="6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643042" y="4286256"/>
            <a:ext cx="578647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 Я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5778" name="Picture 2" descr="https://cdn2.arhivurokov.ru/multiurok/html/2017/11/11/s_5a072e8b11a87/739561_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6698363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Словарная работа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071802" y="1600200"/>
            <a:ext cx="5429288" cy="29718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Семья – это группа живущих вместе близких родственников.</a:t>
            </a:r>
          </a:p>
        </p:txBody>
      </p:sp>
      <p:pic>
        <p:nvPicPr>
          <p:cNvPr id="8" name="Содержимое 7" descr="17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2357454" cy="2898509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00034" y="4429132"/>
            <a:ext cx="77153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Дерево держится корнями, 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человек - семьёй.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3730" name="Picture 2" descr="https://img3.stockfresh.com/files/c/clairev/m/46/2245613_stock-photo-family-theme-imag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6639075" cy="407196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Словарная работа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071802" y="1600200"/>
            <a:ext cx="5429288" cy="29718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Род – ряд поколений, происходящих  от одного предка.</a:t>
            </a:r>
          </a:p>
        </p:txBody>
      </p:sp>
      <p:pic>
        <p:nvPicPr>
          <p:cNvPr id="8" name="Содержимое 7" descr="17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2357454" cy="2898509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Словарная работа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071802" y="1600200"/>
            <a:ext cx="5429288" cy="29718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Предок –            это древний предшественник по роду.</a:t>
            </a:r>
          </a:p>
        </p:txBody>
      </p:sp>
      <p:pic>
        <p:nvPicPr>
          <p:cNvPr id="8" name="Содержимое 7" descr="17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2357454" cy="2898509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Словарная работа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071802" y="1600200"/>
            <a:ext cx="5429288" cy="397194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История рода называется родословием  или генеалогией.</a:t>
            </a:r>
          </a:p>
        </p:txBody>
      </p:sp>
      <p:pic>
        <p:nvPicPr>
          <p:cNvPr id="8" name="Содержимое 7" descr="17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2357454" cy="2898509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Словарная работа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071802" y="1600200"/>
            <a:ext cx="5429288" cy="29718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Родословная - это перечень поколений одного рода.</a:t>
            </a:r>
          </a:p>
        </p:txBody>
      </p:sp>
      <p:pic>
        <p:nvPicPr>
          <p:cNvPr id="8" name="Содержимое 7" descr="17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2357454" cy="2898509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1300</TotalTime>
  <Words>98</Words>
  <Application>Microsoft Office PowerPoint</Application>
  <PresentationFormat>Экран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.</vt:lpstr>
      <vt:lpstr>Слайд 2</vt:lpstr>
      <vt:lpstr>Слайд 3</vt:lpstr>
      <vt:lpstr>Словарная работа</vt:lpstr>
      <vt:lpstr>Слайд 5</vt:lpstr>
      <vt:lpstr>Словарная работа</vt:lpstr>
      <vt:lpstr>Словарная работа</vt:lpstr>
      <vt:lpstr>Словарная работа</vt:lpstr>
      <vt:lpstr>Словарная работа</vt:lpstr>
      <vt:lpstr>Словарная работа</vt:lpstr>
      <vt:lpstr>Слайд 11</vt:lpstr>
      <vt:lpstr>Слайд 12</vt:lpstr>
      <vt:lpstr>Слайд 13</vt:lpstr>
      <vt:lpstr>Слайд 14</vt:lpstr>
      <vt:lpstr>Слайд 15</vt:lpstr>
      <vt:lpstr>Физминутка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233</cp:revision>
  <dcterms:created xsi:type="dcterms:W3CDTF">2012-11-20T18:54:36Z</dcterms:created>
  <dcterms:modified xsi:type="dcterms:W3CDTF">2018-07-05T10:02:43Z</dcterms:modified>
</cp:coreProperties>
</file>