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384" r:id="rId2"/>
    <p:sldId id="403" r:id="rId3"/>
    <p:sldId id="433" r:id="rId4"/>
    <p:sldId id="404" r:id="rId5"/>
    <p:sldId id="380" r:id="rId6"/>
    <p:sldId id="434" r:id="rId7"/>
    <p:sldId id="430" r:id="rId8"/>
    <p:sldId id="406" r:id="rId9"/>
    <p:sldId id="408" r:id="rId10"/>
    <p:sldId id="410" r:id="rId11"/>
    <p:sldId id="413" r:id="rId12"/>
    <p:sldId id="43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747C855-2690-4AC6-8142-D23175FD1BE8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5C51027-3A1C-4CA1-9A62-294BDFC930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 advClick="0" advTm="3000"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malenkaya_strana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lenkaya_stra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7224" y="5357826"/>
            <a:ext cx="304800" cy="304800"/>
          </a:xfrm>
          <a:prstGeom prst="rect">
            <a:avLst/>
          </a:prstGeom>
        </p:spPr>
      </p:pic>
      <p:sp>
        <p:nvSpPr>
          <p:cNvPr id="13" name="Заголовок 1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5000" dirty="0" smtClean="0"/>
              <a:t> </a:t>
            </a:r>
            <a:endParaRPr lang="ru-RU" sz="50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Прямоугольник 20"/>
          <p:cNvSpPr/>
          <p:nvPr/>
        </p:nvSpPr>
        <p:spPr>
          <a:xfrm>
            <a:off x="1285852" y="357166"/>
            <a:ext cx="75724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Фотоальбом</a:t>
            </a:r>
            <a:endParaRPr lang="ru-RU" sz="80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 advClick="0" advTm="4000">
    <p:dissolve/>
  </p:transition>
  <p:timing>
    <p:tnLst>
      <p:par>
        <p:cTn id="1" dur="indefinite" restart="never" nodeType="tmRoot">
          <p:childTnLst>
            <p:audio>
              <p:cMediaNode numSld="999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1143000"/>
          </a:xfrm>
        </p:spPr>
        <p:txBody>
          <a:bodyPr>
            <a:normAutofit/>
          </a:bodyPr>
          <a:lstStyle/>
          <a:p>
            <a:pPr algn="ctr"/>
            <a:r>
              <a:rPr lang="ru-RU" sz="5000" b="1" dirty="0" smtClean="0">
                <a:solidFill>
                  <a:schemeClr val="accent1">
                    <a:lumMod val="75000"/>
                  </a:schemeClr>
                </a:solidFill>
              </a:rPr>
              <a:t>Закончи предложение</a:t>
            </a:r>
            <a:endParaRPr lang="ru-RU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86766" cy="497207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Древний предшественник по роду называется …</a:t>
            </a:r>
          </a:p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Ряд поколений, происходящий от одного предка – это …</a:t>
            </a:r>
          </a:p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История рода называется …</a:t>
            </a:r>
          </a:p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Схема родственных связей изображается в виде 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1143000"/>
          </a:xfrm>
        </p:spPr>
        <p:txBody>
          <a:bodyPr>
            <a:normAutofit/>
          </a:bodyPr>
          <a:lstStyle/>
          <a:p>
            <a:pPr algn="ctr"/>
            <a:r>
              <a:rPr lang="ru-RU" sz="5000" b="1" dirty="0" smtClean="0">
                <a:solidFill>
                  <a:schemeClr val="accent1">
                    <a:lumMod val="75000"/>
                  </a:schemeClr>
                </a:solidFill>
              </a:rPr>
              <a:t>Закончи предложение</a:t>
            </a:r>
            <a:endParaRPr lang="ru-RU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86766" cy="497207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Знать свою родословную важно, потому что …</a:t>
            </a:r>
          </a:p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Дерево держится корнями, а человек …</a:t>
            </a:r>
          </a:p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Я считаю свою семью …</a:t>
            </a:r>
          </a:p>
          <a:p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Своим родным я хочу пожелать …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" descr="46051165_629464898c9645ea83d5aacbd84c018f_bi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857224" y="1500174"/>
            <a:ext cx="7358114" cy="39395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Маленькая страна –</a:t>
            </a:r>
          </a:p>
          <a:p>
            <a:pPr algn="ctr"/>
            <a:r>
              <a:rPr lang="ru-RU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Это моя семья,</a:t>
            </a:r>
          </a:p>
          <a:p>
            <a:pPr algn="ctr"/>
            <a:r>
              <a:rPr lang="ru-RU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Там, где родился я</a:t>
            </a:r>
          </a:p>
          <a:p>
            <a:pPr algn="ctr"/>
            <a:r>
              <a:rPr lang="ru-RU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 вырос,</a:t>
            </a:r>
          </a:p>
          <a:p>
            <a:pPr algn="ctr"/>
            <a:r>
              <a:rPr lang="ru-RU" sz="5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Где любят все меня</a:t>
            </a:r>
            <a:endParaRPr lang="ru-RU" sz="5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17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643174" y="2571744"/>
            <a:ext cx="3786214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Ваши фотографии</a:t>
            </a:r>
            <a:endParaRPr lang="ru-RU" dirty="0"/>
          </a:p>
        </p:txBody>
      </p:sp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5857892"/>
            <a:ext cx="579998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Семья – самое главное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9218" name="Picture 2" descr="http://eventsinrussia.com/eventsimages/otherevent/935ef23d595a8a67b71df585bf26ea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7358114" cy="514805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117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https://ds04.infourok.ru/uploads/ex/0014/0007a133-9bfb403a/hello_html_me7f4ea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529391" cy="639364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Собери пословицу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 descr="http://odub.tomsk.ru/Portals/0/EasyGalleryImages/1/3595/5bd357785cbc4274948e7a04c1439d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571612"/>
            <a:ext cx="4429156" cy="49705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0" name="Picture 12" descr="https://tehnika-sech.ru/ssl/u/1c/b7fa3a63af11e780a8914fe0cdc357/-/birus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ocuments\1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972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7554" y="0"/>
            <a:ext cx="258115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любовь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1071546"/>
            <a:ext cx="31038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уважение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0039" y="2786058"/>
            <a:ext cx="22939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забота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572008"/>
            <a:ext cx="29706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терпение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6150114"/>
            <a:ext cx="548111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ответственность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714356"/>
            <a:ext cx="421481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Взаимо-понимание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97910" y="4786322"/>
            <a:ext cx="3046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верность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2500306"/>
            <a:ext cx="27126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довер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ие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1300</TotalTime>
  <Words>94</Words>
  <Application>Microsoft Office PowerPoint</Application>
  <PresentationFormat>Экран (4:3)</PresentationFormat>
  <Paragraphs>28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 </vt:lpstr>
      <vt:lpstr>Слайд 2</vt:lpstr>
      <vt:lpstr>Ваши фотографии</vt:lpstr>
      <vt:lpstr>Слайд 4</vt:lpstr>
      <vt:lpstr>Слайд 5</vt:lpstr>
      <vt:lpstr>Слайд 6</vt:lpstr>
      <vt:lpstr>Собери пословицу</vt:lpstr>
      <vt:lpstr>Слайд 8</vt:lpstr>
      <vt:lpstr>Слайд 9</vt:lpstr>
      <vt:lpstr>Закончи предложение</vt:lpstr>
      <vt:lpstr>Закончи предложение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233</cp:revision>
  <dcterms:created xsi:type="dcterms:W3CDTF">2012-11-20T18:54:36Z</dcterms:created>
  <dcterms:modified xsi:type="dcterms:W3CDTF">2018-07-05T10:03:17Z</dcterms:modified>
</cp:coreProperties>
</file>