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4" r:id="rId3"/>
    <p:sldId id="263" r:id="rId4"/>
    <p:sldId id="262" r:id="rId5"/>
    <p:sldId id="268" r:id="rId6"/>
    <p:sldId id="261" r:id="rId7"/>
    <p:sldId id="259" r:id="rId8"/>
    <p:sldId id="257" r:id="rId9"/>
    <p:sldId id="269" r:id="rId10"/>
    <p:sldId id="274" r:id="rId11"/>
    <p:sldId id="276" r:id="rId12"/>
    <p:sldId id="270" r:id="rId13"/>
    <p:sldId id="275" r:id="rId14"/>
    <p:sldId id="271" r:id="rId15"/>
    <p:sldId id="277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91" autoAdjust="0"/>
    <p:restoredTop sz="94660"/>
  </p:normalViewPr>
  <p:slideViewPr>
    <p:cSldViewPr>
      <p:cViewPr varScale="1">
        <p:scale>
          <a:sx n="53" d="100"/>
          <a:sy n="53" d="100"/>
        </p:scale>
        <p:origin x="-979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56BE-A6F5-45D7-B6D4-D14D20D26329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0431-96A6-4F40-BF0A-0D6B03B26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56BE-A6F5-45D7-B6D4-D14D20D26329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0431-96A6-4F40-BF0A-0D6B03B26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56BE-A6F5-45D7-B6D4-D14D20D26329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0431-96A6-4F40-BF0A-0D6B03B26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56BE-A6F5-45D7-B6D4-D14D20D26329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0431-96A6-4F40-BF0A-0D6B03B26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56BE-A6F5-45D7-B6D4-D14D20D26329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0431-96A6-4F40-BF0A-0D6B03B26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56BE-A6F5-45D7-B6D4-D14D20D26329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0431-96A6-4F40-BF0A-0D6B03B26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56BE-A6F5-45D7-B6D4-D14D20D26329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0431-96A6-4F40-BF0A-0D6B03B26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56BE-A6F5-45D7-B6D4-D14D20D26329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0431-96A6-4F40-BF0A-0D6B03B26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56BE-A6F5-45D7-B6D4-D14D20D26329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0431-96A6-4F40-BF0A-0D6B03B26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56BE-A6F5-45D7-B6D4-D14D20D26329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0431-96A6-4F40-BF0A-0D6B03B26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C56BE-A6F5-45D7-B6D4-D14D20D26329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E0431-96A6-4F40-BF0A-0D6B03B26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C56BE-A6F5-45D7-B6D4-D14D20D26329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E0431-96A6-4F40-BF0A-0D6B03B26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granddecor12.ru/forum/imgs/5604924e74f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785786" y="285728"/>
            <a:ext cx="75724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«Детский сад присмотра и оздоровления №69»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1714488"/>
            <a:ext cx="65722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«Тропа здоровья» </a:t>
            </a:r>
            <a:endParaRPr lang="ru-RU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57158" y="5429264"/>
            <a:ext cx="3071834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Подготовила: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Пищугина Ольга Алексеевна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Инструктор физической культуры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Первой квалификационной категории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Оренбург 2018г.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granddecor12.ru/forum/imgs/5604924e74f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6" descr="DSC0217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500042"/>
            <a:ext cx="3000396" cy="21512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CC0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" name="Picture 6" descr="D:\МЕТОДИСТ\ФОТО\ТРОПА\DSCN04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500042"/>
            <a:ext cx="2882153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CC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Picture 4" descr="D:\МЕТОДИСТ\ФОТО\ТРОПА\DSCN044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3071810"/>
            <a:ext cx="3143272" cy="23093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CC0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Picture 3" descr="D:\МЕТОДИСТ\ФОТО\ТРОПА\DSCN044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143248"/>
            <a:ext cx="3429024" cy="21997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CC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granddecor12.ru/forum/imgs/5604924e74f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1\Pictures\фотографии праздников, занятий\утренняя гимнастика на улице 2013\DSCN04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143116"/>
            <a:ext cx="3260713" cy="24454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CC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Picture 9" descr="DSC0213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642918"/>
            <a:ext cx="3363614" cy="23002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CC0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" name="Picture 5" descr="D:\МЕТОДИСТ\ФОТО\ТРОПА\DSCN045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3357562"/>
            <a:ext cx="3429024" cy="25003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CC0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granddecor12.ru/forum/imgs/5604924e74f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285852" y="1285860"/>
            <a:ext cx="6000792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Блок «Экологическая зона»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воспитание осознанного отношения к своему здоровью через общение с природой;</a:t>
            </a:r>
            <a:endParaRPr kumimoji="0" lang="en-US" sz="2000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воспитание навыков экологически грамотного и безопасного поведения.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granddecor12.ru/forum/imgs/5604924e74f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1\Pictures\фотографии праздников, занятий\Поход\2017 подготовительная поход\DSCN47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785794"/>
            <a:ext cx="3403619" cy="25525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CC0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27" name="Picture 3" descr="C:\Users\1\Pictures\фотографии праздников, занятий\Поход\2017 подготовительная поход\DSCN47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1928802"/>
            <a:ext cx="3259828" cy="24447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CC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granddecor12.ru/forum/imgs/5604924e74f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000100" y="1714488"/>
            <a:ext cx="621510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Блок «Зона отдыха»</a:t>
            </a:r>
            <a:endParaRPr kumimoji="0" lang="ru-RU" sz="2800" b="1" i="1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endParaRPr kumimoji="0" lang="ru-RU" sz="2000" i="0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основ: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личной безопасности и профилактики травматизма в летний период;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гигиены труда и отдыха; питания и здоровья;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эмоционально-положительного настроя;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развитие познавательной сферы.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granddecor12.ru/forum/imgs/5604924e74f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1\Pictures\фотографии праздников, занятий\Поход\Поход 2016г\фото поход\IMAG10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642918"/>
            <a:ext cx="3465975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CC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75" name="Picture 3" descr="C:\Users\1\Pictures\фотографии праздников, занятий\Ивана Купала 2016г\DSCN364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1643050"/>
            <a:ext cx="2952928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CC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76" name="Picture 4" descr="C:\Users\1\Pictures\фотографии праздников, занятий\ивана-купала 2014г\DSCN205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3214686"/>
            <a:ext cx="2760647" cy="20703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CC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granddecor12.ru/forum/imgs/5604924e74f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714356"/>
            <a:ext cx="8572560" cy="4770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План реализации проекта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 Детальное обследование территории спортивной площадки, определение  уборки и реставрации «тропы здоровья». Определение новых точек и коррекции на «тропе здоровья».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 Подборка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коррегирующих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игр для профилактики плоскостопия.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 Презентация для участников проекта «Йога на свежем воздухе»</a:t>
            </a:r>
          </a:p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 Разработка  схемы передвижения по «тропе здоровья».</a:t>
            </a:r>
          </a:p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 Разработка согласия для родителей на закаливающие мероприятия на</a:t>
            </a:r>
          </a:p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«тропе здоровья».</a:t>
            </a:r>
          </a:p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Презентация для родителей «Ознакомление с «тропой здоровья».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  Подборка материала для создания уголка «Природа на здоровья».</a:t>
            </a:r>
          </a:p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8 Конкурс рисунков «Хозяин тропы здоровья».</a:t>
            </a:r>
          </a:p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  Разработка бесед «В здоровом теле, здоровый дух».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granddecor12.ru/forum/imgs/5604924e74f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32380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357298"/>
            <a:ext cx="842968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Актуальность проекта.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нашем учреждении созданы все условия для гармоничного развития детей дошкольного возраста. Огромное внимание уделяется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здоровьесбережению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воспитанников в период летней оздоровительной компании, в которую вовлечены все участники образовательного процесса: педагоги, узкие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специолисты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медработник, родители и сами дети. Основными средствами оздоровления выступают естественные факторы: солнце, воздух, вода.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«Тропа здоровья» создана для  укрепления здоровья детей в летний период с использованием естественных, природных, целительных факторов в детском саду.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granddecor12.ru/forum/imgs/5604924e74f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714348" y="1428736"/>
            <a:ext cx="7358114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проекта.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000" dirty="0" smtClean="0">
                <a:latin typeface="Helvetica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оптимальной двигательной среды с использованием природных факторов и нестандартного оборудования, способствующей сохранению и укреплению физического, психического и социального здоровья дошкольников ДОУ в летний период.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 rot="10800000" flipV="1">
            <a:off x="3286116" y="624294"/>
            <a:ext cx="58578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granddecor12.ru/forum/imgs/5604924e74f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571472" y="857232"/>
            <a:ext cx="757242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проекта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28596" y="1357298"/>
            <a:ext cx="8358246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Обеспечить двигательную активность дошкольников.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Формировать потребность в ежедневной двигательной деятельности.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Спроектировать двигательную среду с целью воспитания культуры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здоровья у детей.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Разработать план – схему площадки, смоделировать эскизы оборудования.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Осуществить комплексный подход к вопросу охраны и укрепления здоровья детей в летний период через формирование у них знаний, привычек и ценностей здорового образа жизни.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Профилактика нарушений опорно-двигательного аппарата, простудных заболеваний.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Формировать у воспитанников, родителей, педагогов ответственность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сохранение собственного здоровья.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granddecor12.ru/forum/imgs/5604924e74f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28596" y="1357298"/>
            <a:ext cx="800105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проекта «Тропа здоровья»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Постановка цели и задач.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Планирование работы, поиск ответов на поставленные вопросы разными способами.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Выполнение проекта.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Обобщение результатов работы, их анализ, выводы.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работе по данному проекту будут задействованы все участники образовательного процесса.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granddecor12.ru/forum/imgs/5604924e74f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571612"/>
            <a:ext cx="85725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дети всех возрастных групп, воспитатели, инструктор по физической культуре, </a:t>
            </a:r>
          </a:p>
          <a:p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музыкальный руководитель, родители. </a:t>
            </a:r>
          </a:p>
          <a:p>
            <a:pPr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Предмет исследования: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благоустройство «тропы здоровья».</a:t>
            </a:r>
          </a:p>
          <a:p>
            <a:pPr>
              <a:buFont typeface="Wingdings" pitchFamily="2" charset="2"/>
              <a:buChar char="q"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Тип проекта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практико-ориентированный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Продолжительность проекта: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 месяца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571736" y="3929066"/>
            <a:ext cx="54292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granddecor12.ru/forum/imgs/5604924e74f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428596" y="1071546"/>
            <a:ext cx="8429684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Ожи</a:t>
            </a:r>
            <a:r>
              <a:rPr lang="ru-RU" sz="28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даемый р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езультат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Введение оптимального двигательного режима детей в летний период.</a:t>
            </a:r>
            <a:endParaRPr lang="en-US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100%-ный охват летним отдыхом воспитанников детского сада.</a:t>
            </a:r>
            <a:endParaRPr lang="en-US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Снижение уровня заболеваемости детей в летний период.</a:t>
            </a:r>
            <a:endParaRPr lang="en-US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Формирование правильной осанки, улучшение ее у детей с нарушением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опорно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- двигательного аппарата.</a:t>
            </a:r>
            <a:endParaRPr lang="en-US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Улучшение эмоционально - ­психического состояния дошкольников.</a:t>
            </a:r>
            <a:endParaRPr lang="en-US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Повышение компетентности педагогов и родителей в области</a:t>
            </a: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организации летнего отдыха детей.</a:t>
            </a:r>
            <a:endParaRPr lang="en-US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Осознание взрослыми и детьми понятия «здоровье» и влияния образа жизни на состояние здоровья;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Овладение навыками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самооздоровления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en-US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Разработка перспективных планов по проведению двигательной деятельности дошкольников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«Тропе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здоровья» по всем возрастным группам</a:t>
            </a: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granddecor12.ru/forum/imgs/5604924e74f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1500174"/>
            <a:ext cx="857256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</a:t>
            </a:r>
            <a:r>
              <a:rPr kumimoji="0" lang="ru-RU" sz="2800" b="1" i="1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ематические блоки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«Тропы</a:t>
            </a:r>
            <a:r>
              <a:rPr kumimoji="0" lang="ru-RU" sz="2800" b="1" i="1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здоровья»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 . «Двигательная зона».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«Экологическая зона».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«Зона отдыха».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granddecor12.ru/forum/imgs/5604924e74f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642910" y="1214422"/>
            <a:ext cx="7000924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Блок «Двигательная зона»</a:t>
            </a:r>
            <a:endParaRPr kumimoji="0" lang="ru-RU" sz="2800" b="1" i="1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ель 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профилактика плоскостопия;</a:t>
            </a:r>
            <a:endParaRPr kumimoji="0" lang="en-US" sz="2000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улучшение координации движения;</a:t>
            </a:r>
            <a:endParaRPr kumimoji="0" lang="en-US" sz="2000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улучшение функций сердечно – сосудистой и дыхательной систем;</a:t>
            </a:r>
            <a:endParaRPr kumimoji="0" lang="en-US" sz="2000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сопротивляемости организма инфекционным заболеваниям;</a:t>
            </a:r>
            <a:endParaRPr kumimoji="0" lang="en-US" sz="2000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улучшение эмоционально – психического состояния детей;</a:t>
            </a:r>
            <a:endParaRPr kumimoji="0" lang="en-US" sz="2000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приобщение детей к здоровому образу жизни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635</Words>
  <Application>Microsoft Office PowerPoint</Application>
  <PresentationFormat>Экран (4:3)</PresentationFormat>
  <Paragraphs>94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29</cp:revision>
  <dcterms:created xsi:type="dcterms:W3CDTF">2018-01-16T06:16:33Z</dcterms:created>
  <dcterms:modified xsi:type="dcterms:W3CDTF">2018-01-22T07:35:02Z</dcterms:modified>
</cp:coreProperties>
</file>