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8" r:id="rId1"/>
  </p:sldMasterIdLst>
  <p:sldIdLst>
    <p:sldId id="256" r:id="rId2"/>
    <p:sldId id="261" r:id="rId3"/>
    <p:sldId id="259" r:id="rId4"/>
    <p:sldId id="262" r:id="rId5"/>
    <p:sldId id="258" r:id="rId6"/>
    <p:sldId id="257" r:id="rId7"/>
    <p:sldId id="263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92" d="100"/>
          <a:sy n="92" d="100"/>
        </p:scale>
        <p:origin x="-258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F8BE8-64C4-45A5-B56F-2211249404AA}" type="datetimeFigureOut">
              <a:rPr lang="ru-RU" smtClean="0"/>
              <a:t>05.07.2018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D8458-6B9F-44E5-B4A3-B13533A791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23896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F8BE8-64C4-45A5-B56F-2211249404AA}" type="datetimeFigureOut">
              <a:rPr lang="ru-RU" smtClean="0"/>
              <a:t>05.07.2018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D8458-6B9F-44E5-B4A3-B13533A791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30109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F8BE8-64C4-45A5-B56F-2211249404AA}" type="datetimeFigureOut">
              <a:rPr lang="ru-RU" smtClean="0"/>
              <a:t>05.07.2018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D8458-6B9F-44E5-B4A3-B13533A791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85181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F8BE8-64C4-45A5-B56F-2211249404AA}" type="datetimeFigureOut">
              <a:rPr lang="ru-RU" smtClean="0"/>
              <a:t>05.07.2018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D8458-6B9F-44E5-B4A3-B13533A7916F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742648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F8BE8-64C4-45A5-B56F-2211249404AA}" type="datetimeFigureOut">
              <a:rPr lang="ru-RU" smtClean="0"/>
              <a:t>05.07.2018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D8458-6B9F-44E5-B4A3-B13533A791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62710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F8BE8-64C4-45A5-B56F-2211249404AA}" type="datetimeFigureOut">
              <a:rPr lang="ru-RU" smtClean="0"/>
              <a:t>05.07.2018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D8458-6B9F-44E5-B4A3-B13533A791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14671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F8BE8-64C4-45A5-B56F-2211249404AA}" type="datetimeFigureOut">
              <a:rPr lang="ru-RU" smtClean="0"/>
              <a:t>05.07.2018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D8458-6B9F-44E5-B4A3-B13533A791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57710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F8BE8-64C4-45A5-B56F-2211249404AA}" type="datetimeFigureOut">
              <a:rPr lang="ru-RU" smtClean="0"/>
              <a:t>05.07.2018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D8458-6B9F-44E5-B4A3-B13533A791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14711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F8BE8-64C4-45A5-B56F-2211249404AA}" type="datetimeFigureOut">
              <a:rPr lang="ru-RU" smtClean="0"/>
              <a:t>05.07.2018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D8458-6B9F-44E5-B4A3-B13533A791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7859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F8BE8-64C4-45A5-B56F-2211249404AA}" type="datetimeFigureOut">
              <a:rPr lang="ru-RU" smtClean="0"/>
              <a:t>05.07.2018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D8458-6B9F-44E5-B4A3-B13533A791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70039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F8BE8-64C4-45A5-B56F-2211249404AA}" type="datetimeFigureOut">
              <a:rPr lang="ru-RU" smtClean="0"/>
              <a:t>05.07.2018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D8458-6B9F-44E5-B4A3-B13533A791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51096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F8BE8-64C4-45A5-B56F-2211249404AA}" type="datetimeFigureOut">
              <a:rPr lang="ru-RU" smtClean="0"/>
              <a:t>05.07.2018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D8458-6B9F-44E5-B4A3-B13533A791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55781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F8BE8-64C4-45A5-B56F-2211249404AA}" type="datetimeFigureOut">
              <a:rPr lang="ru-RU" smtClean="0"/>
              <a:t>05.07.2018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D8458-6B9F-44E5-B4A3-B13533A791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37588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F8BE8-64C4-45A5-B56F-2211249404AA}" type="datetimeFigureOut">
              <a:rPr lang="ru-RU" smtClean="0"/>
              <a:t>05.07.2018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D8458-6B9F-44E5-B4A3-B13533A791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4649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F8BE8-64C4-45A5-B56F-2211249404AA}" type="datetimeFigureOut">
              <a:rPr lang="ru-RU" smtClean="0"/>
              <a:t>05.07.2018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D8458-6B9F-44E5-B4A3-B13533A791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67766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F8BE8-64C4-45A5-B56F-2211249404AA}" type="datetimeFigureOut">
              <a:rPr lang="ru-RU" smtClean="0"/>
              <a:t>05.07.2018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D8458-6B9F-44E5-B4A3-B13533A791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03730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F8BE8-64C4-45A5-B56F-2211249404AA}" type="datetimeFigureOut">
              <a:rPr lang="ru-RU" smtClean="0"/>
              <a:t>05.07.2018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D8458-6B9F-44E5-B4A3-B13533A791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11083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1B9F8BE8-64C4-45A5-B56F-2211249404AA}" type="datetimeFigureOut">
              <a:rPr lang="ru-RU" smtClean="0"/>
              <a:t>05.07.2018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876D8458-6B9F-44E5-B4A3-B13533A791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5791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  <p:sldLayoutId id="2147483750" r:id="rId12"/>
    <p:sldLayoutId id="2147483751" r:id="rId13"/>
    <p:sldLayoutId id="2147483752" r:id="rId14"/>
    <p:sldLayoutId id="2147483753" r:id="rId15"/>
    <p:sldLayoutId id="2147483754" r:id="rId16"/>
    <p:sldLayoutId id="2147483755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Рыбы ХИРУРГ  и </a:t>
            </a:r>
            <a:r>
              <a:rPr lang="ru-RU" dirty="0" err="1" smtClean="0"/>
              <a:t>Рамфокотта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62324" y="5486401"/>
            <a:ext cx="8689976" cy="1371599"/>
          </a:xfrm>
        </p:spPr>
        <p:txBody>
          <a:bodyPr>
            <a:normAutofit fontScale="92500" lnSpcReduction="10000"/>
          </a:bodyPr>
          <a:lstStyle/>
          <a:p>
            <a:pPr algn="r"/>
            <a:r>
              <a:rPr lang="ru-RU" dirty="0" smtClean="0">
                <a:solidFill>
                  <a:schemeClr val="bg1"/>
                </a:solidFill>
              </a:rPr>
              <a:t>Бондарев </a:t>
            </a:r>
            <a:r>
              <a:rPr lang="ru-RU" dirty="0" err="1" smtClean="0">
                <a:solidFill>
                  <a:schemeClr val="bg1"/>
                </a:solidFill>
              </a:rPr>
              <a:t>тимофей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</a:p>
          <a:p>
            <a:pPr algn="r"/>
            <a:r>
              <a:rPr lang="ru-RU" dirty="0">
                <a:solidFill>
                  <a:prstClr val="white"/>
                </a:solidFill>
              </a:rPr>
              <a:t>2 А класс</a:t>
            </a:r>
            <a:endParaRPr lang="ru-RU" dirty="0" smtClean="0">
              <a:solidFill>
                <a:schemeClr val="bg1"/>
              </a:solidFill>
            </a:endParaRPr>
          </a:p>
          <a:p>
            <a:pPr algn="r"/>
            <a:r>
              <a:rPr lang="ru-RU" dirty="0" smtClean="0">
                <a:solidFill>
                  <a:schemeClr val="bg1"/>
                </a:solidFill>
              </a:rPr>
              <a:t>Руководитель проекта Морозова М.П.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9176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4074" y="146168"/>
            <a:ext cx="10364451" cy="1596177"/>
          </a:xfrm>
        </p:spPr>
        <p:txBody>
          <a:bodyPr/>
          <a:lstStyle/>
          <a:p>
            <a:r>
              <a:rPr lang="ru-RU" dirty="0" smtClean="0"/>
              <a:t>Рыба хирург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1452265"/>
            <a:ext cx="7112000" cy="47367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02490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08949" y="1416605"/>
            <a:ext cx="659192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Длина рыбы- хирурга,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 зависимости от вида, колеблется от 10 до 100 см, а окраска самая разнообразная. Некоторые виды за свою яркую расцветку и интересную форму пользуются популярностью у 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аквариумистов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А голубой хирург даже стал одним из главных героев мультфильма «В поисках Немо», исполнив роль рыбки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Дори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https://aqua-mir.com.ua/wp-content/uploads/2014/07/1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9775" y="2956833"/>
            <a:ext cx="4276725" cy="308957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0039" y="345881"/>
            <a:ext cx="3701713" cy="24585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71651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4425" y="368300"/>
            <a:ext cx="6591926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Свое название рыбы-хирурги получили за имеющееся у них грозное оружие — острые, как скальпель хирурга, шипы. Они расположены на хвостовом стебле в специальных выемках по бокам (на фото оранжевого цвета). В спокойном состоянии эти «скальпели» прижаты к телу. В случае опасности или нападения они резко поднимаются и при мощном движении хвоста могут нанести серьезные раны. Имея такое грозное оружие, рыба питается растительной пищей, поедая водоросли, найденные на рифах.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6351" y="1879204"/>
            <a:ext cx="5218023" cy="38156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62281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576252" y="3508406"/>
            <a:ext cx="3060700" cy="34241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Рамфокотта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s://otvet.imgsmail.ru/download/328a6754fa223dee4a7641812058f4f7_i-316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813800" y="4559617"/>
            <a:ext cx="3683910" cy="2142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s://otvet.imgsmail.ru/download/328a6754fa223dee4a7641812058f4f7_i-316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4300" y="0"/>
            <a:ext cx="4457700" cy="2592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://www.vibrantsea.net/images/grunt10_hardy1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243" y="485251"/>
            <a:ext cx="7579590" cy="513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7852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://900igr.net/up/datas/236026/0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6675" y="288130"/>
            <a:ext cx="8759825" cy="656987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0" descr="https://otvet.imgsmail.ru/download/328a6754fa223dee4a7641812058f4f7_i-316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312" y="157294"/>
            <a:ext cx="5235575" cy="30453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4497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62324" y="5486401"/>
            <a:ext cx="8689976" cy="1371599"/>
          </a:xfrm>
        </p:spPr>
        <p:txBody>
          <a:bodyPr/>
          <a:lstStyle/>
          <a:p>
            <a:pPr algn="r"/>
            <a:r>
              <a:rPr lang="ru-RU" dirty="0" smtClean="0">
                <a:solidFill>
                  <a:schemeClr val="bg1"/>
                </a:solidFill>
              </a:rPr>
              <a:t>Бондарев </a:t>
            </a:r>
            <a:r>
              <a:rPr lang="ru-RU" dirty="0" err="1" smtClean="0">
                <a:solidFill>
                  <a:schemeClr val="bg1"/>
                </a:solidFill>
              </a:rPr>
              <a:t>тимофей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</a:p>
          <a:p>
            <a:pPr algn="r"/>
            <a:r>
              <a:rPr lang="ru-RU" dirty="0" smtClean="0">
                <a:solidFill>
                  <a:schemeClr val="bg1"/>
                </a:solidFill>
              </a:rPr>
              <a:t>2 А класс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3255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Droplet" id="{8984A317-299A-4E50-B45D-BFC9EDE2337A}" vid="{DEB094D4-7FD8-4F86-93D5-B0F1341EF58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Капля</Template>
  <TotalTime>79</TotalTime>
  <Words>36</Words>
  <Application>Microsoft Office PowerPoint</Application>
  <PresentationFormat>Произвольный</PresentationFormat>
  <Paragraphs>11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Капля</vt:lpstr>
      <vt:lpstr>Рыбы ХИРУРГ  и Рамфокотта</vt:lpstr>
      <vt:lpstr>Рыба хирург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Рыба Рамфокотта</dc:title>
  <dc:creator>Пользователь Windows</dc:creator>
  <cp:lastModifiedBy>РИТА</cp:lastModifiedBy>
  <cp:revision>9</cp:revision>
  <dcterms:created xsi:type="dcterms:W3CDTF">2018-04-26T18:02:34Z</dcterms:created>
  <dcterms:modified xsi:type="dcterms:W3CDTF">2018-07-05T09:56:39Z</dcterms:modified>
</cp:coreProperties>
</file>