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5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FEDB1-E3E3-4685-BBFD-32660F42D162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71165-AEA8-4F34-8E35-A62C1CA5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8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71165-AEA8-4F34-8E35-A62C1CA5F2B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231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ll-clipart.net/uploads/posts/2015-05/1431105970_dvvnytyt1sdcepa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-fotki.yandex.ru/get/9805/37366204.57d/0_124e91_f25f26c0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732869"/>
            <a:ext cx="1872208" cy="175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teslamotorsclub.com/tmc/data/avatars/l/48/48574.jpg?1465135584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teslamotorsclub.com/tmc/data/avatars/l/48/48574.jpg?1465135584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teslamotorsclub.com/tmc/data/avatars/l/48/48574.jpg?1465135584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BFCEC"/>
              </a:clrFrom>
              <a:clrTo>
                <a:srgbClr val="FBF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69000"/>
            <a:ext cx="2184177" cy="131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6000">
              <a:srgbClr val="639747"/>
            </a:gs>
            <a:gs pos="0">
              <a:srgbClr val="DDEBCF"/>
            </a:gs>
            <a:gs pos="92000">
              <a:srgbClr val="9CB86E"/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95936" y="4235744"/>
            <a:ext cx="4536504" cy="1857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Воспитатель Ефремова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Ирина </a:t>
            </a:r>
            <a:r>
              <a:rPr lang="ru-RU" sz="2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Леоновна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МАДОУ «Детский сад №14»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г. Гусев</a:t>
            </a: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403648" y="1866254"/>
            <a:ext cx="5760640" cy="286232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3600" b="1" i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  <a:cs typeface="Arial" charset="0"/>
              </a:rPr>
              <a:t>«Цветочное лето»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600" b="1" i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  <a:cs typeface="Arial" charset="0"/>
              </a:rPr>
              <a:t>(досуговое мероприятие в старшей группе)</a:t>
            </a:r>
          </a:p>
          <a:p>
            <a:pPr fontAlgn="base">
              <a:spcAft>
                <a:spcPct val="0"/>
              </a:spcAft>
              <a:defRPr/>
            </a:pPr>
            <a:endParaRPr lang="ru-RU" sz="36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2499"/>
            <a:ext cx="8229600" cy="1143000"/>
          </a:xfrm>
        </p:spPr>
        <p:txBody>
          <a:bodyPr/>
          <a:lstStyle/>
          <a:p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308" y="1912901"/>
            <a:ext cx="3838337" cy="2878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474840" cy="5793508"/>
          </a:xfrm>
        </p:spPr>
        <p:txBody>
          <a:bodyPr/>
          <a:lstStyle/>
          <a:p>
            <a:pPr marL="0" indent="0" algn="ctr">
              <a:buNone/>
            </a:pPr>
            <a:r>
              <a:rPr lang="ru-RU" sz="1100" dirty="0"/>
              <a:t>(Загадки на знание цветов)</a:t>
            </a:r>
          </a:p>
          <a:p>
            <a:pPr marL="0" indent="0">
              <a:buNone/>
            </a:pPr>
            <a:r>
              <a:rPr lang="ru-RU" sz="1100" dirty="0"/>
              <a:t>Капли солнца спозаранку</a:t>
            </a:r>
          </a:p>
          <a:p>
            <a:pPr marL="0" indent="0">
              <a:buNone/>
            </a:pPr>
            <a:r>
              <a:rPr lang="ru-RU" sz="1100" dirty="0"/>
              <a:t>Появились на полянке.</a:t>
            </a:r>
          </a:p>
          <a:p>
            <a:pPr marL="0" indent="0">
              <a:buNone/>
            </a:pPr>
            <a:r>
              <a:rPr lang="ru-RU" sz="1100" dirty="0"/>
              <a:t>Это в жёлтый сарафанчик</a:t>
            </a:r>
          </a:p>
          <a:p>
            <a:pPr marL="0" indent="0">
              <a:buNone/>
            </a:pPr>
            <a:r>
              <a:rPr lang="ru-RU" sz="1100" dirty="0"/>
              <a:t>Нарядился...</a:t>
            </a:r>
          </a:p>
          <a:p>
            <a:pPr marL="0" indent="0">
              <a:buNone/>
            </a:pPr>
            <a:r>
              <a:rPr lang="ru-RU" sz="1100" b="1" dirty="0"/>
              <a:t>(ОДУВАНЧИК)</a:t>
            </a:r>
            <a:endParaRPr lang="ru-RU" sz="1100" dirty="0"/>
          </a:p>
          <a:p>
            <a:pPr marL="0" indent="0">
              <a:buNone/>
            </a:pPr>
            <a:r>
              <a:rPr lang="ru-RU" sz="1100" dirty="0"/>
              <a:t>Цветик поля распрекрасный,</a:t>
            </a:r>
          </a:p>
          <a:p>
            <a:pPr marL="0" indent="0">
              <a:buNone/>
            </a:pPr>
            <a:r>
              <a:rPr lang="ru-RU" sz="1100" dirty="0"/>
              <a:t>У него из шёлка фрак:</a:t>
            </a:r>
          </a:p>
          <a:p>
            <a:pPr marL="0" indent="0">
              <a:buNone/>
            </a:pPr>
            <a:r>
              <a:rPr lang="ru-RU" sz="1100" dirty="0"/>
              <a:t>Или белый, или красный.</a:t>
            </a:r>
          </a:p>
          <a:p>
            <a:pPr marL="0" indent="0">
              <a:buNone/>
            </a:pPr>
            <a:r>
              <a:rPr lang="ru-RU" sz="1100" dirty="0"/>
              <a:t>Догадались? Это ...</a:t>
            </a:r>
          </a:p>
          <a:p>
            <a:pPr marL="0" indent="0">
              <a:buNone/>
            </a:pPr>
            <a:r>
              <a:rPr lang="ru-RU" sz="1100" b="1" dirty="0"/>
              <a:t>(МАК)</a:t>
            </a:r>
            <a:endParaRPr lang="ru-RU" sz="1100" dirty="0"/>
          </a:p>
          <a:p>
            <a:pPr marL="0" indent="0">
              <a:buNone/>
            </a:pPr>
            <a:r>
              <a:rPr lang="ru-RU" sz="1100" dirty="0"/>
              <a:t>Ярко-синий сарафанчик.</a:t>
            </a:r>
          </a:p>
          <a:p>
            <a:pPr marL="0" indent="0">
              <a:buNone/>
            </a:pPr>
            <a:r>
              <a:rPr lang="ru-RU" sz="1100" dirty="0"/>
              <a:t>И зелёный стебелёк.</a:t>
            </a:r>
          </a:p>
          <a:p>
            <a:pPr marL="0" indent="0">
              <a:buNone/>
            </a:pPr>
            <a:r>
              <a:rPr lang="ru-RU" sz="1100" dirty="0"/>
              <a:t>Распустился в поле чистом</a:t>
            </a:r>
          </a:p>
          <a:p>
            <a:pPr marL="0" indent="0">
              <a:buNone/>
            </a:pPr>
            <a:r>
              <a:rPr lang="ru-RU" sz="1100" dirty="0"/>
              <a:t>Нам на радость…</a:t>
            </a:r>
          </a:p>
          <a:p>
            <a:pPr marL="0" indent="0">
              <a:buNone/>
            </a:pPr>
            <a:r>
              <a:rPr lang="ru-RU" sz="1100" b="1" dirty="0"/>
              <a:t>( ВАСИЛЕК)</a:t>
            </a:r>
            <a:endParaRPr lang="ru-RU" sz="1100" dirty="0"/>
          </a:p>
          <a:p>
            <a:pPr marL="0" indent="0">
              <a:buNone/>
            </a:pPr>
            <a:r>
              <a:rPr lang="ru-RU" sz="1100" dirty="0"/>
              <a:t>Вот цветочек на поляне,</a:t>
            </a:r>
          </a:p>
          <a:p>
            <a:pPr marL="0" indent="0">
              <a:buNone/>
            </a:pPr>
            <a:r>
              <a:rPr lang="ru-RU" sz="1100" dirty="0"/>
              <a:t>Серединка солнцем взглянет,</a:t>
            </a:r>
          </a:p>
          <a:p>
            <a:pPr marL="0" indent="0">
              <a:buNone/>
            </a:pPr>
            <a:r>
              <a:rPr lang="ru-RU" sz="1100" dirty="0"/>
              <a:t>Сам же в беленькой рубашке.</a:t>
            </a:r>
          </a:p>
          <a:p>
            <a:pPr marL="0" indent="0">
              <a:buNone/>
            </a:pPr>
            <a:r>
              <a:rPr lang="ru-RU" sz="1100" dirty="0"/>
              <a:t>Хороши в траве ...</a:t>
            </a:r>
          </a:p>
          <a:p>
            <a:pPr marL="0" indent="0">
              <a:buNone/>
            </a:pPr>
            <a:r>
              <a:rPr lang="ru-RU" sz="1100" b="1" dirty="0"/>
              <a:t>(РОМАШКИ)</a:t>
            </a:r>
            <a:endParaRPr lang="ru-RU" sz="1100" dirty="0"/>
          </a:p>
          <a:p>
            <a:pPr marL="0" indent="0">
              <a:buNone/>
            </a:pPr>
            <a:r>
              <a:rPr lang="ru-RU" sz="1100" b="1" dirty="0"/>
              <a:t>Воспитатель: </a:t>
            </a:r>
            <a:r>
              <a:rPr lang="ru-RU" sz="1100" dirty="0"/>
              <a:t>Какие вы молодцы, разгадали все мои загадки.</a:t>
            </a:r>
          </a:p>
          <a:p>
            <a:pPr marL="0" indent="0">
              <a:buNone/>
            </a:pPr>
            <a:r>
              <a:rPr lang="ru-RU" sz="1100" dirty="0"/>
              <a:t>Вот цветочки, посмотри,</a:t>
            </a:r>
          </a:p>
          <a:p>
            <a:pPr marL="0" indent="0">
              <a:buNone/>
            </a:pPr>
            <a:r>
              <a:rPr lang="ru-RU" sz="1100" dirty="0"/>
              <a:t>Потеряли лепестки.</a:t>
            </a:r>
          </a:p>
          <a:p>
            <a:pPr marL="0" indent="0">
              <a:buNone/>
            </a:pPr>
            <a:r>
              <a:rPr lang="ru-RU" sz="1100" dirty="0"/>
              <a:t>Лепесточки вы возьмите</a:t>
            </a:r>
          </a:p>
          <a:p>
            <a:pPr marL="0" indent="0">
              <a:buNone/>
            </a:pPr>
            <a:r>
              <a:rPr lang="ru-RU" sz="1100" dirty="0"/>
              <a:t>И цветочки соберите.</a:t>
            </a:r>
          </a:p>
          <a:p>
            <a:pPr marL="0" indent="0">
              <a:buNone/>
            </a:pPr>
            <a:r>
              <a:rPr lang="ru-RU" sz="1100" b="1" dirty="0"/>
              <a:t>Игра «Кто быстрее соберёт цветок»</a:t>
            </a:r>
            <a:endParaRPr lang="ru-RU" sz="1100" dirty="0"/>
          </a:p>
          <a:p>
            <a:pPr marL="0" indent="0">
              <a:buNone/>
            </a:pPr>
            <a:r>
              <a:rPr lang="ru-RU" sz="1100" b="1" dirty="0"/>
              <a:t> </a:t>
            </a:r>
            <a:r>
              <a:rPr lang="ru-RU" sz="1100" dirty="0"/>
              <a:t>Какие красивые цветы у нас получились! </a:t>
            </a:r>
          </a:p>
          <a:p>
            <a:pPr marL="0" indent="0">
              <a:buNone/>
            </a:pPr>
            <a:r>
              <a:rPr lang="ru-RU" sz="1100" dirty="0"/>
              <a:t>А ребятки наши тоже на цветочки все похожи</a:t>
            </a:r>
          </a:p>
          <a:p>
            <a:pPr marL="0" indent="0">
              <a:buNone/>
            </a:pPr>
            <a:r>
              <a:rPr lang="ru-RU" sz="1100" dirty="0"/>
              <a:t>Предлагаю дружно встать, веселый танец станцевать.</a:t>
            </a:r>
          </a:p>
          <a:p>
            <a:pPr marL="0" indent="0">
              <a:buNone/>
            </a:pPr>
            <a:r>
              <a:rPr lang="ru-RU" sz="1100" b="1" dirty="0"/>
              <a:t>Дети исполняют танец «У тебя, у меня»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225591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570" y="1386216"/>
            <a:ext cx="4297230" cy="3222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Воспитатель: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Какой замечательный танец! </a:t>
            </a:r>
          </a:p>
          <a:p>
            <a:pPr marL="0" indent="0">
              <a:buNone/>
            </a:pPr>
            <a:r>
              <a:rPr lang="ru-RU" sz="1400" dirty="0"/>
              <a:t>А вы знаете ребята:</a:t>
            </a:r>
          </a:p>
          <a:p>
            <a:pPr marL="0" indent="0">
              <a:buNone/>
            </a:pPr>
            <a:r>
              <a:rPr lang="ru-RU" sz="1400" dirty="0"/>
              <a:t>Что есть на Белом Свете</a:t>
            </a:r>
          </a:p>
          <a:p>
            <a:pPr marL="0" indent="0">
              <a:buNone/>
            </a:pPr>
            <a:r>
              <a:rPr lang="ru-RU" sz="1400" dirty="0"/>
              <a:t>Сказочный Цветок:</a:t>
            </a:r>
          </a:p>
          <a:p>
            <a:pPr marL="0" indent="0">
              <a:buNone/>
            </a:pPr>
            <a:r>
              <a:rPr lang="ru-RU" sz="1400" dirty="0"/>
              <a:t>Цветик-</a:t>
            </a:r>
            <a:r>
              <a:rPr lang="ru-RU" sz="1400" dirty="0" err="1"/>
              <a:t>Семицветик</a:t>
            </a:r>
            <a:r>
              <a:rPr lang="ru-RU" sz="1400" dirty="0"/>
              <a:t>,</a:t>
            </a:r>
          </a:p>
          <a:p>
            <a:pPr marL="0" indent="0">
              <a:buNone/>
            </a:pPr>
            <a:r>
              <a:rPr lang="ru-RU" sz="1400" dirty="0"/>
              <a:t>Яркий лепесток.</a:t>
            </a:r>
          </a:p>
          <a:p>
            <a:pPr marL="0" indent="0">
              <a:buNone/>
            </a:pPr>
            <a:r>
              <a:rPr lang="ru-RU" sz="1400" dirty="0"/>
              <a:t>Но белыми вдруг встали</a:t>
            </a:r>
          </a:p>
          <a:p>
            <a:pPr marL="0" indent="0">
              <a:buNone/>
            </a:pPr>
            <a:r>
              <a:rPr lang="ru-RU" sz="1400" dirty="0"/>
              <a:t>Лепестки цветка</a:t>
            </a:r>
          </a:p>
          <a:p>
            <a:pPr marL="0" indent="0">
              <a:buNone/>
            </a:pPr>
            <a:r>
              <a:rPr lang="ru-RU" sz="1400" dirty="0"/>
              <a:t>Раскрасим их ребята?</a:t>
            </a:r>
          </a:p>
          <a:p>
            <a:pPr marL="0" indent="0">
              <a:buNone/>
            </a:pPr>
            <a:r>
              <a:rPr lang="ru-RU" sz="1400" b="1" dirty="0"/>
              <a:t>Дети:</a:t>
            </a:r>
            <a:r>
              <a:rPr lang="ru-RU" sz="1400" dirty="0"/>
              <a:t> Да!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>
              <a:buNone/>
            </a:pPr>
            <a:r>
              <a:rPr lang="ru-RU" sz="1400" b="1" dirty="0"/>
              <a:t>Задание: «Цветик-</a:t>
            </a:r>
            <a:r>
              <a:rPr lang="ru-RU" sz="1400" b="1" dirty="0" err="1"/>
              <a:t>семицветик</a:t>
            </a:r>
            <a:r>
              <a:rPr lang="ru-RU" sz="1400" b="1" dirty="0"/>
              <a:t>».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i="1" dirty="0"/>
              <a:t>Участвуют две команды, по 7 человек. </a:t>
            </a:r>
          </a:p>
          <a:p>
            <a:pPr marL="0" indent="0">
              <a:buNone/>
            </a:pPr>
            <a:r>
              <a:rPr lang="ru-RU" sz="1400" b="1" i="1" dirty="0"/>
              <a:t>Дети по очереди заштриховывают по 1 лепестку цветными карандашами.</a:t>
            </a:r>
          </a:p>
          <a:p>
            <a:pPr marL="0" indent="0">
              <a:buNone/>
            </a:pPr>
            <a:r>
              <a:rPr lang="ru-RU" sz="1400" b="1" i="1" dirty="0"/>
              <a:t> Побеждает та команда, которая быстрее заштрихует все лепестки.</a:t>
            </a:r>
            <a:endParaRPr lang="ru-RU" sz="1400" dirty="0"/>
          </a:p>
          <a:p>
            <a:pPr marL="0" indent="0">
              <a:buNone/>
            </a:pPr>
            <a:r>
              <a:rPr lang="ru-RU" sz="1400" b="1" i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81127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1632993"/>
            <a:ext cx="3312368" cy="3038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74638"/>
            <a:ext cx="4038600" cy="5851525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Воспитатель: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Когда летняя пора, </a:t>
            </a:r>
          </a:p>
          <a:p>
            <a:pPr marL="0" indent="0">
              <a:buNone/>
            </a:pPr>
            <a:r>
              <a:rPr lang="ru-RU" sz="1400" dirty="0"/>
              <a:t>Целый день у нас игра! </a:t>
            </a:r>
          </a:p>
          <a:p>
            <a:pPr marL="0" indent="0">
              <a:buNone/>
            </a:pPr>
            <a:r>
              <a:rPr lang="ru-RU" sz="1400" dirty="0"/>
              <a:t>Так начнём игру скорей </a:t>
            </a:r>
          </a:p>
          <a:p>
            <a:pPr marL="0" indent="0">
              <a:buNone/>
            </a:pPr>
            <a:r>
              <a:rPr lang="ru-RU" sz="1400" dirty="0"/>
              <a:t>И посмотрим – кто шустрей!</a:t>
            </a:r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Игра «Посади цветы в клумбу».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i="1" dirty="0"/>
              <a:t>Дети по очереди переносят цветы в клумбу (обруч). Участвует две команды. Побеждает та команда, которая быстрее перенесёт все цветы в клумбу.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Ребенок: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Лето согреть может любого</a:t>
            </a:r>
          </a:p>
          <a:p>
            <a:pPr marL="0" indent="0">
              <a:buNone/>
            </a:pPr>
            <a:r>
              <a:rPr lang="ru-RU" sz="1400" dirty="0"/>
              <a:t>Песенку петь будем мы снова.</a:t>
            </a:r>
          </a:p>
          <a:p>
            <a:pPr marL="0" indent="0">
              <a:buNone/>
            </a:pPr>
            <a:r>
              <a:rPr lang="ru-RU" sz="1400" b="1" i="1" dirty="0"/>
              <a:t>Дети выходят в полукруг и исполняют песню «Какого цвета </a:t>
            </a:r>
            <a:r>
              <a:rPr lang="ru-RU" sz="1400" b="1" i="1"/>
              <a:t>лето?»</a:t>
            </a:r>
          </a:p>
          <a:p>
            <a:pPr marL="0" indent="0">
              <a:buNone/>
            </a:pP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495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Цель: </a:t>
            </a:r>
            <a:r>
              <a:rPr lang="ru-RU" dirty="0"/>
              <a:t>Вызвать у детей бережливое отношение к растительному миру природы. 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Задачи: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/>
              <a:t>Опособствовать</a:t>
            </a:r>
            <a:r>
              <a:rPr lang="ru-RU" dirty="0"/>
              <a:t> развитию представлений об окружающем мире, окружающей природе.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Обогащать словарный запас, развивать речь детей, через театрализованную деятельность и ритмические упражнения.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Воспитывать чувство любви и бережное отношение к обитателям окружающего мира.</a:t>
            </a:r>
          </a:p>
          <a:p>
            <a:r>
              <a:rPr lang="ru-RU" b="1" dirty="0"/>
              <a:t>Образовательные области: </a:t>
            </a:r>
            <a:r>
              <a:rPr lang="ru-RU" dirty="0"/>
              <a:t>социально-коммуникативная, познавательная,  художественно-эстетическая, речевая, физическая.</a:t>
            </a:r>
          </a:p>
          <a:p>
            <a:r>
              <a:rPr lang="ru-RU" b="1" dirty="0"/>
              <a:t>Оборудование:</a:t>
            </a:r>
            <a:r>
              <a:rPr lang="ru-RU" dirty="0"/>
              <a:t> мультимедийное оборудование, театральная ширма, музыкальный центр, лепестки цветов, цветные карандаши, </a:t>
            </a:r>
            <a:r>
              <a:rPr lang="ru-RU" dirty="0" err="1"/>
              <a:t>искуственные</a:t>
            </a:r>
            <a:r>
              <a:rPr lang="ru-RU" dirty="0"/>
              <a:t> цветы.</a:t>
            </a:r>
          </a:p>
          <a:p>
            <a:r>
              <a:rPr lang="ru-RU" b="1" dirty="0"/>
              <a:t>Предварительная работа: </a:t>
            </a:r>
            <a:r>
              <a:rPr lang="ru-RU" dirty="0"/>
              <a:t>пошив костюмов, разучивание стихотворений, песен.</a:t>
            </a:r>
          </a:p>
        </p:txBody>
      </p:sp>
    </p:spTree>
    <p:extLst>
      <p:ext uri="{BB962C8B-B14F-4D97-AF65-F5344CB8AC3E}">
        <p14:creationId xmlns:p14="http://schemas.microsoft.com/office/powerpoint/2010/main" val="1906288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620688"/>
            <a:ext cx="7968274" cy="79695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i="1" dirty="0">
                <a:solidFill>
                  <a:schemeClr val="tx2">
                    <a:lumMod val="50000"/>
                  </a:schemeClr>
                </a:solidFill>
              </a:rPr>
              <a:t>Ход досугового мероприятия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5"/>
            <a:ext cx="7931224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/>
              <a:t>         Воспитатель и дети с цветами заходят в зал</a:t>
            </a:r>
          </a:p>
          <a:p>
            <a:pPr marL="0" indent="0" algn="ctr">
              <a:buNone/>
            </a:pPr>
            <a:r>
              <a:rPr lang="ru-RU" sz="2000" dirty="0"/>
              <a:t> и становятся полукругом</a:t>
            </a:r>
          </a:p>
          <a:p>
            <a:pPr algn="ctr"/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713" y="2569429"/>
            <a:ext cx="3694574" cy="2770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096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1200" b="1" dirty="0"/>
              <a:t>Воспитатель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Мы встречаем праздник лета,</a:t>
            </a:r>
          </a:p>
          <a:p>
            <a:pPr marL="0" indent="0">
              <a:buNone/>
            </a:pPr>
            <a:r>
              <a:rPr lang="ru-RU" sz="1200" dirty="0"/>
              <a:t>Праздник солнца, праздник света.</a:t>
            </a:r>
          </a:p>
          <a:p>
            <a:pPr marL="0" indent="0">
              <a:buNone/>
            </a:pPr>
            <a:r>
              <a:rPr lang="ru-RU" sz="1200" dirty="0"/>
              <a:t>Приходите в гости к нам –</a:t>
            </a:r>
          </a:p>
          <a:p>
            <a:pPr marL="0" indent="0">
              <a:buNone/>
            </a:pPr>
            <a:r>
              <a:rPr lang="ru-RU" sz="1200" dirty="0"/>
              <a:t>Рады мы всегда гостям.</a:t>
            </a:r>
          </a:p>
          <a:p>
            <a:pPr marL="0" indent="0">
              <a:buNone/>
            </a:pPr>
            <a:r>
              <a:rPr lang="ru-RU" sz="1200" b="1" dirty="0"/>
              <a:t>1-й ребенок.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Здравствуй, здравствуй наше лето,</a:t>
            </a:r>
          </a:p>
          <a:p>
            <a:pPr marL="0" indent="0">
              <a:buNone/>
            </a:pPr>
            <a:r>
              <a:rPr lang="ru-RU" sz="1200" dirty="0"/>
              <a:t>Все теплом твоим согрето:</a:t>
            </a:r>
          </a:p>
          <a:p>
            <a:pPr marL="0" indent="0">
              <a:buNone/>
            </a:pPr>
            <a:r>
              <a:rPr lang="ru-RU" sz="1200" dirty="0"/>
              <a:t>Луг, и поле, и сады,</a:t>
            </a:r>
          </a:p>
          <a:p>
            <a:pPr marL="0" indent="0">
              <a:buNone/>
            </a:pPr>
            <a:r>
              <a:rPr lang="ru-RU" sz="1200" dirty="0"/>
              <a:t>Лес, и речка, и пруды.</a:t>
            </a:r>
          </a:p>
          <a:p>
            <a:pPr marL="0" indent="0">
              <a:buNone/>
            </a:pPr>
            <a:r>
              <a:rPr lang="ru-RU" sz="1200" b="1" dirty="0"/>
              <a:t>2-й ребенок.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Хорошо, привольно летом.</a:t>
            </a:r>
          </a:p>
          <a:p>
            <a:pPr marL="0" indent="0">
              <a:buNone/>
            </a:pPr>
            <a:r>
              <a:rPr lang="ru-RU" sz="1200" dirty="0"/>
              <a:t>Весь цветет зеленый лес,</a:t>
            </a:r>
          </a:p>
          <a:p>
            <a:pPr marL="0" indent="0">
              <a:buNone/>
            </a:pPr>
            <a:r>
              <a:rPr lang="ru-RU" sz="1200" dirty="0"/>
              <a:t>Смотрит с ласковым приветом</a:t>
            </a:r>
          </a:p>
          <a:p>
            <a:pPr marL="0" indent="0">
              <a:buNone/>
            </a:pPr>
            <a:r>
              <a:rPr lang="ru-RU" sz="1200" dirty="0"/>
              <a:t>Солнце яркое с небес.</a:t>
            </a:r>
          </a:p>
          <a:p>
            <a:pPr marL="0" indent="0">
              <a:buNone/>
            </a:pPr>
            <a:r>
              <a:rPr lang="ru-RU" sz="1200" b="1" dirty="0"/>
              <a:t>3-й ребенок.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Здравствуй, лето! Здравствуй, лето!</a:t>
            </a:r>
          </a:p>
          <a:p>
            <a:pPr marL="0" indent="0">
              <a:buNone/>
            </a:pPr>
            <a:r>
              <a:rPr lang="ru-RU" sz="1200" dirty="0"/>
              <a:t>Ярким солнцем все согрето.</a:t>
            </a:r>
          </a:p>
          <a:p>
            <a:pPr marL="0" indent="0">
              <a:buNone/>
            </a:pPr>
            <a:r>
              <a:rPr lang="ru-RU" sz="1200" dirty="0"/>
              <a:t>В лес зеленый побежим,</a:t>
            </a:r>
          </a:p>
          <a:p>
            <a:pPr marL="0" indent="0">
              <a:buNone/>
            </a:pPr>
            <a:r>
              <a:rPr lang="ru-RU" sz="1200" dirty="0"/>
              <a:t>На полянке посидим.</a:t>
            </a:r>
          </a:p>
          <a:p>
            <a:pPr marL="0" indent="0">
              <a:buNone/>
            </a:pPr>
            <a:r>
              <a:rPr lang="ru-RU" sz="1200" b="1" dirty="0"/>
              <a:t>4-й ребенок.</a:t>
            </a:r>
            <a:endParaRPr lang="ru-RU" sz="1200" dirty="0"/>
          </a:p>
          <a:p>
            <a:pPr marL="0" indent="0">
              <a:buNone/>
            </a:pPr>
            <a:r>
              <a:rPr lang="ru-RU" sz="1200" dirty="0"/>
              <a:t> У нас сегодня летний Бал,</a:t>
            </a:r>
          </a:p>
          <a:p>
            <a:pPr marL="0" indent="0">
              <a:buNone/>
            </a:pPr>
            <a:r>
              <a:rPr lang="ru-RU" sz="1200" dirty="0"/>
              <a:t>Бал красок и веселья,</a:t>
            </a:r>
          </a:p>
          <a:p>
            <a:pPr marL="0" indent="0">
              <a:buNone/>
            </a:pPr>
            <a:r>
              <a:rPr lang="ru-RU" sz="1200" dirty="0"/>
              <a:t>Бал разноцветных лепестков,</a:t>
            </a:r>
          </a:p>
          <a:p>
            <a:pPr marL="0" indent="0">
              <a:buNone/>
            </a:pPr>
            <a:r>
              <a:rPr lang="ru-RU" sz="1200" dirty="0"/>
              <a:t>Цветного настроенья.</a:t>
            </a:r>
          </a:p>
          <a:p>
            <a:endParaRPr lang="ru-RU" sz="11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062" y="2132856"/>
            <a:ext cx="3676738" cy="275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317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800" b="1" i="1" dirty="0">
                <a:solidFill>
                  <a:srgbClr val="FF0000"/>
                </a:solidFill>
              </a:rPr>
            </a:b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417637"/>
            <a:ext cx="4038600" cy="4708525"/>
          </a:xfrm>
        </p:spPr>
        <p:txBody>
          <a:bodyPr/>
          <a:lstStyle/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endParaRPr lang="ru-RU" sz="1600" b="1"/>
          </a:p>
          <a:p>
            <a:pPr marL="0" indent="0">
              <a:buNone/>
            </a:pPr>
            <a:r>
              <a:rPr lang="ru-RU" sz="1600" b="1"/>
              <a:t>Дети </a:t>
            </a:r>
            <a:r>
              <a:rPr lang="ru-RU" sz="1600" b="1" dirty="0"/>
              <a:t>с воспитателем выполняют ритмическое упражнение и пропивают песню</a:t>
            </a:r>
          </a:p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(Дети дарят цветы зрителям и садятся на стульчики. Участники сценки убегают за ширму )</a:t>
            </a:r>
            <a:endParaRPr lang="ru-RU" sz="1400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230" y="1916832"/>
            <a:ext cx="3779110" cy="283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9814" y="274638"/>
            <a:ext cx="4734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b="1" dirty="0"/>
              <a:t>Звучит фонограмма песни </a:t>
            </a:r>
          </a:p>
          <a:p>
            <a:pPr algn="ctr"/>
            <a:r>
              <a:rPr lang="ru-RU" b="1" dirty="0"/>
              <a:t>«Мы на луг ходили»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FDD5F7C-7CCB-4DB2-8BC2-B058CEA3099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338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FF0000"/>
                </a:solidFill>
              </a:rPr>
              <a:t>Сценка «Берегите цветы на планете»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Воспитатель: 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В поле солнышко играет,</a:t>
            </a:r>
          </a:p>
          <a:p>
            <a:pPr marL="0" indent="0">
              <a:buNone/>
            </a:pPr>
            <a:r>
              <a:rPr lang="ru-RU" sz="1400" dirty="0"/>
              <a:t>Оживилось всё кругом,</a:t>
            </a:r>
          </a:p>
          <a:p>
            <a:pPr marL="0" indent="0">
              <a:buNone/>
            </a:pPr>
            <a:r>
              <a:rPr lang="ru-RU" sz="1400" dirty="0"/>
              <a:t>И цветы в росе сияют</a:t>
            </a:r>
          </a:p>
          <a:p>
            <a:pPr marL="0" indent="0">
              <a:buNone/>
            </a:pPr>
            <a:r>
              <a:rPr lang="ru-RU" sz="1400" dirty="0"/>
              <a:t>Тихим ласковым огнём.</a:t>
            </a:r>
          </a:p>
          <a:p>
            <a:pPr marL="0" indent="0">
              <a:buNone/>
            </a:pPr>
            <a:r>
              <a:rPr lang="ru-RU" sz="1400" b="1" dirty="0"/>
              <a:t> 1-я девочка: </a:t>
            </a:r>
            <a:r>
              <a:rPr lang="ru-RU" sz="1400" dirty="0"/>
              <a:t>Сколько здесь цветов, букашек,</a:t>
            </a:r>
          </a:p>
          <a:p>
            <a:pPr marL="0" indent="0">
              <a:buNone/>
            </a:pPr>
            <a:r>
              <a:rPr lang="ru-RU" sz="1400" dirty="0"/>
              <a:t>Потопчу –ка я траву</a:t>
            </a:r>
          </a:p>
          <a:p>
            <a:pPr marL="0" indent="0">
              <a:buNone/>
            </a:pPr>
            <a:r>
              <a:rPr lang="ru-RU" sz="1400" dirty="0"/>
              <a:t>И большой букет ромашек</a:t>
            </a:r>
          </a:p>
          <a:p>
            <a:pPr marL="0" indent="0">
              <a:buNone/>
            </a:pPr>
            <a:r>
              <a:rPr lang="ru-RU" sz="1400" dirty="0"/>
              <a:t>Я домой себе сорву!</a:t>
            </a:r>
          </a:p>
          <a:p>
            <a:pPr marL="0" indent="0">
              <a:buNone/>
            </a:pPr>
            <a:r>
              <a:rPr lang="ru-RU" sz="1400" b="1" dirty="0"/>
              <a:t>2- я девочка: </a:t>
            </a:r>
            <a:r>
              <a:rPr lang="ru-RU" sz="1400" dirty="0"/>
              <a:t>Колокольчик голубой,</a:t>
            </a:r>
          </a:p>
          <a:p>
            <a:pPr marL="0" indent="0">
              <a:buNone/>
            </a:pPr>
            <a:r>
              <a:rPr lang="ru-RU" sz="1400" dirty="0"/>
              <a:t>Нежный, ласковый такой,</a:t>
            </a:r>
          </a:p>
          <a:p>
            <a:pPr marL="0" indent="0">
              <a:buNone/>
            </a:pPr>
            <a:r>
              <a:rPr lang="ru-RU" sz="1400" dirty="0"/>
              <a:t>Колокольчики не рви,</a:t>
            </a:r>
          </a:p>
          <a:p>
            <a:pPr marL="0" indent="0">
              <a:buNone/>
            </a:pPr>
            <a:r>
              <a:rPr lang="ru-RU" sz="1400" dirty="0"/>
              <a:t>Потому что все мои!</a:t>
            </a:r>
          </a:p>
          <a:p>
            <a:pPr marL="0" indent="0">
              <a:buNone/>
            </a:pPr>
            <a:r>
              <a:rPr lang="ru-RU" sz="1400" b="1" dirty="0"/>
              <a:t> Голоса цветов: </a:t>
            </a:r>
            <a:r>
              <a:rPr lang="ru-RU" sz="1400" dirty="0"/>
              <a:t>Ой, не рвите, дети нас,</a:t>
            </a:r>
          </a:p>
          <a:p>
            <a:pPr marL="0" indent="0">
              <a:buNone/>
            </a:pPr>
            <a:r>
              <a:rPr lang="ru-RU" sz="1400" dirty="0"/>
              <a:t>Пригодимся мы для вас!</a:t>
            </a:r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992" y="975399"/>
            <a:ext cx="3839432" cy="2879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17032"/>
            <a:ext cx="3798634" cy="2848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8931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Голоса цветов: </a:t>
            </a:r>
            <a:r>
              <a:rPr lang="ru-RU" sz="1400" dirty="0"/>
              <a:t>Ой, не рвите, дети нас,</a:t>
            </a:r>
          </a:p>
          <a:p>
            <a:pPr marL="0" indent="0">
              <a:buNone/>
            </a:pPr>
            <a:r>
              <a:rPr lang="ru-RU" sz="1400" dirty="0"/>
              <a:t>Пригодимся мы для вас!</a:t>
            </a:r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Ведущая: </a:t>
            </a:r>
            <a:r>
              <a:rPr lang="ru-RU" sz="1400" dirty="0"/>
              <a:t>Дети не послушались,</a:t>
            </a:r>
          </a:p>
          <a:p>
            <a:pPr marL="0" indent="0">
              <a:buNone/>
            </a:pPr>
            <a:r>
              <a:rPr lang="ru-RU" sz="1400" dirty="0"/>
              <a:t>Все цветы сорвали</a:t>
            </a:r>
          </a:p>
          <a:p>
            <a:pPr marL="0" indent="0">
              <a:buNone/>
            </a:pPr>
            <a:r>
              <a:rPr lang="ru-RU" sz="1400" dirty="0"/>
              <a:t>И с охапками цветов</a:t>
            </a:r>
          </a:p>
          <a:p>
            <a:pPr marL="0" indent="0">
              <a:buNone/>
            </a:pPr>
            <a:r>
              <a:rPr lang="ru-RU" sz="1400" dirty="0"/>
              <a:t>Быстро убежали.</a:t>
            </a:r>
          </a:p>
          <a:p>
            <a:pPr marL="0" indent="0">
              <a:buNone/>
            </a:pPr>
            <a:r>
              <a:rPr lang="ru-RU" sz="1400" dirty="0"/>
              <a:t>Зайка это увидал,</a:t>
            </a:r>
          </a:p>
          <a:p>
            <a:pPr marL="0" indent="0">
              <a:buNone/>
            </a:pPr>
            <a:r>
              <a:rPr lang="ru-RU" sz="1400" dirty="0"/>
              <a:t>На полянку прискакал.</a:t>
            </a:r>
          </a:p>
          <a:p>
            <a:pPr marL="0" indent="0">
              <a:buNone/>
            </a:pPr>
            <a:r>
              <a:rPr lang="ru-RU" sz="1400" b="1" dirty="0"/>
              <a:t>Заяц: </a:t>
            </a:r>
            <a:r>
              <a:rPr lang="ru-RU" sz="1400" dirty="0"/>
              <a:t>Ох, беда. беда, беда!</a:t>
            </a:r>
          </a:p>
          <a:p>
            <a:pPr marL="0" indent="0">
              <a:buNone/>
            </a:pPr>
            <a:r>
              <a:rPr lang="ru-RU" sz="1400" dirty="0"/>
              <a:t>Нет ни одного цветка,</a:t>
            </a:r>
          </a:p>
          <a:p>
            <a:pPr marL="0" indent="0">
              <a:buNone/>
            </a:pPr>
            <a:r>
              <a:rPr lang="ru-RU" sz="1400" dirty="0"/>
              <a:t>Все исчезли семена,</a:t>
            </a:r>
          </a:p>
          <a:p>
            <a:pPr marL="0" indent="0">
              <a:buNone/>
            </a:pPr>
            <a:r>
              <a:rPr lang="ru-RU" sz="1400" dirty="0"/>
              <a:t>Вытоптана травушка,</a:t>
            </a:r>
          </a:p>
          <a:p>
            <a:pPr marL="0" indent="0">
              <a:buNone/>
            </a:pPr>
            <a:r>
              <a:rPr lang="ru-RU" sz="1400" dirty="0"/>
              <a:t>Травушка – муравушка.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1988840"/>
            <a:ext cx="3653634" cy="2672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201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Воспитатель: </a:t>
            </a:r>
            <a:r>
              <a:rPr lang="ru-RU" sz="1400" dirty="0"/>
              <a:t>Прилетела тут пчела,</a:t>
            </a:r>
          </a:p>
          <a:p>
            <a:pPr marL="0" indent="0">
              <a:buNone/>
            </a:pPr>
            <a:r>
              <a:rPr lang="ru-RU" sz="1400" dirty="0"/>
              <a:t>Закружилась, как юла!</a:t>
            </a:r>
          </a:p>
          <a:p>
            <a:pPr marL="0" indent="0">
              <a:buNone/>
            </a:pPr>
            <a:r>
              <a:rPr lang="ru-RU" sz="1400" b="1" dirty="0"/>
              <a:t> Пчёлка: </a:t>
            </a:r>
            <a:r>
              <a:rPr lang="ru-RU" sz="1400" dirty="0"/>
              <a:t>Я жужжу, жужжу, жужжу,</a:t>
            </a:r>
          </a:p>
          <a:p>
            <a:pPr marL="0" indent="0">
              <a:buNone/>
            </a:pPr>
            <a:r>
              <a:rPr lang="ru-RU" sz="1400" dirty="0"/>
              <a:t>В улей мёд свой приношу,</a:t>
            </a:r>
          </a:p>
          <a:p>
            <a:pPr marL="0" indent="0">
              <a:buNone/>
            </a:pPr>
            <a:r>
              <a:rPr lang="ru-RU" sz="1400" dirty="0"/>
              <a:t>Я трудилась, как могла, собирая мёд.</a:t>
            </a:r>
          </a:p>
          <a:p>
            <a:pPr marL="0" indent="0">
              <a:buNone/>
            </a:pPr>
            <a:r>
              <a:rPr lang="ru-RU" sz="1400" dirty="0"/>
              <a:t>Нет цветочков. И пчела тоже пропадёт.</a:t>
            </a:r>
          </a:p>
          <a:p>
            <a:pPr marL="0" indent="0">
              <a:buNone/>
            </a:pPr>
            <a:r>
              <a:rPr lang="ru-RU" sz="1400" dirty="0"/>
              <a:t>Мёда нет и негде взять,</a:t>
            </a:r>
          </a:p>
          <a:p>
            <a:pPr marL="0" indent="0">
              <a:buNone/>
            </a:pPr>
            <a:r>
              <a:rPr lang="ru-RU" sz="1400" dirty="0"/>
              <a:t>Полечу цветы искать.</a:t>
            </a:r>
          </a:p>
          <a:p>
            <a:pPr marL="0" indent="0">
              <a:buNone/>
            </a:pPr>
            <a:r>
              <a:rPr lang="ru-RU" sz="1400" b="1" dirty="0"/>
              <a:t>Воспитатель: </a:t>
            </a:r>
            <a:r>
              <a:rPr lang="ru-RU" sz="1400" dirty="0"/>
              <a:t>Прилетела птичка,</a:t>
            </a:r>
          </a:p>
          <a:p>
            <a:pPr marL="0" indent="0">
              <a:buNone/>
            </a:pPr>
            <a:r>
              <a:rPr lang="ru-RU" sz="1400" dirty="0"/>
              <a:t>Птичка- невеличка.</a:t>
            </a:r>
          </a:p>
          <a:p>
            <a:pPr marL="0" indent="0">
              <a:buNone/>
            </a:pPr>
            <a:r>
              <a:rPr lang="ru-RU" sz="1400" b="1" dirty="0"/>
              <a:t>Птичка: </a:t>
            </a:r>
            <a:r>
              <a:rPr lang="ru-RU" sz="1400" dirty="0"/>
              <a:t>Зайка, что ты нынче грустный?</a:t>
            </a:r>
          </a:p>
          <a:p>
            <a:pPr marL="0" indent="0">
              <a:buNone/>
            </a:pPr>
            <a:r>
              <a:rPr lang="ru-RU" sz="1400" dirty="0"/>
              <a:t>Ой, как на полянке пусто!</a:t>
            </a:r>
          </a:p>
          <a:p>
            <a:pPr marL="0" indent="0">
              <a:buNone/>
            </a:pPr>
            <a:r>
              <a:rPr lang="ru-RU" sz="1400" b="1" dirty="0"/>
              <a:t>Зайка: </a:t>
            </a:r>
            <a:r>
              <a:rPr lang="ru-RU" sz="1400" dirty="0"/>
              <a:t>Ох, беда. беда, беда!</a:t>
            </a:r>
          </a:p>
          <a:p>
            <a:pPr marL="0" indent="0">
              <a:buNone/>
            </a:pPr>
            <a:r>
              <a:rPr lang="ru-RU" sz="1400" dirty="0"/>
              <a:t>Нет ни одного цветка,</a:t>
            </a:r>
          </a:p>
          <a:p>
            <a:pPr marL="0" indent="0">
              <a:buNone/>
            </a:pPr>
            <a:r>
              <a:rPr lang="ru-RU" sz="1400" dirty="0"/>
              <a:t>Все исчезли семена,</a:t>
            </a:r>
          </a:p>
          <a:p>
            <a:pPr marL="0" indent="0">
              <a:buNone/>
            </a:pPr>
            <a:r>
              <a:rPr lang="ru-RU" sz="1400" dirty="0"/>
              <a:t>Вытоптана травушка,</a:t>
            </a:r>
          </a:p>
          <a:p>
            <a:pPr marL="0" indent="0">
              <a:buNone/>
            </a:pPr>
            <a:r>
              <a:rPr lang="ru-RU" sz="1400" dirty="0"/>
              <a:t>Травушка – муравушка.</a:t>
            </a:r>
          </a:p>
          <a:p>
            <a:pPr marL="0" indent="0">
              <a:buNone/>
            </a:pPr>
            <a:r>
              <a:rPr lang="ru-RU" sz="1400" b="1" dirty="0"/>
              <a:t>Птичка: </a:t>
            </a:r>
            <a:r>
              <a:rPr lang="ru-RU" sz="1400" dirty="0"/>
              <a:t>Да в каком же я краю?</a:t>
            </a:r>
          </a:p>
          <a:p>
            <a:pPr marL="0" indent="0">
              <a:buNone/>
            </a:pPr>
            <a:r>
              <a:rPr lang="ru-RU" sz="1400" dirty="0"/>
              <a:t>Луг родной не узнаю!</a:t>
            </a:r>
          </a:p>
          <a:p>
            <a:pPr marL="0" indent="0">
              <a:buNone/>
            </a:pPr>
            <a:r>
              <a:rPr lang="ru-RU" sz="1400" dirty="0"/>
              <a:t>Насекомые пропали,</a:t>
            </a:r>
          </a:p>
          <a:p>
            <a:pPr marL="0" indent="0">
              <a:buNone/>
            </a:pPr>
            <a:r>
              <a:rPr lang="ru-RU" sz="1400" dirty="0"/>
              <a:t>Разбежались, кто куда,</a:t>
            </a:r>
          </a:p>
          <a:p>
            <a:pPr marL="0" indent="0">
              <a:buNone/>
            </a:pPr>
            <a:r>
              <a:rPr lang="ru-RU" sz="1400" dirty="0"/>
              <a:t>Чем кормить птенцов, не знаю,</a:t>
            </a:r>
          </a:p>
          <a:p>
            <a:pPr marL="0" indent="0">
              <a:buNone/>
            </a:pPr>
            <a:r>
              <a:rPr lang="ru-RU" sz="1400" dirty="0"/>
              <a:t>Все исчезли семена</a:t>
            </a:r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 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507" y="1972410"/>
            <a:ext cx="3884240" cy="2913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854B8A1B-9F45-492F-8852-B0E010EB0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36296" y="1600201"/>
            <a:ext cx="1450504" cy="168478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876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400155" y="1124744"/>
            <a:ext cx="4286645" cy="5001419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</a:rPr>
              <a:t>   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Зайка: </a:t>
            </a:r>
            <a:r>
              <a:rPr lang="ru-RU" sz="1400" dirty="0"/>
              <a:t>Если я сорву цветы,</a:t>
            </a:r>
          </a:p>
          <a:p>
            <a:pPr marL="0" indent="0">
              <a:buNone/>
            </a:pPr>
            <a:r>
              <a:rPr lang="ru-RU" sz="1400" dirty="0"/>
              <a:t>Если ты сорвёшь цветы</a:t>
            </a:r>
            <a:r>
              <a:rPr lang="ru-RU" sz="1400" b="1" dirty="0"/>
              <a:t>,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Если я, и ты, и мы,</a:t>
            </a:r>
          </a:p>
          <a:p>
            <a:pPr marL="0" indent="0">
              <a:buNone/>
            </a:pPr>
            <a:r>
              <a:rPr lang="ru-RU" sz="1400" dirty="0"/>
              <a:t>То исчезнут все поляны,</a:t>
            </a:r>
          </a:p>
          <a:p>
            <a:pPr marL="0" indent="0">
              <a:buNone/>
            </a:pPr>
            <a:r>
              <a:rPr lang="ru-RU" sz="1400" dirty="0"/>
              <a:t>И не будет красоты!</a:t>
            </a:r>
          </a:p>
          <a:p>
            <a:pPr marL="0" indent="0">
              <a:buNone/>
            </a:pPr>
            <a:r>
              <a:rPr lang="ru-RU" sz="1400" b="1" dirty="0"/>
              <a:t> Воспитатель:  </a:t>
            </a:r>
            <a:r>
              <a:rPr lang="ru-RU" sz="1400" dirty="0"/>
              <a:t>Тут выходит на поляну</a:t>
            </a:r>
          </a:p>
          <a:p>
            <a:pPr marL="0" indent="0">
              <a:buNone/>
            </a:pPr>
            <a:r>
              <a:rPr lang="ru-RU" sz="1400" dirty="0"/>
              <a:t>Очень добрый Мишка,</a:t>
            </a:r>
          </a:p>
          <a:p>
            <a:pPr marL="0" indent="0">
              <a:buNone/>
            </a:pPr>
            <a:r>
              <a:rPr lang="ru-RU" sz="1400" dirty="0"/>
              <a:t>Держит Миша в своих лапах</a:t>
            </a:r>
          </a:p>
          <a:p>
            <a:pPr marL="0" indent="0">
              <a:buNone/>
            </a:pPr>
            <a:r>
              <a:rPr lang="ru-RU" sz="1400" b="1" dirty="0"/>
              <a:t>Мишка: </a:t>
            </a:r>
            <a:r>
              <a:rPr lang="ru-RU" sz="1400" dirty="0"/>
              <a:t>Вы, зверята, не грустите,</a:t>
            </a:r>
          </a:p>
          <a:p>
            <a:pPr marL="0" indent="0">
              <a:buNone/>
            </a:pPr>
            <a:r>
              <a:rPr lang="ru-RU" sz="1400" dirty="0"/>
              <a:t>А поляне помогите.</a:t>
            </a:r>
          </a:p>
          <a:p>
            <a:pPr marL="0" indent="0">
              <a:buNone/>
            </a:pPr>
            <a:r>
              <a:rPr lang="ru-RU" sz="1400" dirty="0"/>
              <a:t>Чтоб поляна у пруда</a:t>
            </a:r>
          </a:p>
          <a:p>
            <a:pPr marL="0" indent="0">
              <a:buNone/>
            </a:pPr>
            <a:r>
              <a:rPr lang="ru-RU" sz="1400" dirty="0"/>
              <a:t>Ожила и расцвела,</a:t>
            </a:r>
          </a:p>
          <a:p>
            <a:pPr marL="0" indent="0">
              <a:buNone/>
            </a:pPr>
            <a:r>
              <a:rPr lang="ru-RU" sz="1400" dirty="0"/>
              <a:t>Мы пойдём на луг другой</a:t>
            </a:r>
          </a:p>
          <a:p>
            <a:pPr marL="0" indent="0">
              <a:buNone/>
            </a:pPr>
            <a:r>
              <a:rPr lang="ru-RU" sz="1400" dirty="0"/>
              <a:t>И попросим семена.</a:t>
            </a:r>
          </a:p>
          <a:p>
            <a:pPr marL="0" indent="0">
              <a:buNone/>
            </a:pPr>
            <a:r>
              <a:rPr lang="ru-RU" sz="1400" b="1" dirty="0"/>
              <a:t>Зайка: </a:t>
            </a:r>
            <a:r>
              <a:rPr lang="ru-RU" sz="1400" dirty="0"/>
              <a:t>Мы посеем семена на поляне у пруда</a:t>
            </a:r>
          </a:p>
          <a:p>
            <a:pPr marL="0" indent="0">
              <a:buNone/>
            </a:pPr>
            <a:r>
              <a:rPr lang="ru-RU" sz="1400" dirty="0"/>
              <a:t>Пусть растут на ней цветы</a:t>
            </a:r>
          </a:p>
          <a:p>
            <a:pPr marL="0" indent="0">
              <a:buNone/>
            </a:pPr>
            <a:r>
              <a:rPr lang="ru-RU" sz="1400" dirty="0"/>
              <a:t>Небывалой красоты.</a:t>
            </a:r>
          </a:p>
          <a:p>
            <a:pPr marL="0" indent="0">
              <a:buNone/>
            </a:pPr>
            <a:r>
              <a:rPr lang="ru-RU" sz="1400" b="1" dirty="0"/>
              <a:t>Выбегают все герои и сеют семена</a:t>
            </a:r>
            <a:endParaRPr lang="ru-RU" sz="1400" dirty="0"/>
          </a:p>
          <a:p>
            <a:pPr marL="0" indent="0">
              <a:buNone/>
            </a:pPr>
            <a:r>
              <a:rPr lang="ru-RU" sz="1400" b="1" dirty="0"/>
              <a:t> Мишка:  </a:t>
            </a:r>
            <a:r>
              <a:rPr lang="ru-RU" sz="1400" dirty="0"/>
              <a:t>Не дадим мы их срывать!</a:t>
            </a:r>
          </a:p>
          <a:p>
            <a:pPr marL="0" indent="0">
              <a:buNone/>
            </a:pPr>
            <a:r>
              <a:rPr lang="ru-RU" sz="1400" b="1" dirty="0"/>
              <a:t> Все герои: </a:t>
            </a:r>
            <a:r>
              <a:rPr lang="ru-RU" sz="1400" dirty="0"/>
              <a:t>Будем вместе охранять!</a:t>
            </a:r>
          </a:p>
          <a:p>
            <a:pPr marL="0" indent="0">
              <a:buNone/>
            </a:pPr>
            <a:r>
              <a:rPr lang="ru-RU" sz="1400" dirty="0"/>
              <a:t>Воспитатель: Аплодисменты нашим артистам.</a:t>
            </a:r>
          </a:p>
          <a:p>
            <a:pPr marL="0" indent="0">
              <a:buNone/>
            </a:pPr>
            <a:r>
              <a:rPr lang="ru-RU" sz="1400" b="1" dirty="0"/>
              <a:t>Кланяются и уходят.</a:t>
            </a:r>
            <a:endParaRPr lang="ru-RU" sz="1400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394774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575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739</Words>
  <Application>Microsoft Office PowerPoint</Application>
  <PresentationFormat>Экран (4:3)</PresentationFormat>
  <Paragraphs>197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Сценка «Берегите цветы на планете»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Экологический-3</dc:title>
  <dc:creator>Фокина Лидия Петровна</dc:creator>
  <cp:keywords>Шаблон презентации</cp:keywords>
  <cp:lastModifiedBy>user-14</cp:lastModifiedBy>
  <cp:revision>38</cp:revision>
  <cp:lastPrinted>2018-01-25T12:29:14Z</cp:lastPrinted>
  <dcterms:created xsi:type="dcterms:W3CDTF">2017-02-23T13:11:39Z</dcterms:created>
  <dcterms:modified xsi:type="dcterms:W3CDTF">2018-07-05T14:18:12Z</dcterms:modified>
</cp:coreProperties>
</file>