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3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FirstSeptember\FirstSeptember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929067"/>
            <a:ext cx="5715040" cy="11430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4643470" cy="78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BD311F3-3A0B-4782-B156-F66879A5F419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7A3AC9-43A4-4EE9-96EE-460210916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25CE650-6292-47A1-AC59-4FD5F240FD01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BB0ECBF-A1D2-4A56-B969-57AF31F78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4A53874-1FEB-422D-A3EB-5F53FFC18D63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A9723D6-286B-4BD9-B0CC-5DAB32E5C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7859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8D142E-E3F2-4B6B-88B2-46B775DCBAFC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4EED76-27C5-4592-B180-D046EFDBC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2724D3-BB8F-402F-BBE3-9EF1BECA10A0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AC6AE50-DAD1-4435-B8EB-A3FE3B09C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F3D916D-6E40-4559-8ECB-46B1D5B6A9C1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DCAD31F-ADBF-4BCF-895F-5301E1C1C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B89D00-A955-4277-9EE2-8D8E7BBFF4A3}" type="datetimeFigureOut">
              <a:rPr lang="ru-RU"/>
              <a:pPr>
                <a:defRPr/>
              </a:pPr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68BBF3D-3C94-4556-BD95-4EB14EB14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FirstSeptember\FirstSeptemberSlai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357188"/>
            <a:ext cx="6043612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7" r:id="rId2"/>
    <p:sldLayoutId id="2147483691" r:id="rId3"/>
    <p:sldLayoutId id="2147483688" r:id="rId4"/>
    <p:sldLayoutId id="2147483689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8;&#1088;&#1072;%201\1%20&#1089;&#1077;&#1085;&#1090;&#1103;&#1073;&#1088;&#1103;\_________________(+)32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42875" y="4000505"/>
            <a:ext cx="6215076" cy="1071558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Вот и кончилось лето…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5472608" cy="169946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раз в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ласс</a:t>
            </a:r>
          </a:p>
          <a:p>
            <a:pPr fontAlgn="auto">
              <a:spcAft>
                <a:spcPts val="0"/>
              </a:spcAft>
              <a:defRPr/>
            </a:pP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57188"/>
            <a:ext cx="5214960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11920"/>
            <a:ext cx="8964488" cy="457203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Стрелец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В этом учебном году тебе, как никогда, захочется взобраться «на пальму первенства». Только смотри, чтобы твои конкуренты по завоеванию наивысших результатов не превратились в заклятых врагов. Вместе весело не только шагать, но и учиться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Козерог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этом учебном году тебе нужно хорошо постараться, чтобы не упасть в грязь лицом. Не забывай помогать своим одноклассникам, и тогда они помогут тебе. А в целом, удача будет сопутствовать тебе весь учебный год.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453216" y="-94565"/>
            <a:ext cx="2375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347419" y="43934"/>
            <a:ext cx="449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i-main-pic" descr="&amp;Kcy;&amp;acy;&amp;rcy;&amp;tcy;&amp;icy;&amp;ncy;&amp;kcy;&amp;acy; 62 &amp;icy;&amp;zcy; 1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14290"/>
            <a:ext cx="113633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Пожелай себе любимому (любимой)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292" y="1643050"/>
            <a:ext cx="8829708" cy="4714908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Делай в новом учебном году все,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чтобы хорошо учиться.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Будь независим, но не от своих друзей.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Пока ты будешь 7 раз обдумывать ответ, другие уже поднимут руку и ответят. Будь более решительным.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экономь на своем здоровье. Не пропускай уроки физкультуры.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Выучи однажды все уроки и проживи хоть один день в году спокойно.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Засыпая, чаще думай о том, что завтра будет все отлично.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ходи в школу натощак, это может плохо отразиться на твоем настроении.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Поменьше в тетрадях ошибок и больше на лице улыбок.</a:t>
            </a:r>
          </a:p>
          <a:p>
            <a:endParaRPr lang="ru-RU" dirty="0"/>
          </a:p>
        </p:txBody>
      </p:sp>
      <p:pic>
        <p:nvPicPr>
          <p:cNvPr id="4" name="i-main-pic" descr="&amp;Kcy;&amp;acy;&amp;rcy;&amp;tcy;&amp;icy;&amp;ncy;&amp;kcy;&amp;acy; 128 &amp;icy;&amp;zcy; 1237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1524951" cy="131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14356"/>
            <a:ext cx="7488832" cy="106045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До следующих летних каникул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 осталось…204 учебных дня!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i-main-pic" descr="&amp;Kcy;&amp;acy;&amp;rcy;&amp;tcy;&amp;icy;&amp;ncy;&amp;kcy;&amp;acy; 123 &amp;icy;&amp;zcy; 16291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396" y="1772816"/>
            <a:ext cx="70723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_________________(+)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142852"/>
            <a:ext cx="304800" cy="304800"/>
          </a:xfrm>
          <a:prstGeom prst="rect">
            <a:avLst/>
          </a:prstGeom>
        </p:spPr>
      </p:pic>
      <p:pic>
        <p:nvPicPr>
          <p:cNvPr id="6" name="_________________(+)3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4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643174" y="571480"/>
            <a:ext cx="6043612" cy="50004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Соскучился по школе </a:t>
            </a:r>
            <a:endParaRPr lang="ru-RU" sz="40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571736" y="1285860"/>
            <a:ext cx="6357982" cy="528638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Перегрелся на солнце я, что ли?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Заскучал вдруг по собственной школе.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Чудеса! Я   сейчас, например,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Просто так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порешал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бы пример,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припомнил бы парочку правил,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Просто так, чтобы ум не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заржaвел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Петька дразнится: "Бедненький дачник!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Принесите ребенку задачник!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Завалите его на контрольной!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тогда будет очень довольный!"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и сам понимаю: нелепо.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бы делал я, если б не лето?!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 хотел нагуляться на воле!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теперь вот скучаю по школе...</a:t>
            </a:r>
          </a:p>
          <a:p>
            <a:endParaRPr lang="ru-RU" sz="2400" dirty="0" smtClean="0"/>
          </a:p>
        </p:txBody>
      </p:sp>
      <p:pic>
        <p:nvPicPr>
          <p:cNvPr id="5" name="i-main-pic" descr="&amp;Kcy;&amp;acy;&amp;rcy;&amp;tcy;&amp;icy;&amp;ncy;&amp;kcy;&amp;acy; 297 &amp;icy;&amp;zcy; 98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00372"/>
            <a:ext cx="2214578" cy="259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57188"/>
            <a:ext cx="7380312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год учебный вам пророчит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25"/>
            <a:ext cx="8229600" cy="47148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Хронические недосыпания.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Непредвиденные вызовы родителей в школу.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Временную амнезию во время ответов у доски.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Славу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победителя в школьном кроссе, конкурсах и олимпиадах.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Быть героем светской (школьной) хроники.</a:t>
            </a:r>
          </a:p>
          <a:p>
            <a:pPr>
              <a:buNone/>
            </a:pPr>
            <a:r>
              <a:rPr lang="ru-RU" sz="2800" dirty="0" smtClean="0"/>
              <a:t> </a:t>
            </a:r>
          </a:p>
          <a:p>
            <a:endParaRPr lang="ru-RU" dirty="0"/>
          </a:p>
        </p:txBody>
      </p:sp>
      <p:pic>
        <p:nvPicPr>
          <p:cNvPr id="6" name="Рисунок 5" descr="http://ecole.stdominique.free.fr/Gifs/enfant-dessin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071546"/>
            <a:ext cx="295022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08720"/>
            <a:ext cx="7704856" cy="106045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ЧЕГО СТОИТ ОПАСАТЬСЯ В НАСТУПИВШЕМ УЧЕБНОМ ГОДУ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7148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Своего острого языка.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Повышенного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интереса к дискам с коллекциями ученических сочинений учителя литературы.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Потерять учебник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математике.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Однажды весной прийти в школу в свитере наизнанку и не заметить этого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Непредвиденного падения по пути в столовую на перемене.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i-main-pic" descr="&amp;Kcy;&amp;acy;&amp;rcy;&amp;tcy;&amp;icy;&amp;ncy;&amp;kcy;&amp;acy; 645 &amp;icy;&amp;zcy; 11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9" y="1357298"/>
            <a:ext cx="164304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357188"/>
            <a:ext cx="4071952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Маме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5148" y="1285857"/>
            <a:ext cx="6786610" cy="557214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Мама! Закончилось лето -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Время без бед и невзгод…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означает все это,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наступил новый год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заполненья извилин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Мыслью, рассудком, умом!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Мама! С тобой мозг всесилен,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без тебя - как дурдом.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 обещай же мне, мама,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(Да за ошибки - прости!)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знаниям мощно, упрямо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ебенка своего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привести!!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i-main-pic" descr="&amp;Kcy;&amp;acy;&amp;rcy;&amp;tcy;&amp;icy;&amp;ncy;&amp;kcy;&amp;acy; 89 &amp;icy;&amp;zcy; 98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57166"/>
            <a:ext cx="20151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116632"/>
            <a:ext cx="5214960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973875"/>
            <a:ext cx="9252520" cy="500066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Овен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Иногда приходится считаться с мнением других, особенно тех, кто считает тебя  недостаточно старательным и прилежным.   В общем, постарайся немножко усмирять свой бурный темперамент, чтобы родителям не пришлось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приходить 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кабинет директора школы.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Телец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Этот непростой учебный год можно начать налаживанием отношений с одноклассниками. Их помощь будет как нельзя кстати, если вдруг твой «переучившийся» организм напрочь откажется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переваривать математические формулы.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Несколько голов всегда лучше (особенно на контрольной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математике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)…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i-main-pic" descr="&amp;Kcy;&amp;acy;&amp;rcy;&amp;tcy;&amp;icy;&amp;ncy;&amp;kcy;&amp;acy; 62 &amp;icy;&amp;zcy; 1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90"/>
            <a:ext cx="92202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9600" y="214290"/>
            <a:ext cx="5214960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82328"/>
            <a:ext cx="8761120" cy="457203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Близнецы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Хотя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 немножко посиди за учебниками, а то твой непоседливый характер сыграет «дурную шутку» в конце года. И не заметишь, как все оценки окажутся безнадёжно испорченными.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друзья подождут,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пока ты сделаешь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домашку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русскому языку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Рак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В этом учебном году у тебя появится возможность заняться творчеством, а заодно реализовать себя в сферах, которые раньше представлялись совсем недоступными. Не бойся организационной работы массовика-затейника — всё получится. Главное, не забывай привлекать единомышленников из своего класса и посещать занятия.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i-main-pic" descr="&amp;Kcy;&amp;acy;&amp;rcy;&amp;tcy;&amp;icy;&amp;ncy;&amp;kcy;&amp;acy; 62 &amp;icy;&amp;zcy; 1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90"/>
            <a:ext cx="92202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211238"/>
            <a:ext cx="5214960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548680"/>
            <a:ext cx="9073008" cy="4572032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Лев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учебном фронте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паруса твоего кораблика будет дуть попутный ветер. Здесь никаких штормов! Правда, неуёмное увлечение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компьютерными играми будет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очень нравиться родителям и учителям. Если не хочешь в этом учебном году совсем потерять авторитет «хорошего ученика», постарайся, чтобы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увлечения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гранитом (науки) шли бок о бок.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Дева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Постарайся с переходом в старший класс сохранить весь позитив «младшего». Если не будешь предаваться унынию, а начнёшь находить компромисс с теми от кого зависят твои знания, а в будущем  — и благополучие – всё будет отлично: и настроение, и оценки. </a:t>
            </a:r>
            <a:endParaRPr lang="ru-RU" dirty="0"/>
          </a:p>
        </p:txBody>
      </p:sp>
      <p:pic>
        <p:nvPicPr>
          <p:cNvPr id="7" name="i-main-pic" descr="&amp;Kcy;&amp;acy;&amp;rcy;&amp;tcy;&amp;icy;&amp;ncy;&amp;kcy;&amp;acy; 62 &amp;icy;&amp;zcy; 1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85728"/>
            <a:ext cx="92202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809" y="214290"/>
            <a:ext cx="5214960" cy="10604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Школьный гороскоп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551766"/>
            <a:ext cx="8712968" cy="502037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Весы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Ты давно привык делать всё «со скоростью метеора», особенно – уроки. Но в этом  году  учителя потребуют от тебя большей обстоятельности в решении домашних заданий. Придётся немного постараться, если не хочешь получить ярлык «бездельник» и стоять у доски с проверкой задач на каждом занятии.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Скорпион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Энтузиазм первого месяца учёбы настолько тебя захватит, что есть риск взвалить на свои плечи кучу всяких обязанностей. Но пора уже учиться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брать на себя слишком много. А то потом будет стыдно смотреть в глаза учителям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когда не сделаешь домашнее задание.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453216" y="-94565"/>
            <a:ext cx="2375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347419" y="43934"/>
            <a:ext cx="449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i-main-pic" descr="&amp;Kcy;&amp;acy;&amp;rcy;&amp;tcy;&amp;icy;&amp;ncy;&amp;kcy;&amp;acy; 62 &amp;icy;&amp;zcy; 19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48" y="214290"/>
            <a:ext cx="106489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-Septemb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1-September</Template>
  <TotalTime>175</TotalTime>
  <Words>553</Words>
  <Application>Microsoft Office PowerPoint</Application>
  <PresentationFormat>Экран (4:3)</PresentationFormat>
  <Paragraphs>63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1-September</vt:lpstr>
      <vt:lpstr>Вот и кончилось лето… </vt:lpstr>
      <vt:lpstr>Соскучился по школе </vt:lpstr>
      <vt:lpstr>Что год учебный вам пророчит</vt:lpstr>
      <vt:lpstr>ЧЕГО СТОИТ ОПАСАТЬСЯ В НАСТУПИВШЕМ УЧЕБНОМ ГОДУ </vt:lpstr>
      <vt:lpstr>Маме</vt:lpstr>
      <vt:lpstr>Школьный гороскоп</vt:lpstr>
      <vt:lpstr>Школьный гороскоп</vt:lpstr>
      <vt:lpstr>Школьный гороскоп</vt:lpstr>
      <vt:lpstr>Школьный гороскоп</vt:lpstr>
      <vt:lpstr>Школьный гороскоп</vt:lpstr>
      <vt:lpstr>Пожелай себе любимому (любимой)</vt:lpstr>
      <vt:lpstr>До следующих летних каникул  осталось…204 учебных дня!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и кончилось лето…</dc:title>
  <dc:creator>Admin</dc:creator>
  <cp:lastModifiedBy>Admin</cp:lastModifiedBy>
  <cp:revision>23</cp:revision>
  <dcterms:created xsi:type="dcterms:W3CDTF">2012-08-23T03:22:10Z</dcterms:created>
  <dcterms:modified xsi:type="dcterms:W3CDTF">2015-08-30T16:27:42Z</dcterms:modified>
</cp:coreProperties>
</file>