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320" r:id="rId2"/>
    <p:sldId id="304" r:id="rId3"/>
    <p:sldId id="286" r:id="rId4"/>
    <p:sldId id="295" r:id="rId5"/>
    <p:sldId id="296" r:id="rId6"/>
    <p:sldId id="297" r:id="rId7"/>
    <p:sldId id="312" r:id="rId8"/>
    <p:sldId id="308" r:id="rId9"/>
    <p:sldId id="316" r:id="rId10"/>
    <p:sldId id="315" r:id="rId11"/>
    <p:sldId id="318" r:id="rId12"/>
    <p:sldId id="319" r:id="rId1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3" autoAdjust="0"/>
    <p:restoredTop sz="95172" autoAdjust="0"/>
  </p:normalViewPr>
  <p:slideViewPr>
    <p:cSldViewPr>
      <p:cViewPr varScale="1">
        <p:scale>
          <a:sx n="56" d="100"/>
          <a:sy n="56" d="100"/>
        </p:scale>
        <p:origin x="-1075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F2342936-5C11-4214-ACC1-BD65DCF12C84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2341-C333-4B3F-BB8F-B72BC3715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2936-5C11-4214-ACC1-BD65DCF12C84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2341-C333-4B3F-BB8F-B72BC3715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2936-5C11-4214-ACC1-BD65DCF12C84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2341-C333-4B3F-BB8F-B72BC3715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2936-5C11-4214-ACC1-BD65DCF12C84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2341-C333-4B3F-BB8F-B72BC37151C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2936-5C11-4214-ACC1-BD65DCF12C84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2341-C333-4B3F-BB8F-B72BC37151C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2936-5C11-4214-ACC1-BD65DCF12C84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2341-C333-4B3F-BB8F-B72BC37151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2936-5C11-4214-ACC1-BD65DCF12C84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2341-C333-4B3F-BB8F-B72BC3715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2936-5C11-4214-ACC1-BD65DCF12C84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2341-C333-4B3F-BB8F-B72BC37151C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2936-5C11-4214-ACC1-BD65DCF12C84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2341-C333-4B3F-BB8F-B72BC3715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2936-5C11-4214-ACC1-BD65DCF12C84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2341-C333-4B3F-BB8F-B72BC37151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2936-5C11-4214-ACC1-BD65DCF12C84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12341-C333-4B3F-BB8F-B72BC3715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F2342936-5C11-4214-ACC1-BD65DCF12C84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0212341-C333-4B3F-BB8F-B72BC3715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setwalls.ru/pic/201305/2560x1440/setwalls.ru-536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47" y="9128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476672"/>
            <a:ext cx="69738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Целевая 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аудитория – </a:t>
            </a:r>
            <a:r>
              <a:rPr lang="ru-RU" sz="2400" dirty="0"/>
              <a:t>Обучающиеся </a:t>
            </a:r>
            <a:r>
              <a:rPr lang="ru-RU" sz="2400" dirty="0" smtClean="0"/>
              <a:t>школы, </a:t>
            </a:r>
            <a:endParaRPr lang="ru-RU" sz="2400" dirty="0"/>
          </a:p>
          <a:p>
            <a:r>
              <a:rPr lang="ru-RU" sz="2400" dirty="0" smtClean="0"/>
              <a:t>педагогический коллектив, родители обучающихся.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18448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Продолжительность проекта:</a:t>
            </a:r>
            <a:r>
              <a:rPr lang="ru-RU" dirty="0"/>
              <a:t> </a:t>
            </a:r>
            <a:r>
              <a:rPr lang="ru-RU" dirty="0" smtClean="0"/>
              <a:t>октябрь– </a:t>
            </a:r>
            <a:r>
              <a:rPr lang="ru-RU" dirty="0"/>
              <a:t>май </a:t>
            </a:r>
            <a:r>
              <a:rPr lang="ru-RU" dirty="0" smtClean="0"/>
              <a:t>2015-2016 учебный </a:t>
            </a:r>
            <a:r>
              <a:rPr lang="ru-RU" dirty="0"/>
              <a:t>год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2875002"/>
            <a:ext cx="59394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Социальные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партнеры </a:t>
            </a:r>
            <a:r>
              <a:rPr lang="ru-RU" dirty="0" smtClean="0">
                <a:latin typeface="Arial Black" pitchFamily="34" charset="0"/>
              </a:rPr>
              <a:t>–учителя и родители</a:t>
            </a: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5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setwalls.ru/pic/201305/2560x1440/setwalls.ru-536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548680"/>
            <a:ext cx="5886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Вывод: Смета на реализацию проекта показала, что улучшить эстетичный вид школьного фойе возможно с минимальными материальными затратами. Выбранная тема проекта «Школьное окно» действительно актуальна и решаема, и решить эту проблему под силу любому школьному коллективу. Надо только проявить фантазию и творчество!</a:t>
            </a:r>
          </a:p>
        </p:txBody>
      </p:sp>
    </p:spTree>
    <p:extLst>
      <p:ext uri="{BB962C8B-B14F-4D97-AF65-F5344CB8AC3E}">
        <p14:creationId xmlns:p14="http://schemas.microsoft.com/office/powerpoint/2010/main" val="3295045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setwalls.ru/pic/201305/2560x1440/setwalls.ru-536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51520" y="434861"/>
            <a:ext cx="813690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Ожидаемые результаты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Оформление школьных коридоров создаёт уют, помогает воспитывать такие качества, как: эстетический вкус, чувство бережного отношения к себе, окружающим и окружающему пространству, умение жить и работать в коллективе, уважение к пространству школы как части Родины, патриотические качества человека. 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6" name="Рисунок 5" descr="C:\Users\Фатима\Desktop\115___03\IMG_071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24944"/>
            <a:ext cx="4824536" cy="36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565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setwalls.ru/pic/201305/2560x1440/setwalls.ru-536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323528" y="116632"/>
            <a:ext cx="8170763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Заключение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Мы считаем, что в процессе выполнения проекта поставленная 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цель была достигнута. Это не такая простая задача, как кажется на первый взгляд, но нам удалось этого добиться,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работая над данным проектом. Находясь в школьном фойе, </a:t>
            </a:r>
            <a:r>
              <a:rPr lang="ru-RU" sz="1400" dirty="0" smtClean="0">
                <a:solidFill>
                  <a:srgbClr val="0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мы участники проекта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испытываем удовлетворение.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Глядя на окно, нас не покидает ощущение лёгкости и свободы. В школьном фойё стало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уютно и тепло как «дома».  Это подтверждается положительными отзывами всех, кто побывал 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 этом обновленном уголке.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7" name="Рисунок 6" descr="C:\Users\Фатима\Desktop\115___03\IMG_072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56992"/>
            <a:ext cx="4464496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351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setwalls.ru/pic/201305/2560x1440/setwalls.ru-536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23728" y="260648"/>
            <a:ext cx="6564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Arial Black" pitchFamily="34" charset="0"/>
              </a:rPr>
              <a:t>Обоснование возникшей проблемы 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124744"/>
            <a:ext cx="74168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 Black" pitchFamily="34" charset="0"/>
              </a:rPr>
              <a:t>-Коридор  </a:t>
            </a:r>
            <a:r>
              <a:rPr lang="ru-RU" sz="2400" b="1" dirty="0">
                <a:latin typeface="Arial Black" pitchFamily="34" charset="0"/>
              </a:rPr>
              <a:t>в школе – это место, где дети отдыхают после урока, общаются, делятся информацией, настраиваются на следующий урок.  </a:t>
            </a:r>
          </a:p>
          <a:p>
            <a:endParaRPr lang="ru-RU" sz="2400" b="1" i="1" dirty="0">
              <a:latin typeface="Arial Black" pitchFamily="34" charset="0"/>
            </a:endParaRPr>
          </a:p>
          <a:p>
            <a:r>
              <a:rPr lang="ru-RU" sz="2400" b="1" dirty="0" smtClean="0">
                <a:latin typeface="Arial Black" pitchFamily="34" charset="0"/>
              </a:rPr>
              <a:t>-Можно </a:t>
            </a:r>
            <a:r>
              <a:rPr lang="ru-RU" sz="2400" b="1" dirty="0">
                <a:latin typeface="Arial Black" pitchFamily="34" charset="0"/>
              </a:rPr>
              <a:t>ли сделать стандартное школьное помещение более приспособленным для отдыха, общения и учебы? Можно ли сделать школу более уютной, не затевая перепланировку и не тратя миллионы рублей на евроремонты? Ответы  на эти вопросы Вы получите, познакомившись с нашим проектом «Школьное окно».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setwalls.ru/pic/201305/2560x1440/setwalls.ru-536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404664"/>
            <a:ext cx="813690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 Фотография одного из школьных фойе 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наглядно демонстрирует одну из проблем, существующих в нашей школе - несовершенство оформления данного помещения</a:t>
            </a:r>
            <a:r>
              <a:rPr lang="ru-RU" dirty="0" smtClean="0"/>
              <a:t> </a:t>
            </a:r>
            <a:r>
              <a:rPr lang="en-US" dirty="0" smtClean="0"/>
              <a:t>  </a:t>
            </a:r>
            <a:endParaRPr lang="ru-RU" sz="2800" dirty="0">
              <a:solidFill>
                <a:srgbClr val="00B050"/>
              </a:solidFill>
            </a:endParaRPr>
          </a:p>
        </p:txBody>
      </p:sp>
      <p:pic>
        <p:nvPicPr>
          <p:cNvPr id="21505" name="Рисунок 1" descr="C:\Users\Фатима\Desktop\113___09\IMG_06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708920"/>
            <a:ext cx="626469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setwalls.ru/pic/201305/2560x1440/setwalls.ru-536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43608" y="1412776"/>
            <a:ext cx="77048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Цель проекта: </a:t>
            </a:r>
            <a:endParaRPr lang="en-US" dirty="0" smtClean="0">
              <a:latin typeface="Arial Black" pitchFamily="34" charset="0"/>
            </a:endParaRPr>
          </a:p>
          <a:p>
            <a:r>
              <a:rPr lang="en-US" dirty="0" smtClean="0">
                <a:latin typeface="Arial Black" pitchFamily="34" charset="0"/>
              </a:rPr>
              <a:t>-</a:t>
            </a:r>
            <a:r>
              <a:rPr lang="ru-RU" dirty="0" smtClean="0">
                <a:latin typeface="Arial Black" pitchFamily="34" charset="0"/>
              </a:rPr>
              <a:t> улучшить эстетичный вид школьного фойе с минимальными материальными затратами. Создать условия комфортного пребывания школьников, педагогов в школе.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3105835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Задачи проекта: </a:t>
            </a:r>
            <a:endParaRPr lang="en-US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en-US" dirty="0" smtClean="0">
                <a:latin typeface="Arial Black" pitchFamily="34" charset="0"/>
              </a:rPr>
              <a:t>- </a:t>
            </a:r>
            <a:r>
              <a:rPr lang="ru-RU" dirty="0" smtClean="0">
                <a:latin typeface="Arial Black" pitchFamily="34" charset="0"/>
              </a:rPr>
              <a:t>оформить окна школьных коридоров шторами 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setwalls.ru/pic/201305/2560x1440/setwalls.ru-536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043608" y="332656"/>
            <a:ext cx="75216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Этапы реализации проекта: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87624" y="1340768"/>
            <a:ext cx="7272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latin typeface="Arial Black" pitchFamily="34" charset="0"/>
              </a:rPr>
              <a:t>1. Проведение анкетирования для выявления проблемы.</a:t>
            </a:r>
          </a:p>
          <a:p>
            <a:pPr lvl="0"/>
            <a:r>
              <a:rPr lang="ru-RU" sz="2000" dirty="0" smtClean="0">
                <a:latin typeface="Arial Black" pitchFamily="34" charset="0"/>
              </a:rPr>
              <a:t>2. Составление плана работы.</a:t>
            </a:r>
          </a:p>
          <a:p>
            <a:pPr lvl="0"/>
            <a:r>
              <a:rPr lang="ru-RU" sz="2000" dirty="0" smtClean="0">
                <a:latin typeface="Arial Black" pitchFamily="34" charset="0"/>
              </a:rPr>
              <a:t>3. Составление сметы на реализацию проекта.</a:t>
            </a:r>
          </a:p>
          <a:p>
            <a:pPr lvl="0"/>
            <a:r>
              <a:rPr lang="ru-RU" sz="2000" dirty="0" smtClean="0">
                <a:latin typeface="Arial Black" pitchFamily="34" charset="0"/>
              </a:rPr>
              <a:t>4. Разработка эскизов  штор.</a:t>
            </a:r>
          </a:p>
          <a:p>
            <a:pPr lvl="0"/>
            <a:r>
              <a:rPr lang="ru-RU" sz="2000" dirty="0" smtClean="0">
                <a:latin typeface="Arial Black" pitchFamily="34" charset="0"/>
              </a:rPr>
              <a:t>5. Изготовление элементов штор согласно эскизам.</a:t>
            </a:r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371600" y="2438400"/>
          <a:ext cx="64008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600200"/>
                <a:gridCol w="1600200"/>
                <a:gridCol w="1600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1120" marR="71120"/>
                </a:tc>
              </a:tr>
            </a:tbl>
          </a:graphicData>
        </a:graphic>
      </p:graphicFrame>
      <p:pic>
        <p:nvPicPr>
          <p:cNvPr id="4" name="Picture 2" descr="http://www.setwalls.ru/pic/201305/2560x1440/setwalls.ru-536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24765" y="260648"/>
            <a:ext cx="63930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</a:rPr>
              <a:t>план реализации проекта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11560" y="1124744"/>
          <a:ext cx="8136904" cy="4862903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16050"/>
                <a:gridCol w="4805131"/>
                <a:gridCol w="1187531"/>
                <a:gridCol w="1728192"/>
              </a:tblGrid>
              <a:tr h="67039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</a:rPr>
                        <a:t>Наименование мероприятий 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</a:rPr>
                        <a:t>Сроки выполнения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</a:rPr>
                        <a:t>Ответственные за выполнение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2132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</a:rPr>
                        <a:t>Подготовка к работе над проектом .Постановка задач проекта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86047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</a:rPr>
                        <a:t>Выбор проблемы. Разбивка членов школьного парламента по группам.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3588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Обследование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коридоров и территории школы.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1542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</a:rPr>
                        <a:t>Анкетирование учителей, родителей, учеников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5303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658" indent="-2743" algn="l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Результаты опроса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: Обработка информации.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50983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743" algn="l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Дискуссия по предложениям на тему «Дизайн окна»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86047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</a:rPr>
                        <a:t>Рассчитать количество ткани и фурнитуры для пошива ламбрекена.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3570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</a:rPr>
                        <a:t>Обратиться к спонсорам за помощью в реализации проекта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28591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</a:rPr>
                        <a:t>Выполнение проекта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28591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</a:rPr>
                        <a:t>Оформление проекта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setwalls.ru/pic/201305/2560x1440/setwalls.ru-536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7975" y="332656"/>
            <a:ext cx="78644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Изучаем технологию выполнения элементов шторы</a:t>
            </a:r>
          </a:p>
        </p:txBody>
      </p:sp>
      <p:sp>
        <p:nvSpPr>
          <p:cNvPr id="6" name="AutoShape 2" descr="https://docviewer.yandex.ru/htmlimage?id=bda8-a6yqu1rccxl5atk1nnl7w0lbgvjgma4s22cv6osp8xocefnzoo2uq3dpllk20foz1cystbis5ay2jexu8m2mqz32bhrxeqm212p&amp;name=9ef8.jpg&amp;uid=12436818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 descr="C:\Users\Фатима\Desktop\html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075" y="1916831"/>
            <a:ext cx="5471245" cy="4099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571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setwalls.ru/pic/201305/2560x1440/setwalls.ru-536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332656"/>
            <a:ext cx="74158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Разработка и анализ вариантов моделей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9938" name="AutoShape 2" descr="https://docviewer.yandex.ru/htmlimage?id=bda8-a6yqu1rccxl5atk1nnl7w0lbgvjgma4s22cv6osp8xocefnzoo2uq3dpllk20foz1cystbis5ay2jexu8m2mqz32bhrxeqm212p&amp;name=5256.jpg&amp;uid=12436818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0" name="AutoShape 4" descr="https://docviewer.yandex.ru/htmlimage?id=bda8-a6yqu1rccxl5atk1nnl7w0lbgvjgma4s22cv6osp8xocefnzoo2uq3dpllk20foz1cystbis5ay2jexu8m2mqz32bhrxeqm212p&amp;name=5256.jpg&amp;uid=12436818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2" name="AutoShape 6" descr="https://docviewer.yandex.ru/htmlimage?id=bda8-a6yqu1rccxl5atk1nnl7w0lbgvjgma4s22cv6osp8xocefnzoo2uq3dpllk20foz1cystbis5ay2jexu8m2mqz32bhrxeqm212p&amp;name=5256.jpg&amp;uid=12436818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9943" name="Рисунок 2" descr="F:\проект школьное окно 77\DSC064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132856"/>
            <a:ext cx="3638863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95536" y="1412776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Arial Black" pitchFamily="34" charset="0"/>
              </a:rPr>
              <a:t>Для того чтобы сконструировать модель шторы, мы просмотрели множество журналов по интерьеру комнат, посетили специализированные магазины, посмотрели сайты в интернете, и в конечном итоге выбрали модель штор. </a:t>
            </a:r>
            <a:endParaRPr lang="ru-RU" sz="2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74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setwalls.ru/pic/201305/2560x1440/setwalls.ru-536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504" y="260648"/>
            <a:ext cx="88569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Выбор ткани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Выборные ткани соответствует всем нашим требованиям. Полупрозрачная ткань имеет цветовую гамму, которая сочетается с общим интерьером. Окно получается открытым, что позволяет коридору быть светлым.</a:t>
            </a:r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6" name="Рисунок 5" descr="C:\Users\Асхад\Desktop\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996952"/>
            <a:ext cx="424847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Асхад\Desktop\3385.970x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924944"/>
            <a:ext cx="396044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6812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603</TotalTime>
  <Words>484</Words>
  <Application>Microsoft Office PowerPoint</Application>
  <PresentationFormat>Экран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Кутюр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Асхад</dc:creator>
  <cp:lastModifiedBy>user</cp:lastModifiedBy>
  <cp:revision>59</cp:revision>
  <cp:lastPrinted>2016-03-22T08:32:24Z</cp:lastPrinted>
  <dcterms:created xsi:type="dcterms:W3CDTF">2016-03-17T12:50:23Z</dcterms:created>
  <dcterms:modified xsi:type="dcterms:W3CDTF">2018-07-06T07:52:47Z</dcterms:modified>
</cp:coreProperties>
</file>