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4" r:id="rId14"/>
    <p:sldId id="276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41" d="100"/>
          <a:sy n="41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15212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                 МДОУ «Детский сад «Светлячок» </a:t>
            </a:r>
            <a:r>
              <a:rPr lang="ru-RU" sz="1800" dirty="0" err="1" smtClean="0"/>
              <a:t>с.Рыбушка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1700808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Презентация в старшей группе на тему: «День народного единства»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4869160"/>
            <a:ext cx="396044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Выполнила: воспитатель старшей группы </a:t>
            </a:r>
            <a:r>
              <a:rPr lang="ru-RU" dirty="0" err="1" smtClean="0"/>
              <a:t>Шиварова</a:t>
            </a:r>
            <a:r>
              <a:rPr lang="ru-RU" dirty="0" smtClean="0"/>
              <a:t> И.А.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8509325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Москве на Красной площади в честь победы над поляками установлен бронзовый памятник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Минину и Пожарскому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люди не забывали и чтили героев своей страны.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_26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496944" cy="56886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Россиянин знает и уважает основные символы своей страны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гимн, герб и флаг.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23" y="116632"/>
            <a:ext cx="8568441" cy="648072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988840"/>
            <a:ext cx="3960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Как повезло тебе и мне!</a:t>
            </a:r>
          </a:p>
          <a:p>
            <a:r>
              <a:rPr lang="ru-RU" sz="2000" dirty="0" smtClean="0"/>
              <a:t>Мы </a:t>
            </a:r>
            <a:r>
              <a:rPr lang="ru-RU" sz="2000" dirty="0"/>
              <a:t>родились в такой стране,</a:t>
            </a:r>
          </a:p>
          <a:p>
            <a:r>
              <a:rPr lang="ru-RU" sz="2000" dirty="0" smtClean="0"/>
              <a:t>Где </a:t>
            </a:r>
            <a:r>
              <a:rPr lang="ru-RU" sz="2000" dirty="0"/>
              <a:t>люди все,- одна семья,</a:t>
            </a:r>
          </a:p>
          <a:p>
            <a:r>
              <a:rPr lang="ru-RU" sz="2000" dirty="0" smtClean="0"/>
              <a:t>Куда </a:t>
            </a:r>
            <a:r>
              <a:rPr lang="ru-RU" sz="2000" dirty="0"/>
              <a:t>не глянь - кругом друзья.</a:t>
            </a:r>
          </a:p>
          <a:p>
            <a:r>
              <a:rPr lang="ru-RU" sz="2000" dirty="0" smtClean="0"/>
              <a:t>Народы </a:t>
            </a:r>
            <a:r>
              <a:rPr lang="ru-RU" sz="2000" dirty="0"/>
              <a:t>- как одна семья,</a:t>
            </a:r>
          </a:p>
          <a:p>
            <a:r>
              <a:rPr lang="ru-RU" sz="2000" dirty="0" smtClean="0"/>
              <a:t>Хотя </a:t>
            </a:r>
            <a:r>
              <a:rPr lang="ru-RU" sz="2000" dirty="0"/>
              <a:t>язык их </a:t>
            </a:r>
            <a:r>
              <a:rPr lang="ru-RU" sz="2000" dirty="0" smtClean="0"/>
              <a:t>разный</a:t>
            </a:r>
          </a:p>
          <a:p>
            <a:r>
              <a:rPr lang="ru-RU" sz="2000" dirty="0" smtClean="0"/>
              <a:t>Все </a:t>
            </a:r>
            <a:r>
              <a:rPr lang="ru-RU" sz="2000" dirty="0"/>
              <a:t>дочери и сыновья</a:t>
            </a:r>
          </a:p>
          <a:p>
            <a:r>
              <a:rPr lang="ru-RU" sz="2000" dirty="0" smtClean="0"/>
              <a:t>Своей </a:t>
            </a:r>
            <a:r>
              <a:rPr lang="ru-RU" sz="2000" dirty="0"/>
              <a:t>страны прекрасной</a:t>
            </a:r>
          </a:p>
        </p:txBody>
      </p:sp>
      <p:pic>
        <p:nvPicPr>
          <p:cNvPr id="3" name="Picture 2" descr="C:\Users\-\Downloads\Новая папка\436972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terburg2.ru/attachment/92PxjWPtd531/700x438/3_resize.jpg"/>
          <p:cNvPicPr>
            <a:picLocks noChangeAspect="1" noChangeArrowheads="1"/>
          </p:cNvPicPr>
          <p:nvPr/>
        </p:nvPicPr>
        <p:blipFill>
          <a:blip r:embed="rId2" cstate="print"/>
          <a:srcRect l="4499" r="4499"/>
          <a:stretch>
            <a:fillRect/>
          </a:stretch>
        </p:blipFill>
        <p:spPr bwMode="auto">
          <a:xfrm>
            <a:off x="1115616" y="40817"/>
            <a:ext cx="6912768" cy="6776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02.14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284984"/>
            <a:ext cx="3816424" cy="3240359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ctr"/>
          </a:blipFill>
        </p:spPr>
      </p:pic>
      <p:sp>
        <p:nvSpPr>
          <p:cNvPr id="5" name="TextBox 4"/>
          <p:cNvSpPr txBox="1"/>
          <p:nvPr/>
        </p:nvSpPr>
        <p:spPr>
          <a:xfrm>
            <a:off x="251520" y="3645024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СПАСИБО ЗА ВНИМАНИЕ!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49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3296"/>
            <a:ext cx="4085413" cy="297767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79512" y="446822"/>
            <a:ext cx="8964488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4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ословицы и  поговорки</a:t>
            </a:r>
            <a:endParaRPr kumimoji="0" lang="ru-RU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Родина любимая что мать родимая.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Если дружба велика, будет Родина крепка.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На чужой стороне, что соловей без песни.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Жить- Родине служить.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Для Родины своей ни сил,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 жизни не жалей.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Родина-мать, умей за неё постоять.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1109_b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649072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_130826_137751678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50658"/>
            <a:ext cx="8376931" cy="624669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foto_ru_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8640"/>
            <a:ext cx="8229600" cy="64807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3968" y="980728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Наслаждаться не устану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Песней </a:t>
            </a:r>
            <a:r>
              <a:rPr lang="ru-RU" b="1" i="1" dirty="0" err="1" smtClean="0">
                <a:solidFill>
                  <a:srgbClr val="002060"/>
                </a:solidFill>
              </a:rPr>
              <a:t>жавороночка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Ни на что не променяю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Милую </a:t>
            </a:r>
            <a:r>
              <a:rPr lang="ru-RU" b="1" i="1" dirty="0" err="1" smtClean="0">
                <a:solidFill>
                  <a:srgbClr val="002060"/>
                </a:solidFill>
              </a:rPr>
              <a:t>стороночку</a:t>
            </a:r>
            <a:r>
              <a:rPr lang="ru-RU" b="1" i="1" dirty="0" smtClean="0">
                <a:solidFill>
                  <a:srgbClr val="002060"/>
                </a:solidFill>
              </a:rPr>
              <a:t>!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Теплый ветер принесет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Аромат смородины,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Так чего дороже нет? –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Нет дороже … (Родины)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556104" cy="63367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Ц ФОРУМ.jpg_1443012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3389439" cy="3314502"/>
          </a:xfrm>
          <a:prstGeom prst="rect">
            <a:avLst/>
          </a:prstGeom>
        </p:spPr>
      </p:pic>
      <p:pic>
        <p:nvPicPr>
          <p:cNvPr id="6" name="Рисунок 5" descr="7FajIENfg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356992"/>
            <a:ext cx="4412228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404664"/>
            <a:ext cx="41764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России проживают люди многих национальностей. Конституция России начинается словами: «Мы, многонациональный народ  Российской Федерации…» - это значит, что мы люди разных национальностей, а народ один – россияне.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645024"/>
            <a:ext cx="36724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Нашу страну населяют люди разных национальностей: белорусы, украинцы, татары, карелы, чуваши, башкиры, якуты, дагестанцы, адыгейцы, мордва, коми, удмурты, ханты, манси, таджики, армяне, азербайджанцы, грузины, шорцы и многие-многие другие – всего более ста национальностей.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21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1"/>
            <a:ext cx="8208912" cy="5400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58924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ноября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вся Россия будет отмечать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праздник патриотизма, взаимопомощи и единения всех российских народов.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4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586910" cy="3528392"/>
          </a:xfrm>
          <a:prstGeom prst="rect">
            <a:avLst/>
          </a:prstGeom>
        </p:spPr>
      </p:pic>
      <p:pic>
        <p:nvPicPr>
          <p:cNvPr id="4" name="Рисунок 3" descr="a6b57466626d7bf5408b285e7159fd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06434"/>
            <a:ext cx="4536504" cy="3334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1" y="260648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Трудное время переживала Россия в 17 веке. Его назвали Смутой (все смешалось, ничего не понять). Царский род прекратился, царя не было, появились самозванцы, старавшиеся силой захватить власть и престол.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861048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Воспользовавшись внутренними смутами, в Россию вторглись иностранцы – шведы и поляки. Разбойничьи шайки грабили и губили народ. Казалось, помощи было ждать неоткуда. Трудно было жителям Москвы, захватчики разрушили их дома, осквернили храмы.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_09_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2"/>
            <a:ext cx="8424936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3012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защиту своей родной земли встали Кузьма Минин и Дмитрий Пожарский. Собрали они войско, помолились Небесной Заступнице иконе Пресвятой Богородицы и пошли освобождать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столицу России – Москву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главную крепость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Кремль.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303</TotalTime>
  <Words>443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                    МДОУ «Детский сад «Светлячок» с.Рыбушка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№ 27 комбинированного типа г.Тула</dc:title>
  <dc:creator>СЕРГЕЙ</dc:creator>
  <cp:lastModifiedBy>Ирина</cp:lastModifiedBy>
  <cp:revision>32</cp:revision>
  <dcterms:created xsi:type="dcterms:W3CDTF">2015-11-01T16:37:58Z</dcterms:created>
  <dcterms:modified xsi:type="dcterms:W3CDTF">2017-11-02T14:41:46Z</dcterms:modified>
</cp:coreProperties>
</file>