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50" r:id="rId1"/>
    <p:sldMasterId id="2147485418" r:id="rId2"/>
  </p:sldMasterIdLst>
  <p:notesMasterIdLst>
    <p:notesMasterId r:id="rId23"/>
  </p:notesMasterIdLst>
  <p:sldIdLst>
    <p:sldId id="256" r:id="rId3"/>
    <p:sldId id="268" r:id="rId4"/>
    <p:sldId id="259" r:id="rId5"/>
    <p:sldId id="266" r:id="rId6"/>
    <p:sldId id="267" r:id="rId7"/>
    <p:sldId id="257" r:id="rId8"/>
    <p:sldId id="260" r:id="rId9"/>
    <p:sldId id="261" r:id="rId10"/>
    <p:sldId id="262" r:id="rId11"/>
    <p:sldId id="263" r:id="rId12"/>
    <p:sldId id="269" r:id="rId13"/>
    <p:sldId id="264" r:id="rId14"/>
    <p:sldId id="275" r:id="rId15"/>
    <p:sldId id="276" r:id="rId16"/>
    <p:sldId id="277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240" autoAdjust="0"/>
  </p:normalViewPr>
  <p:slideViewPr>
    <p:cSldViewPr>
      <p:cViewPr>
        <p:scale>
          <a:sx n="66" d="100"/>
          <a:sy n="66" d="100"/>
        </p:scale>
        <p:origin x="-14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73;&#1086;&#1089;&#1089;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5"/>
  <c:chart>
    <c:title>
      <c:tx>
        <c:rich>
          <a:bodyPr/>
          <a:lstStyle/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 анкетирования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5861114619327302"/>
          <c:y val="0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9.4351515296262622E-2"/>
                  <c:y val="7.998054589536293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0.17273563541250644"/>
                  <c:y val="0.22197016411033238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0.17538343360197295"/>
                  <c:y val="-0.1999203473521881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>
                        <a:latin typeface="Times New Roman" pitchFamily="18" charset="0"/>
                        <a:cs typeface="Times New Roman" pitchFamily="18" charset="0"/>
                      </a:rPr>
                      <a:t>Предполагают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25%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0.21518088268679544"/>
                  <c:y val="1.7042724411232491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Лист1!$B$3:$B$6</c:f>
              <c:strCache>
                <c:ptCount val="4"/>
                <c:pt idx="0">
                  <c:v>Знают точный ответ</c:v>
                </c:pt>
                <c:pt idx="1">
                  <c:v>Знают в честь кого названа </c:v>
                </c:pt>
                <c:pt idx="2">
                  <c:v>Предполагают</c:v>
                </c:pt>
                <c:pt idx="3">
                  <c:v>Не знают </c:v>
                </c:pt>
              </c:strCache>
            </c:strRef>
          </c:cat>
          <c:val>
            <c:numRef>
              <c:f>Лист1!$C$3:$C$6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26</c:v>
                </c:pt>
                <c:pt idx="3">
                  <c:v>54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ABF5E-F7ED-4BE9-9386-F8BC4EC253F7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F21D9-1BB2-4633-A2FC-B01865AEE2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811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F21D9-1BB2-4633-A2FC-B01865AEE27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2095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02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091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7983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3762607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605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088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92928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70036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9013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72885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76155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447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0622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904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212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015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7463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948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5765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1774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89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93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358074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486066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135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853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8392868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021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993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51" r:id="rId1"/>
    <p:sldLayoutId id="2147485252" r:id="rId2"/>
    <p:sldLayoutId id="2147485253" r:id="rId3"/>
    <p:sldLayoutId id="2147485254" r:id="rId4"/>
    <p:sldLayoutId id="2147485255" r:id="rId5"/>
    <p:sldLayoutId id="2147485256" r:id="rId6"/>
    <p:sldLayoutId id="2147485257" r:id="rId7"/>
    <p:sldLayoutId id="2147485258" r:id="rId8"/>
    <p:sldLayoutId id="2147485259" r:id="rId9"/>
    <p:sldLayoutId id="2147485260" r:id="rId10"/>
    <p:sldLayoutId id="21474852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65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9" r:id="rId1"/>
    <p:sldLayoutId id="2147485420" r:id="rId2"/>
    <p:sldLayoutId id="2147485421" r:id="rId3"/>
    <p:sldLayoutId id="2147485422" r:id="rId4"/>
    <p:sldLayoutId id="2147485423" r:id="rId5"/>
    <p:sldLayoutId id="2147485424" r:id="rId6"/>
    <p:sldLayoutId id="2147485425" r:id="rId7"/>
    <p:sldLayoutId id="2147485426" r:id="rId8"/>
    <p:sldLayoutId id="2147485427" r:id="rId9"/>
    <p:sldLayoutId id="2147485428" r:id="rId10"/>
    <p:sldLayoutId id="2147485429" r:id="rId11"/>
    <p:sldLayoutId id="2147485430" r:id="rId12"/>
    <p:sldLayoutId id="2147485431" r:id="rId13"/>
    <p:sldLayoutId id="2147485432" r:id="rId14"/>
    <p:sldLayoutId id="2147485433" r:id="rId15"/>
    <p:sldLayoutId id="2147485434" r:id="rId16"/>
    <p:sldLayoutId id="214748543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Происхождение названий улиц города Кемерово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босс\Desktop\фото\73edfe19721fa4d1d44d6f475f46b9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5013"/>
            <a:ext cx="7000924" cy="4067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настоящее время улицы городов и сёл получают названия в основном по четырём направлениям: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именам (фамилиям) выдающихся людей;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объектам, расположенным на улице или по близости от неё;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внешним особенностям улицы, площади, переулка;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историческому прошлому города.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14291"/>
            <a:ext cx="7704667" cy="1071570"/>
          </a:xfrm>
        </p:spPr>
        <p:txBody>
          <a:bodyPr>
            <a:noAutofit/>
          </a:bodyPr>
          <a:lstStyle/>
          <a:p>
            <a:pPr marL="914400" lvl="2" indent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Процесс присвоения названия улицам г.Кемерово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2133" y="1643050"/>
            <a:ext cx="7947585" cy="43567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Присвоение названий улиц города, их переименование и упразднение всегда было в ведении органов местного самоуправления  г. Кемерово.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Названия улиц утверждались: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постановлениями президиума горсовета в 1927-1939 гг.;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решениями горисполкома в 1940-1991 гг.;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постановлениями администрации города в 1992-1996 гг.;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решениями горсовета с 1997 г. по настоящее время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328725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928934"/>
            <a:ext cx="7704667" cy="33328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15074" y="3500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33fgrb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85728"/>
            <a:ext cx="7786742" cy="63579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14546" y="1643050"/>
            <a:ext cx="58579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dobe Myungjo Std M" pitchFamily="18" charset="-128"/>
                <a:ea typeface="Malgun Gothic" pitchFamily="34" charset="-127"/>
                <a:cs typeface="David" pitchFamily="34" charset="-79"/>
              </a:rPr>
              <a:t>Словарь </a:t>
            </a:r>
          </a:p>
          <a:p>
            <a:pPr algn="ctr"/>
            <a:r>
              <a:rPr lang="ru-RU" sz="3200" b="1" dirty="0" smtClean="0">
                <a:latin typeface="Adobe Myungjo Std M" pitchFamily="18" charset="-128"/>
                <a:ea typeface="Malgun Gothic" pitchFamily="34" charset="-127"/>
                <a:cs typeface="David" pitchFamily="34" charset="-79"/>
              </a:rPr>
              <a:t>происхождения </a:t>
            </a:r>
          </a:p>
          <a:p>
            <a:pPr algn="ctr"/>
            <a:r>
              <a:rPr lang="ru-RU" sz="3200" b="1" dirty="0" smtClean="0">
                <a:latin typeface="Adobe Myungjo Std M" pitchFamily="18" charset="-128"/>
                <a:ea typeface="Malgun Gothic" pitchFamily="34" charset="-127"/>
                <a:cs typeface="David" pitchFamily="34" charset="-79"/>
              </a:rPr>
              <a:t>названий улиц </a:t>
            </a:r>
          </a:p>
          <a:p>
            <a:pPr algn="ctr"/>
            <a:r>
              <a:rPr lang="ru-RU" sz="3200" b="1" dirty="0" smtClean="0">
                <a:latin typeface="Adobe Myungjo Std M" pitchFamily="18" charset="-128"/>
                <a:ea typeface="Malgun Gothic" pitchFamily="34" charset="-127"/>
                <a:cs typeface="David" pitchFamily="34" charset="-79"/>
              </a:rPr>
              <a:t>г.Кемерово</a:t>
            </a:r>
            <a:endParaRPr lang="ru-RU" sz="3200" b="1" dirty="0">
              <a:latin typeface="Adobe Myungjo Std M" pitchFamily="18" charset="-128"/>
              <a:ea typeface="Malgun Gothic" pitchFamily="34" charset="-127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814373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Улица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Марковцева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034" y="1500174"/>
            <a:ext cx="4643470" cy="535782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Марковцев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Степан Харитонович родился в 1911 году в Новосибирской области. Звание Героя Советского Союза присвоено 29 июня 1945 года.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начале Великой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течественной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войны старший лейтенант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Марковцев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был командиром эскадрильи. К апрелю 1945 года командир 208 штурмового авиационного полка подполковник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Марковцев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совершил 115 боевых вылетов. В воздушных боях сбил 4 самолета противника, уничтожил 63 танка, 201 автомашину, 2 железнодорожных состава, 5 паровозов и до 1350 солдат и офицеров противника, а также 2 склада с боеприпасами и 3 – с горючим.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Умер 8 апреля 1982 года.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Именем Степана Харитоновича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Марковцева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названа улица в поселке городского типа Коченево Новосибирской области. А в июне 1986 года решением № 154 исполкома Кемеровского горсовета народных депутатов Южный проезд стал носить название улицы имени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Марковцева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59b0d729e86a58e57f316fdd3a10329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00826" y="1571612"/>
            <a:ext cx="2143108" cy="3211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28605"/>
            <a:ext cx="7704667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пр.Октябрьский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2133" y="1285860"/>
            <a:ext cx="3739896" cy="474981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25 сентября 1979 года решением №233 исполкома Кемеровского горсовета народных депутатов улица Бульварная получила название проспект Октябрьской революции, а 21 декабря того же года решением №318 исполкома Кемеровского горсовета народных депутатов проспект Октябрьской революции переименован в Октябрьский проспект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xd007lw2xatzozqy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857364"/>
            <a:ext cx="335758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28605"/>
            <a:ext cx="7704667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Проспект Ленина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2133" y="1785926"/>
            <a:ext cx="3739896" cy="42497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До 1961 года проспект Ленина назывался улицей Магистральная, а 13 апреля 1961 года она была  переименована в улицу Юрия Гагарина на следующий день после  того, как Гагарин полетел в космос. Мы были первым городом в мире, который назвал улицу в честь первого космонавта. На одном из домов на проспекте Ленина сохранился указатель, на котором написано «улица Ю.Гагарина». </a:t>
            </a:r>
          </a:p>
          <a:p>
            <a:pPr algn="just"/>
            <a:r>
              <a:rPr lang="ru-RU" dirty="0" smtClean="0"/>
              <a:t>В 1967 году 27 сентября решением №362 исполкома Кемеровского горсовета депутатов трудящихся улица Гагарина переименована в проспект Ленина</a:t>
            </a:r>
            <a:endParaRPr lang="ru-RU" dirty="0"/>
          </a:p>
        </p:txBody>
      </p:sp>
      <p:pic>
        <p:nvPicPr>
          <p:cNvPr id="5" name="Содержимое 4" descr="F:\Ф.Фотофонд, Оп.1фа, Д.34, Л.2 Проспект Ленина. Вид от Пионерского бульвара. ,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143116"/>
            <a:ext cx="3624349" cy="2793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133" y="214291"/>
            <a:ext cx="7704667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Коломейцева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:\Ф.ФОТОФОНД, Оп.1нег, Д.3, Л.1_Дом купца Балаганского (н. в. ул. Коломейцева). , 1959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357818" y="2571744"/>
            <a:ext cx="3240116" cy="1962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57224" y="1071546"/>
            <a:ext cx="392909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Улица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Барнаульская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решению номер 403, 20 октября 1965 года исполкома Кемеровского горсовета депутатов трудящихся, стала носить название улица имени А. Н.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Коломейцева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Коломейцев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Анатолий Никитович родился в 1923 году, участник Великой Отечественной войны.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войны в 1952 году ему дают назначение в отдел милицейской службы Управления внутренних дел Кемеровской области. Очень скоро он завоевывает репутацию одного из лучших работников. С марта 1953 года работает начальником пятого отделения милиции города Кемерово. В июне того же года Анатолий участвует в проведении операции по ликвидации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бандитско-террористической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группы Лаптева-Флорова. В момент задержания главари оказали вооружённое сопротивление, но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Коломейцев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вступил в открытую борьбу. За эту операцию награжден медалью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отличную службу по охране общественного порядка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Посмертно.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именем названа улица в центральном районе города Кемерово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1"/>
            <a:ext cx="7704667" cy="64291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Рутгерса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857232"/>
            <a:ext cx="4500593" cy="6000768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Стадионная улица по решению № 229 исполкома Кемеровского горсовета депутатов трудящихся, 12 июня 1967 стала называться улица имени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Рутгерса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Рутгерс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Себальд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Юстинус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родился в 1879 году в голландском городе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Лейдене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 семье врача.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 1921 году он становится одним из инициаторов и разработчиков проекта создания на территории России промышленных трудовых колоний с участием иностранных рабочих для оказания помощи в экономическом развитии первого социалистического государства. 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Первая экспериментальная колония была создана на территории Кузбасса под названием «Автономная индустриальная колония «Кузбасс» (АИК).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Рутгерс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был председателем Правления и директором колонии. АИК «Кузбасс» стало делом жизни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Себальда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Он сумел создать крепкую промышленную организацию, состоявшую из 700 иностранцев, приехавших из США и стран Европы, и 5000 русских, образовавших новую национальность –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аиковец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Ими были реконструированы шахты в Кемерово,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Ленинск-Кузнецке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Прокопьевске,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Гурьевский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металлургический завод, они запустили Кемеровский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коксо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- химический завод, построили целые поселки благоустроенных домов в городах Кузбасса.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Признанием вклада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Себальда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Рутгерса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в развитие экономики Кузбасса стало присвоение его имени одной из улиц города Кемерово, в Рудничном районе.</a:t>
            </a:r>
          </a:p>
          <a:p>
            <a:endParaRPr lang="ru-RU" dirty="0"/>
          </a:p>
        </p:txBody>
      </p:sp>
      <p:pic>
        <p:nvPicPr>
          <p:cNvPr id="5" name="Содержимое 4" descr="Sebald_Justinus_Rutgers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388" y="1285860"/>
            <a:ext cx="214314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85729"/>
            <a:ext cx="7704667" cy="78581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Абызова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142984"/>
            <a:ext cx="4714908" cy="5429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Изначально улица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Абызова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называлась улицей Мичурина. В 1944 году ее переименовали в честь большевика Николая Щорса, в 1955-м она стала Черкасской. 30 августа 1967 года ей присвоили имя героя Великой Отечественной войны Михаила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Абызова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Абызов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Михаил Петрович родился в 1910 году в городе Кемерово. В июле 1942 года старшина 849 стрелкового полка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Абызов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закрыл своим телом амбразуру вражеского дзота обеспечив успех боевой операции за освобождение города Воронежа. Награжден орденом Красного Знамени.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книге «Солдатское поле» в очерке журналистки Лобановой Р. Бывший командир полка М. К. Губанов так описывает: «Пулемет замолк. В ту же секунду, рота, следившая за поединком своего старшины с врагом, поднялась в атаку. Но в это время из дзота снова открыли огонь. Как подкошенные упали солдаты первого ряда.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Абызову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уже нечем было прикрыть своих товарищей. Не было у него ни патронов, гранат.  И тогда он решился. Раненый, опираясь руками о стенку дзота, он встал во весь рост и, собрав последние силы, кинулся на амбразуру… все это свершилось на глазах у бойцов роты. Еще раз поднялись они в атаку. И врагу не было пощады – так дрались сибиряки…»</a:t>
            </a:r>
          </a:p>
        </p:txBody>
      </p:sp>
      <p:pic>
        <p:nvPicPr>
          <p:cNvPr id="5" name="Содержимое 4" descr="Abyzov_Mihail_Petrovich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7950" y="1428736"/>
            <a:ext cx="2262190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1"/>
            <a:ext cx="7704667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Сарыгина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2132" y="1000108"/>
            <a:ext cx="4589999" cy="535785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Подгорная улица решением № 265 Кемеровского Горисполкома, 4 марта 1985 года стала называться улица имени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Сарыгина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 В.</a:t>
            </a:r>
          </a:p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Сарыгин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Александр Васильевич родился в 1920 году в Новосибирской области. В годы войны совершил 62 боевых вылета. Звание Героя Советского Союза присвоено летчику-испытателю полковнику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Сарыгину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освоение военной техники и проявленные мужество и героизм в 1957 года, 9 сентября.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1938 году Александр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Сарыгин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закончил десятилетку и одновременно получил в Кемеровском аэроклубе звание пилота. Отсюда он был направлен в авиационную школу, и через два года он - летчик-бомбардировщик авиации. Как отличника, его оставили при школе летчиком-инструктором.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первых же дней войны летчик ушел на фронт добровольцем.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городе Кемерово есть улица, и школа номер 4 названые его именем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F:\Ф.Р-1215, Оп.18, Д.104, Л.11_Костенко П. И. , Сарыгин А. В. , Балу А. А. , .jpg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73710" t="5113" r="3661" b="50919"/>
          <a:stretch/>
        </p:blipFill>
        <p:spPr bwMode="auto">
          <a:xfrm>
            <a:off x="6572264" y="1285860"/>
            <a:ext cx="1901020" cy="4000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973_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6" descr="C:\Users\ксюша\Pictures\Свито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214554"/>
            <a:ext cx="62151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3108" y="2428868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Происхождение названий улиц 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города Кемерово</a:t>
            </a:r>
            <a:endParaRPr lang="ru-RU" sz="4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214290"/>
            <a:ext cx="7704667" cy="9286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2133" y="1285860"/>
            <a:ext cx="7704667" cy="471395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Участники анкетирования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ученики 5-ых - 8-ых классов нашей гимназии</a:t>
            </a: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опросе приняло участие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110 учеников. 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Анкета содержала два вопроса: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Напиши название улицы, на которой живешь; </a:t>
            </a:r>
          </a:p>
          <a:p>
            <a:pPr marL="457200" indent="-45720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Знаешь ли Ты, почему улица так названа? </a:t>
            </a: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14414" y="285728"/>
          <a:ext cx="7704137" cy="619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2865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Самые веселые ответы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2133" y="1500174"/>
            <a:ext cx="7704667" cy="449964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ул. Лазурная названа в честь ресторана «Лазурный берег»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Название пр.Ленинградский произошло от фамилии Градский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ул.Весенняя названа так, поскольку весной по улице текут длинные ручьи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ул.Марковцева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названа в честь хорошего человека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исследования научной работы -названия улиц города Кемерово.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выявление и объяснение происхождения названий улиц города.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 </a:t>
            </a: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процесс присвоения названий улицам города Кемерово.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571612"/>
            <a:ext cx="764386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Изучить и собрать материалы по теме исследования.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Проанализировать происхождение названия улиц города Кемерово.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Создать словарь происхождения названий улиц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2133" y="260648"/>
            <a:ext cx="6830227" cy="1440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572140"/>
            <a:ext cx="8229600" cy="5540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59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1"/>
            <a:ext cx="8286808" cy="407196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научной литературы по основам ономастики и топонимики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краеведческого материала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Поисковый метод исследования (работа в областном  архиве, библиотеках, в сети Интернет);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Анализаторский (отбор из всего материала наиболее важной резюмирующей информации применительно к каждой улице);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Технический (работа с компьютером)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измерения (был применен в анкетировании)</a:t>
            </a:r>
          </a:p>
          <a:p>
            <a:pPr lvl="0"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 descr="C:\Users\босс\Desktop\фото\image661288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857760"/>
            <a:ext cx="2786082" cy="15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босс\Desktop\фото\wpid-wp-13782057922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714884"/>
            <a:ext cx="2071702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босс\Desktop\фото\3_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5" y="3571876"/>
            <a:ext cx="1143008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60648"/>
            <a:ext cx="8858280" cy="612068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Ономастика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раздел языкознания, изучающий имена собственные</a:t>
            </a: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Топоним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это название любого географического объекта; океана, горы, материка, страны, города,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улицы,реки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так далее.</a:t>
            </a:r>
          </a:p>
          <a:p>
            <a:pPr marL="457200" lvl="1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Годоним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—названия улиц, в том числе проспектов, бульваров, аллей, набережных,     проездов, переулков, шоссе, тупиков. 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EBEC8F79-A447-43FC-8E81-85E8468AF3F9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370</TotalTime>
  <Words>1152</Words>
  <Application>Microsoft Office PowerPoint</Application>
  <PresentationFormat>Экран (4:3)</PresentationFormat>
  <Paragraphs>104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HDOfficeLightV0</vt:lpstr>
      <vt:lpstr>Параллакс</vt:lpstr>
      <vt:lpstr>Происхождение названий улиц города Кемерово</vt:lpstr>
      <vt:lpstr>Слайд 2</vt:lpstr>
      <vt:lpstr>Анкетирование </vt:lpstr>
      <vt:lpstr> </vt:lpstr>
      <vt:lpstr>Самые веселые ответы</vt:lpstr>
      <vt:lpstr>Слайд 6</vt:lpstr>
      <vt:lpstr>Задачи</vt:lpstr>
      <vt:lpstr>Методы исследования </vt:lpstr>
      <vt:lpstr> </vt:lpstr>
      <vt:lpstr> </vt:lpstr>
      <vt:lpstr>Процесс присвоения названия улицам г.Кемерово</vt:lpstr>
      <vt:lpstr> </vt:lpstr>
      <vt:lpstr>       Улица Марковцева</vt:lpstr>
      <vt:lpstr>пр.Октябрьский</vt:lpstr>
      <vt:lpstr>Проспект Ленина</vt:lpstr>
      <vt:lpstr>Улица Коломейцева</vt:lpstr>
      <vt:lpstr>Улица Рутгерса</vt:lpstr>
      <vt:lpstr>Улица Абызова</vt:lpstr>
      <vt:lpstr>Улица Сарыгина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Происхождение названий улиц города Кемерово</dc:title>
  <dc:creator>босс</dc:creator>
  <cp:lastModifiedBy>босс</cp:lastModifiedBy>
  <cp:revision>60</cp:revision>
  <dcterms:created xsi:type="dcterms:W3CDTF">2018-04-02T15:27:31Z</dcterms:created>
  <dcterms:modified xsi:type="dcterms:W3CDTF">2018-07-06T03:42:57Z</dcterms:modified>
</cp:coreProperties>
</file>