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6" r:id="rId5"/>
    <p:sldId id="260" r:id="rId6"/>
  </p:sldIdLst>
  <p:sldSz cx="9144000" cy="6858000" type="screen4x3"/>
  <p:notesSz cx="6858000" cy="9144000"/>
  <p:embeddedFontLst>
    <p:embeddedFont>
      <p:font typeface="Tomato" pitchFamily="2" charset="0"/>
      <p:regular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vatanplus.com/files/resources/original/5882054102710159bbe485f2.pn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mg-fotki.yandex.ru/get/15597/112424586.a8a/0_e438d_5cb79d29_orig.png" TargetMode="External"/><Relationship Id="rId4" Type="http://schemas.openxmlformats.org/officeDocument/2006/relationships/hyperlink" Target="http://s3.pic4you.ru/allimage/y2013/11-03/12216/3952553-thumb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907704" y="1988840"/>
            <a:ext cx="5544616" cy="3079185"/>
            <a:chOff x="1105219" y="2955212"/>
            <a:chExt cx="7175874" cy="669405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38138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54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Шаблон </a:t>
              </a:r>
              <a:r>
                <a:rPr lang="ru-RU" sz="54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презентации</a:t>
              </a:r>
              <a:endParaRPr lang="ru-RU" sz="54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1405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Автор шаблона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6995120" cy="868958"/>
          </a:xfrm>
        </p:spPr>
        <p:txBody>
          <a:bodyPr/>
          <a:lstStyle/>
          <a:p>
            <a:endParaRPr lang="ru-RU" sz="4800" b="1" dirty="0">
              <a:ln>
                <a:solidFill>
                  <a:schemeClr val="bg1"/>
                </a:solidFill>
              </a:ln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849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803173"/>
            <a:ext cx="5760640" cy="3074099"/>
            <a:chOff x="607288" y="-815361"/>
            <a:chExt cx="7925152" cy="482607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39264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7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 err="1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Искитимского</a:t>
              </a: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Новосибирской области</a:t>
              </a: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3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Сайт</a:t>
              </a:r>
              <a:r>
                <a:rPr lang="en-US" b="1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hlinkClick r:id="rId2"/>
                </a:rPr>
                <a:t> http://linda6035.ucoz.ru/</a:t>
              </a:r>
              <a:r>
                <a:rPr lang="ru-RU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en-US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ru-RU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endParaRPr lang="ru-RU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83568" y="558937"/>
            <a:ext cx="777686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Информационные источники</a:t>
            </a:r>
          </a:p>
          <a:p>
            <a:r>
              <a:rPr lang="ru-RU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Рамка</a:t>
            </a:r>
            <a:r>
              <a:rPr lang="ru-RU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hlinkClick r:id="rId3"/>
              </a:rPr>
              <a:t> </a:t>
            </a:r>
            <a:r>
              <a:rPr lang="en-US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hlinkClick r:id="rId3"/>
              </a:rPr>
              <a:t>https://avatanplus.com/files/resources/original/5882054102710159bbe485f2.png</a:t>
            </a:r>
            <a:endParaRPr lang="ru-RU" sz="1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  <a:p>
            <a:r>
              <a:rPr lang="ru-RU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Игрушки </a:t>
            </a:r>
            <a:r>
              <a:rPr lang="en-US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hlinkClick r:id="rId4"/>
              </a:rPr>
              <a:t>http://s3.pic4you.ru/allimage/y2013/11-03/12216/3952553-thumb.png</a:t>
            </a:r>
            <a:endParaRPr lang="ru-RU" sz="1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  <a:p>
            <a:r>
              <a:rPr lang="ru-RU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Снеговик  </a:t>
            </a:r>
            <a:r>
              <a:rPr lang="en-US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hlinkClick r:id="rId5"/>
              </a:rPr>
              <a:t>https://img-fotki.yandex.ru/get/15597/112424586.a8a/0_e438d_5cb79d29_orig.png</a:t>
            </a:r>
            <a:r>
              <a:rPr lang="ru-RU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75637" y="5989600"/>
            <a:ext cx="720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На момент создания ресурса ссылки являются активными</a:t>
            </a:r>
            <a:endParaRPr lang="ru-RU" sz="16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0000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71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Tomato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Новогодний</dc:title>
  <dc:creator>Фокина Лидия Петровна</dc:creator>
  <cp:keywords>Шаблон презентации</cp:keywords>
  <cp:lastModifiedBy>Фокина Лидия Петровна</cp:lastModifiedBy>
  <cp:revision>64</cp:revision>
  <dcterms:created xsi:type="dcterms:W3CDTF">2014-07-06T18:18:01Z</dcterms:created>
  <dcterms:modified xsi:type="dcterms:W3CDTF">2017-12-17T14:52:24Z</dcterms:modified>
</cp:coreProperties>
</file>