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6" r:id="rId5"/>
    <p:sldId id="260" r:id="rId6"/>
  </p:sldIdLst>
  <p:sldSz cx="9144000" cy="6858000" type="screen4x3"/>
  <p:notesSz cx="6858000" cy="9144000"/>
  <p:embeddedFontLst>
    <p:embeddedFont>
      <p:font typeface="Tomato" pitchFamily="2" charset="0"/>
      <p:regular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vatanplus.com/files/resources/original/5882054102710159bbe485f2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4.pic4you.ru/y2014/12-09/12216/4771925.png" TargetMode="External"/><Relationship Id="rId4" Type="http://schemas.openxmlformats.org/officeDocument/2006/relationships/hyperlink" Target="http://s3.pic4you.ru/allimage/y2013/11-03/12216/3952553-thumb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907704" y="1988840"/>
            <a:ext cx="5544616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38138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 </a:t>
              </a: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презентации</a:t>
              </a: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Автор шаблона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6995120" cy="868958"/>
          </a:xfrm>
        </p:spPr>
        <p:txBody>
          <a:bodyPr/>
          <a:lstStyle/>
          <a:p>
            <a:endParaRPr lang="ru-RU" sz="4800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49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074099"/>
            <a:chOff x="607288" y="-815361"/>
            <a:chExt cx="7925152" cy="482607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39264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Искитимского</a:t>
              </a: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Новосибирской области</a:t>
              </a: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3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Сайт</a:t>
              </a:r>
              <a:r>
                <a:rPr lang="en-US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hlinkClick r:id="rId2"/>
                </a:rPr>
                <a:t> http://linda6035.ucoz.ru/</a:t>
              </a:r>
              <a:r>
                <a:rPr lang="ru-RU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en-US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ru-RU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endPara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83568" y="558937"/>
            <a:ext cx="777686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Информационные источники</a:t>
            </a:r>
          </a:p>
          <a:p>
            <a:r>
              <a:rPr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Рамка</a:t>
            </a:r>
            <a:r>
              <a:rPr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3"/>
              </a:rPr>
              <a:t> </a:t>
            </a:r>
            <a:r>
              <a:rPr lang="en-US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3"/>
              </a:rPr>
              <a:t>https://avatanplus.com/files/resources/original/5882054102710159bbe485f2.png</a:t>
            </a:r>
            <a:endParaRPr lang="ru-RU" sz="1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  <a:p>
            <a:r>
              <a:rPr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Игрушки </a:t>
            </a:r>
            <a:r>
              <a:rPr lang="en-US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4"/>
              </a:rPr>
              <a:t>http://s3.pic4you.ru/allimage/y2013/11-03/12216/3952553-thumb.png</a:t>
            </a:r>
            <a:endParaRPr lang="ru-RU" sz="1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  <a:p>
            <a:r>
              <a:rPr lang="ru-RU" sz="1600" b="1" dirty="0">
                <a:solidFill>
                  <a:srgbClr val="0000FF"/>
                </a:solidFill>
                <a:latin typeface="Tomato" pitchFamily="2" charset="0"/>
              </a:rPr>
              <a:t>Снеговик 1 </a:t>
            </a:r>
            <a:r>
              <a:rPr lang="en-US" sz="1600" b="1" dirty="0">
                <a:solidFill>
                  <a:srgbClr val="0000FF"/>
                </a:solidFill>
                <a:latin typeface="Tomato" pitchFamily="2" charset="0"/>
                <a:hlinkClick r:id="rId5"/>
              </a:rPr>
              <a:t>http://s4.pic4you.ru/y2014/12-09/12216/4771925.png</a:t>
            </a:r>
            <a:r>
              <a:rPr lang="ru-RU" sz="1600" b="1" dirty="0">
                <a:solidFill>
                  <a:srgbClr val="0000FF"/>
                </a:solidFill>
                <a:latin typeface="Tomato" pitchFamily="2" charset="0"/>
              </a:rPr>
              <a:t> </a:t>
            </a:r>
            <a:endParaRPr lang="ru-RU" sz="1600" b="1" dirty="0">
              <a:solidFill>
                <a:srgbClr val="0000FF"/>
              </a:solidFill>
              <a:latin typeface="Tomato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5637" y="5989600"/>
            <a:ext cx="72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На момент создания ресурса ссылки являются активными</a:t>
            </a:r>
            <a:endParaRPr lang="ru-RU" sz="1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0000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72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Tomato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Новогодний</dc:title>
  <dc:creator>Фокина Лидия Петровна</dc:creator>
  <cp:keywords>Шаблон презентации</cp:keywords>
  <cp:lastModifiedBy>Фокина Лидия Петровна</cp:lastModifiedBy>
  <cp:revision>65</cp:revision>
  <dcterms:created xsi:type="dcterms:W3CDTF">2014-07-06T18:18:01Z</dcterms:created>
  <dcterms:modified xsi:type="dcterms:W3CDTF">2017-12-17T14:53:38Z</dcterms:modified>
</cp:coreProperties>
</file>