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0" r:id="rId6"/>
  </p:sldIdLst>
  <p:sldSz cx="9144000" cy="6858000" type="screen4x3"/>
  <p:notesSz cx="6858000" cy="9144000"/>
  <p:embeddedFontLst>
    <p:embeddedFont>
      <p:font typeface="Tomato" pitchFamily="2" charset="0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vatanplus.com/files/resources/original/5882054102710159bbe485f2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1.pic4you.ru/allimage/y2012/11-08/12216/2662566.png" TargetMode="External"/><Relationship Id="rId4" Type="http://schemas.openxmlformats.org/officeDocument/2006/relationships/hyperlink" Target="http://s3.pic4you.ru/allimage/y2013/11-03/12216/3952553-thumb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907704" y="1988840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6995120" cy="868958"/>
          </a:xfrm>
        </p:spPr>
        <p:txBody>
          <a:bodyPr/>
          <a:lstStyle/>
          <a:p>
            <a:endParaRPr lang="ru-RU" sz="4800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49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074099"/>
            <a:chOff x="607288" y="-815361"/>
            <a:chExt cx="7925152" cy="482607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9264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3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3568" y="558937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Рамка</a:t>
            </a:r>
            <a:r>
              <a:rPr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3"/>
              </a:rPr>
              <a:t> </a:t>
            </a:r>
            <a:r>
              <a:rPr lang="en-U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3"/>
              </a:rPr>
              <a:t>https://avatanplus.com/files/resources/original/5882054102710159bbe485f2.png</a:t>
            </a:r>
            <a:endParaRPr lang="ru-RU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  <a:p>
            <a:r>
              <a:rPr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Игрушки </a:t>
            </a:r>
            <a:r>
              <a:rPr lang="en-U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4"/>
              </a:rPr>
              <a:t>http://s3.pic4you.ru/allimage/y2013/11-03/12216/3952553-thumb.png</a:t>
            </a:r>
            <a:endParaRPr lang="ru-RU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  <a:p>
            <a:r>
              <a:rPr lang="ru-RU" sz="1600" b="1" dirty="0">
                <a:solidFill>
                  <a:srgbClr val="0000FF"/>
                </a:solidFill>
                <a:latin typeface="Tomato" pitchFamily="2" charset="0"/>
              </a:rPr>
              <a:t>Снеговик 2 </a:t>
            </a:r>
            <a:r>
              <a:rPr lang="en-US" sz="1600" b="1" dirty="0">
                <a:solidFill>
                  <a:srgbClr val="0000FF"/>
                </a:solidFill>
                <a:latin typeface="Tomato" pitchFamily="2" charset="0"/>
                <a:hlinkClick r:id="rId5"/>
              </a:rPr>
              <a:t>http://s1.pic4you.ru/allimage/y2012/11-08/12216/2662566.png</a:t>
            </a:r>
            <a:r>
              <a:rPr lang="ru-RU" sz="1600" b="1" dirty="0">
                <a:solidFill>
                  <a:srgbClr val="0000FF"/>
                </a:solidFill>
                <a:latin typeface="Tomato" pitchFamily="2" charset="0"/>
              </a:rPr>
              <a:t> </a:t>
            </a:r>
            <a:endParaRPr lang="ru-RU" sz="1600" b="1" dirty="0">
              <a:solidFill>
                <a:srgbClr val="0000FF"/>
              </a:solidFill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5637" y="5989600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72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Tomato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Фокина Лидия Петровна</cp:lastModifiedBy>
  <cp:revision>66</cp:revision>
  <dcterms:created xsi:type="dcterms:W3CDTF">2014-07-06T18:18:01Z</dcterms:created>
  <dcterms:modified xsi:type="dcterms:W3CDTF">2017-12-17T14:54:37Z</dcterms:modified>
</cp:coreProperties>
</file>