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59" r:id="rId4"/>
    <p:sldId id="261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68" r:id="rId14"/>
    <p:sldId id="270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E78D73F-43F5-41DA-BE79-4EB9653247FD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FF62CE6-838C-4356-9415-C5C679F17579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81596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8D73F-43F5-41DA-BE79-4EB9653247FD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2CE6-838C-4356-9415-C5C679F17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665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8D73F-43F5-41DA-BE79-4EB9653247FD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2CE6-838C-4356-9415-C5C679F17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16578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8D73F-43F5-41DA-BE79-4EB9653247FD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2CE6-838C-4356-9415-C5C679F17579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336878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8D73F-43F5-41DA-BE79-4EB9653247FD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2CE6-838C-4356-9415-C5C679F17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328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8D73F-43F5-41DA-BE79-4EB9653247FD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2CE6-838C-4356-9415-C5C679F17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04369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8D73F-43F5-41DA-BE79-4EB9653247FD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2CE6-838C-4356-9415-C5C679F17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9173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8D73F-43F5-41DA-BE79-4EB9653247FD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2CE6-838C-4356-9415-C5C679F17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1817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8D73F-43F5-41DA-BE79-4EB9653247FD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2CE6-838C-4356-9415-C5C679F17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105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8D73F-43F5-41DA-BE79-4EB9653247FD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2CE6-838C-4356-9415-C5C679F17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5089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8D73F-43F5-41DA-BE79-4EB9653247FD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2CE6-838C-4356-9415-C5C679F17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979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8D73F-43F5-41DA-BE79-4EB9653247FD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2CE6-838C-4356-9415-C5C679F17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8855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8D73F-43F5-41DA-BE79-4EB9653247FD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2CE6-838C-4356-9415-C5C679F17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5839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8D73F-43F5-41DA-BE79-4EB9653247FD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2CE6-838C-4356-9415-C5C679F17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4200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8D73F-43F5-41DA-BE79-4EB9653247FD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2CE6-838C-4356-9415-C5C679F17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033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8D73F-43F5-41DA-BE79-4EB9653247FD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2CE6-838C-4356-9415-C5C679F17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0539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8D73F-43F5-41DA-BE79-4EB9653247FD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2CE6-838C-4356-9415-C5C679F17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5273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E78D73F-43F5-41DA-BE79-4EB9653247FD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FF62CE6-838C-4356-9415-C5C679F17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6345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ru.wikipedia.org/wiki/%D0%9A%D0%BE%D0%B6%D0%B5%D0%B4%D1%83%D0%B1,_%D0%98%D0%B2%D0%B0%D0%BD_%D0%9D%D0%B8%D0%BA%D0%B8%D1%82%D0%BE%D0%B2%D0%B8%D1%87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hyperlink" Target="http://ordenrf.ru/rf/orden-aleksandra-nevskogo-rossiyskoy-federatsii.php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ordenrf.ru/rf/orden-suvorova-rossiyskaya-federatsiya.php" TargetMode="External"/><Relationship Id="rId5" Type="http://schemas.openxmlformats.org/officeDocument/2006/relationships/hyperlink" Target="http://ordenrf.ru/rf/orden-zhukova.php" TargetMode="Externa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ru.wikipedia.org/wiki/%D0%90%D0%BB%D0%B5%D0%BA%D1%81%D0%B0%D0%BD%D0%B4%D1%80_%D0%9D%D0%B5%D0%B2%D1%81%D0%BA%D0%B8%D0%B9" TargetMode="Externa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ru.wikipedia.org/wiki/%D0%A1%D1%83%D0%B2%D0%BE%D1%80%D0%BE%D0%B2,_%D0%90%D0%BB%D0%B5%D0%BA%D1%81%D0%B0%D0%BD%D0%B4%D1%80_%D0%92%D0%B0%D1%81%D0%B8%D0%BB%D1%8C%D0%B5%D0%B2%D0%B8%D1%87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ru.wikipedia.org/wiki/%D0%9A%D1%83%D1%82%D1%83%D0%B7%D0%BE%D0%B2,_%D0%9C%D0%B8%D1%85%D0%B0%D0%B8%D0%BB_%D0%98%D0%BB%D0%BB%D0%B0%D1%80%D0%B8%D0%BE%D0%BD%D0%BE%D0%B2%D0%B8%D1%87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ru.wikipedia.org/wiki/%D0%91%D0%B0%D0%B3%D1%80%D0%B0%D1%82%D0%B8%D0%BE%D0%BD,_%D0%9F%D1%91%D1%82%D1%80_%D0%98%D0%B2%D0%B0%D0%BD%D0%BE%D0%B2%D0%B8%D1%87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ru.wikipedia.org/wiki/%D0%A7%D1%83%D0%B9%D0%BA%D0%BE%D0%B2,_%D0%92%D0%B0%D1%81%D0%B8%D0%BB%D0%B8%D0%B9_%D0%98%D0%B2%D0%B0%D0%BD%D0%BE%D0%B2%D0%B8%D1%87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ru.wikipedia.org/wiki/%D0%A3%D1%88%D0%B0%D0%BA%D0%BE%D0%B2,_%D0%A4%D1%91%D0%B4%D0%BE%D1%80_%D0%A4%D1%91%D0%B4%D0%BE%D1%80%D0%BE%D0%B2%D0%B8%D1%87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ru.wikipedia.org/wiki/%D0%9F%D0%B0%D0%B2%D0%BB%D0%BE%D0%B2,_%D0%AF%D0%BA%D0%BE%D0%B2_%D0%A4%D0%B5%D0%B4%D0%BE%D1%82%D0%BE%D0%B2%D0%B8%D1%87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ru.wikipedia.org/wiki/%D0%9D%D0%B5%D1%81%D1%82%D0%B5%D1%80%D0%BE%D0%B2,_%D0%9F%D1%91%D1%82%D1%80_%D0%9D%D0%B8%D0%BA%D0%BE%D0%BB%D0%B0%D0%B5%D0%B2%D0%B8%D1%87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Герои Отечества российского.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Многовековая история.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72593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4356">
        <p:split orient="vert"/>
      </p:transition>
    </mc:Choice>
    <mc:Fallback>
      <p:transition spd="slow" advTm="4356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3667835" cy="47187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400" cap="none" dirty="0">
                <a:solidFill>
                  <a:schemeClr val="tx1"/>
                </a:solidFill>
                <a:hlinkClick r:id="rId2" tooltip="rwp:Кожедуб, Иван Никитович"/>
              </a:rPr>
              <a:t>И</a:t>
            </a:r>
            <a:r>
              <a:rPr lang="ru-RU" sz="2400" cap="none" dirty="0" smtClean="0">
                <a:solidFill>
                  <a:schemeClr val="tx1"/>
                </a:solidFill>
                <a:hlinkClick r:id="rId2" tooltip="rwp:Кожедуб, Иван Никитович"/>
              </a:rPr>
              <a:t>ван </a:t>
            </a:r>
            <a:r>
              <a:rPr lang="ru-RU" sz="2400" cap="none" dirty="0" err="1" smtClean="0">
                <a:solidFill>
                  <a:schemeClr val="tx1"/>
                </a:solidFill>
                <a:hlinkClick r:id="rId2" tooltip="rwp:Кожедуб, Иван Никитович"/>
              </a:rPr>
              <a:t>Кожедуб</a:t>
            </a:r>
            <a:r>
              <a:rPr lang="ru-RU" sz="2400" cap="none" dirty="0" smtClean="0">
                <a:solidFill>
                  <a:schemeClr val="tx1"/>
                </a:solidFill>
              </a:rPr>
              <a:t> — герой </a:t>
            </a:r>
            <a:r>
              <a:rPr lang="ru-RU" sz="2400" cap="none" dirty="0" err="1" smtClean="0">
                <a:solidFill>
                  <a:schemeClr val="tx1"/>
                </a:solidFill>
              </a:rPr>
              <a:t>вов</a:t>
            </a:r>
            <a:r>
              <a:rPr lang="ru-RU" sz="2400" cap="none" dirty="0" smtClean="0">
                <a:solidFill>
                  <a:schemeClr val="tx1"/>
                </a:solidFill>
              </a:rPr>
              <a:t>, наиболее результативный лётчик-истребитель в авиации союзников (64 сбитых самолёта), трижды герой советского союза</a:t>
            </a:r>
            <a:endParaRPr lang="ru-RU" sz="2400" cap="none" dirty="0">
              <a:solidFill>
                <a:schemeClr val="tx1"/>
              </a:solidFill>
            </a:endParaRPr>
          </a:p>
        </p:txBody>
      </p:sp>
      <p:pic>
        <p:nvPicPr>
          <p:cNvPr id="9218" name="Picture 2" descr="https://upload.wikimedia.org/wikipedia/commons/a/a5/KozhedubIN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7910" y="286604"/>
            <a:ext cx="5977720" cy="5213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6591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4723">
        <p:split orient="vert"/>
      </p:transition>
    </mc:Choice>
    <mc:Fallback>
      <p:transition spd="slow" advTm="24723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3108277" cy="460953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400" cap="none" dirty="0" smtClean="0">
                <a:solidFill>
                  <a:schemeClr val="tx1"/>
                </a:solidFill>
              </a:rPr>
              <a:t>"старшие" ордена </a:t>
            </a:r>
            <a:r>
              <a:rPr lang="ru-RU" sz="2400" cap="none" dirty="0" err="1" smtClean="0">
                <a:solidFill>
                  <a:schemeClr val="tx1"/>
                </a:solidFill>
              </a:rPr>
              <a:t>россии</a:t>
            </a:r>
            <a:r>
              <a:rPr lang="ru-RU" sz="2400" cap="none" dirty="0" smtClean="0">
                <a:solidFill>
                  <a:schemeClr val="tx1"/>
                </a:solidFill>
              </a:rPr>
              <a:t>, св. </a:t>
            </a:r>
            <a:r>
              <a:rPr lang="ru-RU" sz="2400" cap="none" dirty="0" err="1" smtClean="0">
                <a:solidFill>
                  <a:schemeClr val="tx1"/>
                </a:solidFill>
              </a:rPr>
              <a:t>андрея</a:t>
            </a:r>
            <a:r>
              <a:rPr lang="ru-RU" sz="2400" cap="none" dirty="0" smtClean="0">
                <a:solidFill>
                  <a:schemeClr val="tx1"/>
                </a:solidFill>
              </a:rPr>
              <a:t>, св. </a:t>
            </a:r>
            <a:r>
              <a:rPr lang="ru-RU" sz="2400" cap="none" dirty="0" err="1" smtClean="0">
                <a:solidFill>
                  <a:schemeClr val="tx1"/>
                </a:solidFill>
              </a:rPr>
              <a:t>александра</a:t>
            </a:r>
            <a:r>
              <a:rPr lang="ru-RU" sz="2400" cap="none" dirty="0" smtClean="0">
                <a:solidFill>
                  <a:schemeClr val="tx1"/>
                </a:solidFill>
              </a:rPr>
              <a:t>, св. </a:t>
            </a:r>
            <a:r>
              <a:rPr lang="ru-RU" sz="2400" cap="none" dirty="0" err="1" smtClean="0">
                <a:solidFill>
                  <a:schemeClr val="tx1"/>
                </a:solidFill>
              </a:rPr>
              <a:t>георгия</a:t>
            </a:r>
            <a:r>
              <a:rPr lang="ru-RU" sz="2400" b="1" dirty="0"/>
              <a:t/>
            </a:r>
            <a:br>
              <a:rPr lang="ru-RU" sz="2400" b="1" dirty="0"/>
            </a:b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10242" name="Picture 2" descr="награды ордена России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852" y="685800"/>
            <a:ext cx="7451676" cy="3968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10414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5326">
        <p:split orient="vert"/>
      </p:transition>
    </mc:Choice>
    <mc:Fallback>
      <p:transition spd="slow" advTm="15326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ordenrf.ru/upload/nagrady/orden-aleksandra-nevskogo-rf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2839" y="685800"/>
            <a:ext cx="1613803" cy="331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://ordenrf.ru/upload/nagrady/orden-suvorova-r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6333" y="685800"/>
            <a:ext cx="2532135" cy="3695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http://ordenrf.ru/upload/nagrady/orden-zhukova-podv-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069" y="685800"/>
            <a:ext cx="2561419" cy="3994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685801" y="933202"/>
            <a:ext cx="2521424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ru-RU" sz="2400" cap="none" dirty="0" smtClean="0">
                <a:solidFill>
                  <a:schemeClr val="tx1"/>
                </a:solidFill>
                <a:hlinkClick r:id="rId5"/>
              </a:rPr>
              <a:t>орден </a:t>
            </a:r>
            <a:r>
              <a:rPr lang="ru-RU" sz="2400" cap="none" dirty="0" err="1" smtClean="0">
                <a:solidFill>
                  <a:schemeClr val="tx1"/>
                </a:solidFill>
                <a:hlinkClick r:id="rId5"/>
              </a:rPr>
              <a:t>жукова</a:t>
            </a:r>
            <a:r>
              <a:rPr kumimoji="0" lang="ru-RU" alt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panose="020B0604020202020204" pitchFamily="34" charset="0"/>
                <a:hlinkClick r:id="rId6"/>
              </a:rPr>
              <a:t/>
            </a:r>
            <a:br>
              <a:rPr kumimoji="0" lang="ru-RU" alt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panose="020B0604020202020204" pitchFamily="34" charset="0"/>
                <a:hlinkClick r:id="rId6"/>
              </a:rPr>
            </a:br>
            <a:r>
              <a:rPr kumimoji="0" lang="ru-RU" alt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panose="020B0604020202020204" pitchFamily="34" charset="0"/>
                <a:hlinkClick r:id="rId6"/>
              </a:rPr>
              <a:t/>
            </a:r>
            <a:br>
              <a:rPr kumimoji="0" lang="ru-RU" alt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panose="020B0604020202020204" pitchFamily="34" charset="0"/>
                <a:hlinkClick r:id="rId6"/>
              </a:rPr>
            </a:br>
            <a:r>
              <a:rPr lang="ru-RU" altLang="ru-RU" sz="2400" cap="none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  <a:hlinkClick r:id="rId6"/>
              </a:rPr>
              <a:t/>
            </a:r>
            <a:br>
              <a:rPr lang="ru-RU" altLang="ru-RU" sz="2400" cap="none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  <a:hlinkClick r:id="rId6"/>
              </a:rPr>
            </a:br>
            <a:r>
              <a:rPr kumimoji="0" lang="ru-RU" alt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panose="020B0604020202020204" pitchFamily="34" charset="0"/>
                <a:hlinkClick r:id="rId6"/>
              </a:rPr>
              <a:t>орден </a:t>
            </a:r>
            <a:r>
              <a:rPr kumimoji="0" lang="ru-RU" altLang="ru-RU" sz="2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panose="020B0604020202020204" pitchFamily="34" charset="0"/>
                <a:hlinkClick r:id="rId6"/>
              </a:rPr>
              <a:t>суворова</a:t>
            </a:r>
            <a:r>
              <a:rPr kumimoji="0" lang="ru-RU" alt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kumimoji="0" lang="ru-RU" alt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/>
            </a:r>
            <a:br>
              <a:rPr kumimoji="0" lang="ru-RU" alt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lang="ru-RU" altLang="ru-RU" sz="2400" cap="none" dirty="0" smtClean="0">
                <a:solidFill>
                  <a:schemeClr val="tx1"/>
                </a:solidFill>
              </a:rPr>
              <a:t/>
            </a:r>
            <a:br>
              <a:rPr lang="ru-RU" altLang="ru-RU" sz="2400" cap="none" dirty="0" smtClean="0">
                <a:solidFill>
                  <a:schemeClr val="tx1"/>
                </a:solidFill>
              </a:rPr>
            </a:br>
            <a:r>
              <a:rPr lang="ru-RU" sz="2400" cap="none" dirty="0" smtClean="0">
                <a:solidFill>
                  <a:schemeClr val="tx1"/>
                </a:solidFill>
              </a:rPr>
              <a:t/>
            </a:r>
            <a:br>
              <a:rPr lang="ru-RU" sz="2400" cap="none" dirty="0" smtClean="0">
                <a:solidFill>
                  <a:schemeClr val="tx1"/>
                </a:solidFill>
              </a:rPr>
            </a:br>
            <a:r>
              <a:rPr lang="ru-RU" altLang="ru-RU" sz="2400" cap="none" dirty="0" smtClean="0">
                <a:solidFill>
                  <a:schemeClr val="tx1"/>
                </a:solidFill>
                <a:cs typeface="Arial" panose="020B0604020202020204" pitchFamily="34" charset="0"/>
                <a:hlinkClick r:id="rId7"/>
              </a:rPr>
              <a:t>орден </a:t>
            </a:r>
            <a:r>
              <a:rPr lang="ru-RU" altLang="ru-RU" sz="2400" cap="none" dirty="0" err="1" smtClean="0">
                <a:solidFill>
                  <a:schemeClr val="tx1"/>
                </a:solidFill>
                <a:cs typeface="Arial" panose="020B0604020202020204" pitchFamily="34" charset="0"/>
                <a:hlinkClick r:id="rId7"/>
              </a:rPr>
              <a:t>александра</a:t>
            </a:r>
            <a:r>
              <a:rPr lang="ru-RU" altLang="ru-RU" sz="2400" cap="none" dirty="0" smtClean="0">
                <a:solidFill>
                  <a:schemeClr val="tx1"/>
                </a:solidFill>
                <a:cs typeface="Arial" panose="020B0604020202020204" pitchFamily="34" charset="0"/>
                <a:hlinkClick r:id="rId7"/>
              </a:rPr>
              <a:t> невского</a:t>
            </a:r>
            <a:r>
              <a:rPr lang="ru-RU" altLang="ru-RU" sz="2400" cap="none" dirty="0" smtClean="0">
                <a:solidFill>
                  <a:schemeClr val="tx1"/>
                </a:solidFill>
              </a:rPr>
              <a:t/>
            </a:r>
            <a:br>
              <a:rPr lang="ru-RU" altLang="ru-RU" sz="2400" cap="none" dirty="0" smtClean="0">
                <a:solidFill>
                  <a:schemeClr val="tx1"/>
                </a:solidFill>
              </a:rPr>
            </a:br>
            <a:r>
              <a:rPr lang="ru-RU" altLang="ru-RU" sz="2400" cap="none" dirty="0">
                <a:solidFill>
                  <a:schemeClr val="tx1"/>
                </a:solidFill>
              </a:rPr>
              <a:t/>
            </a:r>
            <a:br>
              <a:rPr lang="ru-RU" altLang="ru-RU" sz="2400" cap="none" dirty="0">
                <a:solidFill>
                  <a:schemeClr val="tx1"/>
                </a:solidFill>
              </a:rPr>
            </a:b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4777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4851">
        <p:split orient="vert"/>
      </p:transition>
    </mc:Choice>
    <mc:Fallback>
      <p:transition spd="slow" advTm="14851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3763369" cy="481424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400" dirty="0">
                <a:solidFill>
                  <a:schemeClr val="tx1"/>
                </a:solidFill>
              </a:rPr>
              <a:t>Медаль Золотая звезда Героя России</a:t>
            </a:r>
            <a:r>
              <a:rPr lang="ru-RU" sz="2400" b="1" dirty="0"/>
              <a:t/>
            </a:r>
            <a:br>
              <a:rPr lang="ru-RU" sz="2400" b="1" dirty="0"/>
            </a:b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11266" name="Picture 2" descr="http://ordenrf.ru/upload/nagrady/medal-geroy-rossii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2185" y="245660"/>
            <a:ext cx="4162567" cy="5254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38970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5273">
        <p:split orient="vert"/>
      </p:transition>
    </mc:Choice>
    <mc:Fallback>
      <p:transition spd="slow" advTm="15273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4377518" cy="384525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400" dirty="0">
                <a:solidFill>
                  <a:srgbClr val="FF0000"/>
                </a:solidFill>
              </a:rPr>
              <a:t>9 декабря </a:t>
            </a: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в </a:t>
            </a:r>
            <a:r>
              <a:rPr lang="ru-RU" sz="2400" dirty="0">
                <a:solidFill>
                  <a:schemeClr val="tx1"/>
                </a:solidFill>
              </a:rPr>
              <a:t>России отмечают День Героев Отечества. </a:t>
            </a: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Эта </a:t>
            </a:r>
            <a:r>
              <a:rPr lang="ru-RU" sz="2400" dirty="0">
                <a:solidFill>
                  <a:schemeClr val="tx1"/>
                </a:solidFill>
              </a:rPr>
              <a:t>памятная дата была установлена в 2007 </a:t>
            </a:r>
            <a:r>
              <a:rPr lang="ru-RU" sz="2400" dirty="0" smtClean="0">
                <a:solidFill>
                  <a:schemeClr val="tx1"/>
                </a:solidFill>
              </a:rPr>
              <a:t>году</a:t>
            </a:r>
            <a:r>
              <a:rPr lang="ru-RU" sz="2400" dirty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13314" name="Picture 2" descr="Картинки по запросу фото день героев отечества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0299" y="545911"/>
            <a:ext cx="5431808" cy="4885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08723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1571">
        <p:split orient="vert"/>
      </p:transition>
    </mc:Choice>
    <mc:Fallback>
      <p:transition spd="slow" advTm="21571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254638" y="386480"/>
            <a:ext cx="4825870" cy="4452806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76968" y="717452"/>
            <a:ext cx="3274528" cy="4220308"/>
          </a:xfrm>
        </p:spPr>
        <p:txBody>
          <a:bodyPr>
            <a:normAutofit/>
          </a:bodyPr>
          <a:lstStyle/>
          <a:p>
            <a:r>
              <a:rPr lang="ru-RU" b="1" dirty="0" smtClean="0">
                <a:hlinkClick r:id="rId2" tooltip="rwp:Александр Невский"/>
              </a:rPr>
              <a:t/>
            </a:r>
            <a:br>
              <a:rPr lang="ru-RU" b="1" dirty="0" smtClean="0">
                <a:hlinkClick r:id="rId2" tooltip="rwp:Александр Невский"/>
              </a:rPr>
            </a:br>
            <a:r>
              <a:rPr lang="ru-RU" sz="2400" dirty="0" smtClean="0">
                <a:cs typeface="Andalus" panose="02020603050405020304" pitchFamily="18" charset="-78"/>
                <a:hlinkClick r:id="rId2" tooltip="rwp:Александр Невский"/>
              </a:rPr>
              <a:t>Александр Невский</a:t>
            </a:r>
            <a:r>
              <a:rPr lang="ru-RU" sz="2400" dirty="0" smtClean="0">
                <a:cs typeface="Andalus" panose="02020603050405020304" pitchFamily="18" charset="-78"/>
              </a:rPr>
              <a:t> — разгромил шведов на Неве и немцев на Чудском озере, святой покровитель Руси и русского воинства</a:t>
            </a:r>
            <a:endParaRPr lang="ru-RU" sz="2400" dirty="0">
              <a:cs typeface="Andalus" panose="02020603050405020304" pitchFamily="18" charset="-78"/>
            </a:endParaRPr>
          </a:p>
        </p:txBody>
      </p:sp>
      <p:pic>
        <p:nvPicPr>
          <p:cNvPr id="1026" name="Picture 2" descr="Файл:Святой Александр Невский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5895" y="386480"/>
            <a:ext cx="6300726" cy="4551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90950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3499">
        <p:split orient="vert"/>
      </p:transition>
    </mc:Choice>
    <mc:Fallback>
      <p:transition spd="slow" advTm="13499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3981733" cy="444575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2400" cap="none" dirty="0">
                <a:hlinkClick r:id="rId2" tooltip="rwp:Суворов, Александр Васильевич"/>
              </a:rPr>
              <a:t>А</a:t>
            </a:r>
            <a:r>
              <a:rPr lang="ru-RU" sz="2400" cap="none" dirty="0" smtClean="0">
                <a:hlinkClick r:id="rId2" tooltip="rwp:Суворов, Александр Васильевич"/>
              </a:rPr>
              <a:t>лександр </a:t>
            </a:r>
            <a:r>
              <a:rPr lang="ru-RU" sz="2400" cap="none" dirty="0">
                <a:hlinkClick r:id="rId2" tooltip="rwp:Суворов, Александр Васильевич"/>
              </a:rPr>
              <a:t>С</a:t>
            </a:r>
            <a:r>
              <a:rPr lang="ru-RU" sz="2400" cap="none" dirty="0" smtClean="0">
                <a:hlinkClick r:id="rId2" tooltip="rwp:Суворов, Александр Васильевич"/>
              </a:rPr>
              <a:t>уворов</a:t>
            </a:r>
            <a:r>
              <a:rPr lang="ru-RU" sz="2400" cap="none" dirty="0" smtClean="0"/>
              <a:t> — </a:t>
            </a:r>
            <a:r>
              <a:rPr lang="ru-RU" sz="2400" cap="none" dirty="0" smtClean="0">
                <a:solidFill>
                  <a:schemeClr val="tx1"/>
                </a:solidFill>
                <a:latin typeface="+mn-lt"/>
              </a:rPr>
              <a:t>непобедимый полководец, выиграл более 60 сражений, герой русско-турецких войн; с боями провёл русскую армию через </a:t>
            </a:r>
            <a:r>
              <a:rPr lang="ru-RU" sz="2400" cap="none" dirty="0" err="1" smtClean="0">
                <a:solidFill>
                  <a:schemeClr val="tx1"/>
                </a:solidFill>
                <a:latin typeface="+mn-lt"/>
              </a:rPr>
              <a:t>альпы</a:t>
            </a:r>
            <a:r>
              <a:rPr lang="ru-RU" sz="2400" cap="none" dirty="0" smtClean="0">
                <a:solidFill>
                  <a:schemeClr val="tx1"/>
                </a:solidFill>
                <a:latin typeface="+mn-lt"/>
              </a:rPr>
              <a:t>, автор труда «наука побеждать»</a:t>
            </a:r>
            <a:endParaRPr lang="ru-RU" sz="2400" cap="none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2050" name="Picture 2" descr="http://ruxpert.ru/images/c/cc/%D0%90%D0%BB%D0%B5%D0%BA%D1%81%D0%B0%D0%BD%D0%B4%D1%80_%D0%A1%D1%83%D0%B2%D0%BE%D1%80%D0%BE%D0%B2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1808" y="191069"/>
            <a:ext cx="5445457" cy="5184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94266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2047">
        <p:split orient="vert"/>
      </p:transition>
    </mc:Choice>
    <mc:Fallback>
      <p:transition spd="slow" advTm="12047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1444" y="685800"/>
            <a:ext cx="3575713" cy="4855191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2400" cap="none" dirty="0" smtClean="0">
                <a:solidFill>
                  <a:schemeClr val="tx1"/>
                </a:solidFill>
                <a:hlinkClick r:id="rId2" tooltip="rwp:Кутузов, Михаил Илларионович"/>
              </a:rPr>
              <a:t>Михаил </a:t>
            </a:r>
            <a:r>
              <a:rPr lang="ru-RU" sz="2400" cap="none" dirty="0">
                <a:solidFill>
                  <a:schemeClr val="tx1"/>
                </a:solidFill>
                <a:hlinkClick r:id="rId2" tooltip="rwp:Кутузов, Михаил Илларионович"/>
              </a:rPr>
              <a:t>К</a:t>
            </a:r>
            <a:r>
              <a:rPr lang="ru-RU" sz="2400" cap="none" dirty="0" smtClean="0">
                <a:solidFill>
                  <a:schemeClr val="tx1"/>
                </a:solidFill>
                <a:hlinkClick r:id="rId2" tooltip="rwp:Кутузов, Михаил Илларионович"/>
              </a:rPr>
              <a:t>утузов</a:t>
            </a:r>
            <a:r>
              <a:rPr lang="ru-RU" sz="2400" cap="none" dirty="0" smtClean="0">
                <a:solidFill>
                  <a:schemeClr val="tx1"/>
                </a:solidFill>
              </a:rPr>
              <a:t> — герой русско-турецких войн, присоединил к </a:t>
            </a:r>
            <a:r>
              <a:rPr lang="ru-RU" sz="2400" cap="none" dirty="0" err="1" smtClean="0">
                <a:solidFill>
                  <a:schemeClr val="tx1"/>
                </a:solidFill>
              </a:rPr>
              <a:t>россии</a:t>
            </a:r>
            <a:r>
              <a:rPr lang="ru-RU" sz="2400" cap="none" dirty="0" smtClean="0">
                <a:solidFill>
                  <a:schemeClr val="tx1"/>
                </a:solidFill>
              </a:rPr>
              <a:t> </a:t>
            </a:r>
            <a:r>
              <a:rPr lang="ru-RU" sz="2400" cap="none" dirty="0" err="1" smtClean="0">
                <a:solidFill>
                  <a:schemeClr val="tx1"/>
                </a:solidFill>
              </a:rPr>
              <a:t>бессарабию</a:t>
            </a:r>
            <a:r>
              <a:rPr lang="ru-RU" sz="2400" cap="none" dirty="0" smtClean="0">
                <a:solidFill>
                  <a:schemeClr val="tx1"/>
                </a:solidFill>
              </a:rPr>
              <a:t> (</a:t>
            </a:r>
            <a:r>
              <a:rPr lang="ru-RU" sz="2400" cap="none" dirty="0" err="1" smtClean="0">
                <a:solidFill>
                  <a:schemeClr val="tx1"/>
                </a:solidFill>
              </a:rPr>
              <a:t>молдавию</a:t>
            </a:r>
            <a:r>
              <a:rPr lang="ru-RU" sz="2400" cap="none" dirty="0" smtClean="0">
                <a:solidFill>
                  <a:schemeClr val="tx1"/>
                </a:solidFill>
              </a:rPr>
              <a:t>), главнокомандующий в отечественной войне 1812 года, обеспечил стратегическую победу над наполеоном</a:t>
            </a:r>
            <a:endParaRPr lang="ru-RU" sz="2400" cap="none" dirty="0">
              <a:solidFill>
                <a:schemeClr val="tx1"/>
              </a:solidFill>
            </a:endParaRPr>
          </a:p>
        </p:txBody>
      </p:sp>
      <p:pic>
        <p:nvPicPr>
          <p:cNvPr id="4098" name="Picture 2" descr="https://upload.wikimedia.org/wikipedia/commons/0/0d/Kutuzov_by_Volkov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4270" y="191070"/>
            <a:ext cx="5966267" cy="5184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1167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6509">
        <p:split orient="vert"/>
      </p:transition>
    </mc:Choice>
    <mc:Fallback>
      <p:transition spd="slow" advTm="16509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6855" y="290014"/>
            <a:ext cx="4080680" cy="508526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400" dirty="0">
                <a:solidFill>
                  <a:schemeClr val="tx1"/>
                </a:solidFill>
                <a:hlinkClick r:id="rId2" tooltip="rwp:Багратион, Пётр Иванович"/>
              </a:rPr>
              <a:t>Пётр </a:t>
            </a:r>
            <a:r>
              <a:rPr lang="ru-RU" sz="2400" dirty="0" smtClean="0">
                <a:solidFill>
                  <a:schemeClr val="tx1"/>
                </a:solidFill>
                <a:hlinkClick r:id="rId2" tooltip="rwp:Багратион, Пётр Иванович"/>
              </a:rPr>
              <a:t>Багратион</a:t>
            </a:r>
            <a:r>
              <a:rPr lang="ru-RU" sz="2400" dirty="0">
                <a:solidFill>
                  <a:schemeClr val="tx1"/>
                </a:solidFill>
              </a:rPr>
              <a:t> — командир авангарда в альпийском походе Суворова; в войне со Швецией перешёл по льду Ботнический залив и занял </a:t>
            </a:r>
            <a:r>
              <a:rPr lang="ru-RU" sz="2400" dirty="0" err="1">
                <a:solidFill>
                  <a:schemeClr val="tx1"/>
                </a:solidFill>
              </a:rPr>
              <a:t>Аланды</a:t>
            </a:r>
            <a:r>
              <a:rPr lang="ru-RU" sz="2400" dirty="0">
                <a:solidFill>
                  <a:schemeClr val="tx1"/>
                </a:solidFill>
              </a:rPr>
              <a:t>; герой 1812 года, умер от ран при Бородине</a:t>
            </a:r>
          </a:p>
        </p:txBody>
      </p:sp>
      <p:pic>
        <p:nvPicPr>
          <p:cNvPr id="3074" name="Picture 2" descr="https://upload.wikimedia.org/wikipedia/commons/5/5f/Bagration_P_I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9672" y="163774"/>
            <a:ext cx="6250674" cy="5211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29355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5685">
        <p:split orient="vert"/>
      </p:transition>
    </mc:Choice>
    <mc:Fallback>
      <p:transition spd="slow" advTm="15685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3968086" cy="460953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400" dirty="0">
                <a:solidFill>
                  <a:schemeClr val="tx1"/>
                </a:solidFill>
                <a:hlinkClick r:id="rId2" tooltip="rwp:Чуйков, Василий Иванович"/>
              </a:rPr>
              <a:t>В</a:t>
            </a:r>
            <a:r>
              <a:rPr lang="ru-RU" sz="2400" dirty="0" smtClean="0">
                <a:solidFill>
                  <a:schemeClr val="tx1"/>
                </a:solidFill>
                <a:hlinkClick r:id="rId2" tooltip="rwp:Чуйков, Василий Иванович"/>
              </a:rPr>
              <a:t>асилий </a:t>
            </a:r>
            <a:r>
              <a:rPr lang="ru-RU" sz="2400" dirty="0">
                <a:solidFill>
                  <a:schemeClr val="tx1"/>
                </a:solidFill>
                <a:hlinkClick r:id="rId2" tooltip="rwp:Чуйков, Василий Иванович"/>
              </a:rPr>
              <a:t>Чуйков</a:t>
            </a:r>
            <a:r>
              <a:rPr lang="ru-RU" sz="2400" dirty="0">
                <a:solidFill>
                  <a:schemeClr val="tx1"/>
                </a:solidFill>
              </a:rPr>
              <a:t> — герой Сталинградской битвы, во главе 62-й армии 6 месяцев оборонял разрушенный Сталинград; герой битвы за Берлин</a:t>
            </a:r>
          </a:p>
        </p:txBody>
      </p:sp>
      <p:pic>
        <p:nvPicPr>
          <p:cNvPr id="5122" name="Picture 2" descr="http://ruxpert.ru/images/1/16/%D0%92%D0%B0%D1%81%D0%B8%D0%BB%D0%B8%D0%B9_%D0%A7%D1%83%D0%B9%D0%BA%D0%BE%D0%B2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0866" y="177421"/>
            <a:ext cx="5800297" cy="5295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99570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5445">
        <p:split orient="vert"/>
      </p:transition>
    </mc:Choice>
    <mc:Fallback>
      <p:transition spd="slow" advTm="15445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9449" y="354843"/>
            <a:ext cx="3435823" cy="491319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2400" cap="none" dirty="0">
                <a:solidFill>
                  <a:schemeClr val="tx1"/>
                </a:solidFill>
                <a:hlinkClick r:id="rId2" tooltip="rwp:Ушаков, Фёдор Фёдорович"/>
              </a:rPr>
              <a:t>Ф</a:t>
            </a:r>
            <a:r>
              <a:rPr lang="ru-RU" sz="2400" cap="none" dirty="0" smtClean="0">
                <a:solidFill>
                  <a:schemeClr val="tx1"/>
                </a:solidFill>
                <a:hlinkClick r:id="rId2" tooltip="rwp:Ушаков, Фёдор Фёдорович"/>
              </a:rPr>
              <a:t>ёдор </a:t>
            </a:r>
            <a:r>
              <a:rPr lang="ru-RU" sz="2400" cap="none" dirty="0">
                <a:solidFill>
                  <a:schemeClr val="tx1"/>
                </a:solidFill>
                <a:hlinkClick r:id="rId2" tooltip="rwp:Ушаков, Фёдор Фёдорович"/>
              </a:rPr>
              <a:t>У</a:t>
            </a:r>
            <a:r>
              <a:rPr lang="ru-RU" sz="2400" cap="none" dirty="0" smtClean="0">
                <a:solidFill>
                  <a:schemeClr val="tx1"/>
                </a:solidFill>
                <a:hlinkClick r:id="rId2" tooltip="rwp:Ушаков, Фёдор Фёдорович"/>
              </a:rPr>
              <a:t>шаков</a:t>
            </a:r>
            <a:r>
              <a:rPr lang="ru-RU" sz="2400" cap="none" dirty="0" smtClean="0">
                <a:solidFill>
                  <a:schemeClr val="tx1"/>
                </a:solidFill>
              </a:rPr>
              <a:t> — непобедимый флотоводец; в 43 битвах не потерпел ни одного поражения и не потерял ни одного корабля, одержал ключевые победы в войне с турками 1787-1791 гг.</a:t>
            </a:r>
            <a:endParaRPr lang="ru-RU" sz="2400" cap="none" dirty="0">
              <a:solidFill>
                <a:schemeClr val="tx1"/>
              </a:solidFill>
            </a:endParaRPr>
          </a:p>
        </p:txBody>
      </p:sp>
      <p:pic>
        <p:nvPicPr>
          <p:cNvPr id="6146" name="Picture 2" descr="http://ruxpert.ru/images/d/d8/%D0%A4%D1%91%D0%B4%D0%BE%D1%80_%D0%A4%D1%91%D0%B4%D0%BE%D1%80%D0%BE%D0%B2%D0%B8%D1%87_%D0%A3%D1%88%D0%B0%D0%BA%D0%BE%D0%B2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3194" y="354843"/>
            <a:ext cx="6086902" cy="5090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43034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172">
        <p:split orient="vert"/>
      </p:transition>
    </mc:Choice>
    <mc:Fallback>
      <p:transition spd="slow" advTm="20172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3097" y="586854"/>
            <a:ext cx="4131859" cy="484495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400" dirty="0">
                <a:solidFill>
                  <a:schemeClr val="tx1"/>
                </a:solidFill>
                <a:hlinkClick r:id="rId2" tooltip="rwp:Павлов, Яков Федотович"/>
              </a:rPr>
              <a:t>Яков Павлов</a:t>
            </a:r>
            <a:r>
              <a:rPr lang="ru-RU" sz="2400" dirty="0">
                <a:solidFill>
                  <a:schemeClr val="tx1"/>
                </a:solidFill>
              </a:rPr>
              <a:t> — герой городских боёв Сталинградской битвы, в течение 2 месяцев оборонял "дом Павлова", ставший символом стойкости защитников </a:t>
            </a:r>
            <a:r>
              <a:rPr lang="ru-RU" sz="2400" dirty="0" err="1">
                <a:solidFill>
                  <a:schemeClr val="tx1"/>
                </a:solidFill>
              </a:rPr>
              <a:t>Сталиграда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7170" name="Picture 2" descr="https://upload.wikimedia.org/wikipedia/commons/2/23/Yakov_Fedotovich_Pavlov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0991" y="368490"/>
            <a:ext cx="5172502" cy="4885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57634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7814">
        <p:split orient="vert"/>
      </p:transition>
    </mc:Choice>
    <mc:Fallback>
      <p:transition spd="slow" advTm="17814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3899847" cy="475965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400" dirty="0">
                <a:solidFill>
                  <a:schemeClr val="tx1"/>
                </a:solidFill>
                <a:hlinkClick r:id="rId2" tooltip="rwp:Нестеров, Пётр Николаевич"/>
              </a:rPr>
              <a:t>Пётр Нестеров</a:t>
            </a:r>
            <a:r>
              <a:rPr lang="ru-RU" sz="2400" dirty="0">
                <a:solidFill>
                  <a:schemeClr val="tx1"/>
                </a:solidFill>
              </a:rPr>
              <a:t> — основатель высшего пилотажа (</a:t>
            </a:r>
            <a:r>
              <a:rPr lang="ru-RU" sz="2400" dirty="0" err="1">
                <a:solidFill>
                  <a:schemeClr val="tx1"/>
                </a:solidFill>
              </a:rPr>
              <a:t>аэробатики</a:t>
            </a:r>
            <a:r>
              <a:rPr lang="ru-RU" sz="2400" dirty="0">
                <a:solidFill>
                  <a:schemeClr val="tx1"/>
                </a:solidFill>
              </a:rPr>
              <a:t>), первый исполнитель мертвой петли; погиб, выполнив первый в истории воздушный таран</a:t>
            </a:r>
          </a:p>
        </p:txBody>
      </p:sp>
      <p:pic>
        <p:nvPicPr>
          <p:cNvPr id="8194" name="Picture 2" descr="https://upload.wikimedia.org/wikipedia/commons/a/aa/Nesterovpn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3696" y="395785"/>
            <a:ext cx="5076967" cy="5049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01025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5494">
        <p:split orient="vert"/>
      </p:transition>
    </mc:Choice>
    <mc:Fallback>
      <p:transition spd="slow" advTm="15494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Главное мероприятие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TM04033927[[fn=Главное мероприятие]]</Template>
  <TotalTime>104</TotalTime>
  <Words>49</Words>
  <Application>Microsoft Office PowerPoint</Application>
  <PresentationFormat>Широкоэкранный</PresentationFormat>
  <Paragraphs>15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Andalus</vt:lpstr>
      <vt:lpstr>Arial</vt:lpstr>
      <vt:lpstr>Impact</vt:lpstr>
      <vt:lpstr>Главное мероприятие</vt:lpstr>
      <vt:lpstr>Герои Отечества российского.</vt:lpstr>
      <vt:lpstr>Презентация PowerPoint</vt:lpstr>
      <vt:lpstr>Александр Суворов — непобедимый полководец, выиграл более 60 сражений, герой русско-турецких войн; с боями провёл русскую армию через альпы, автор труда «наука побеждать»</vt:lpstr>
      <vt:lpstr>Михаил Кутузов — герой русско-турецких войн, присоединил к россии бессарабию (молдавию), главнокомандующий в отечественной войне 1812 года, обеспечил стратегическую победу над наполеоном</vt:lpstr>
      <vt:lpstr>Пётр Багратион — командир авангарда в альпийском походе Суворова; в войне со Швецией перешёл по льду Ботнический залив и занял Аланды; герой 1812 года, умер от ран при Бородине</vt:lpstr>
      <vt:lpstr>Василий Чуйков — герой Сталинградской битвы, во главе 62-й армии 6 месяцев оборонял разрушенный Сталинград; герой битвы за Берлин</vt:lpstr>
      <vt:lpstr>Фёдор Ушаков — непобедимый флотоводец; в 43 битвах не потерпел ни одного поражения и не потерял ни одного корабля, одержал ключевые победы в войне с турками 1787-1791 гг.</vt:lpstr>
      <vt:lpstr>Яков Павлов — герой городских боёв Сталинградской битвы, в течение 2 месяцев оборонял "дом Павлова", ставший символом стойкости защитников Сталиграда</vt:lpstr>
      <vt:lpstr>Пётр Нестеров — основатель высшего пилотажа (аэробатики), первый исполнитель мертвой петли; погиб, выполнив первый в истории воздушный таран</vt:lpstr>
      <vt:lpstr>Иван Кожедуб — герой вов, наиболее результативный лётчик-истребитель в авиации союзников (64 сбитых самолёта), трижды герой советского союза</vt:lpstr>
      <vt:lpstr>"старшие" ордена россии, св. андрея, св. александра, св. георгия </vt:lpstr>
      <vt:lpstr>орден жукова   орден суворова    орден александра невского  </vt:lpstr>
      <vt:lpstr>Медаль Золотая звезда Героя России </vt:lpstr>
      <vt:lpstr>9 декабря  в России отмечают День Героев Отечества.  Эта памятная дата была установлена в 2007 году.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Герои Отечества российского.</dc:title>
  <dc:creator>Учитель Учитель</dc:creator>
  <cp:lastModifiedBy>Учитель Учитель</cp:lastModifiedBy>
  <cp:revision>34</cp:revision>
  <dcterms:created xsi:type="dcterms:W3CDTF">2017-12-06T15:36:02Z</dcterms:created>
  <dcterms:modified xsi:type="dcterms:W3CDTF">2017-12-08T17:22:33Z</dcterms:modified>
</cp:coreProperties>
</file>