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1" r:id="rId7"/>
    <p:sldId id="264" r:id="rId8"/>
    <p:sldId id="266" r:id="rId9"/>
    <p:sldId id="267" r:id="rId10"/>
    <p:sldId id="265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7B93-C3AB-4DE8-82F6-7BEE0861BA54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3C7F-E27D-4DED-96D7-DD5A241B2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50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7B93-C3AB-4DE8-82F6-7BEE0861BA54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3C7F-E27D-4DED-96D7-DD5A241B2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87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7B93-C3AB-4DE8-82F6-7BEE0861BA54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3C7F-E27D-4DED-96D7-DD5A241B2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05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7B93-C3AB-4DE8-82F6-7BEE0861BA54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3C7F-E27D-4DED-96D7-DD5A241B2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238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7B93-C3AB-4DE8-82F6-7BEE0861BA54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3C7F-E27D-4DED-96D7-DD5A241B2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57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7B93-C3AB-4DE8-82F6-7BEE0861BA54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3C7F-E27D-4DED-96D7-DD5A241B2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335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7B93-C3AB-4DE8-82F6-7BEE0861BA54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3C7F-E27D-4DED-96D7-DD5A241B2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661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7B93-C3AB-4DE8-82F6-7BEE0861BA54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3C7F-E27D-4DED-96D7-DD5A241B2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55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7B93-C3AB-4DE8-82F6-7BEE0861BA54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3C7F-E27D-4DED-96D7-DD5A241B2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97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7B93-C3AB-4DE8-82F6-7BEE0861BA54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3C7F-E27D-4DED-96D7-DD5A241B2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381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B7B93-C3AB-4DE8-82F6-7BEE0861BA54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3C7F-E27D-4DED-96D7-DD5A241B2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306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B7B93-C3AB-4DE8-82F6-7BEE0861BA54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53C7F-E27D-4DED-96D7-DD5A241B2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2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Новая папка (3)\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440159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Муниципальное  автономное дошкольное  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Образовательное учреждение</a:t>
            </a:r>
            <a:b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«Детский сад № 92 общеразвивающего вида»</a:t>
            </a:r>
            <a:endParaRPr lang="ru-RU" sz="2000" dirty="0">
              <a:latin typeface="Monotype Corsiva" panose="03010101010201010101" pitchFamily="66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27584" y="2060848"/>
            <a:ext cx="7704856" cy="4320480"/>
          </a:xfrm>
        </p:spPr>
        <p:txBody>
          <a:bodyPr>
            <a:normAutofit/>
          </a:bodyPr>
          <a:lstStyle/>
          <a:p>
            <a:pPr lvl="0"/>
            <a:r>
              <a:rPr lang="ru-RU" sz="3700" b="1" dirty="0">
                <a:solidFill>
                  <a:srgbClr val="002060"/>
                </a:solidFill>
                <a:latin typeface="Monotype Corsiva" pitchFamily="66" charset="0"/>
              </a:rPr>
              <a:t>Проект на тему:</a:t>
            </a:r>
          </a:p>
          <a:p>
            <a:pPr lvl="0"/>
            <a:r>
              <a:rPr lang="ru-RU" sz="3700" b="1" dirty="0" smtClean="0">
                <a:solidFill>
                  <a:srgbClr val="002060"/>
                </a:solidFill>
                <a:latin typeface="Monotype Corsiva" pitchFamily="66" charset="0"/>
              </a:rPr>
              <a:t>«Дорожные знаки- верные друзья»</a:t>
            </a:r>
          </a:p>
          <a:p>
            <a:pPr lvl="0"/>
            <a:endParaRPr lang="ru-RU" sz="37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lvl="0" algn="r"/>
            <a: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  <a:t>Выполнила: воспитатель старшей возрастной группы</a:t>
            </a:r>
          </a:p>
          <a:p>
            <a:pPr lvl="0" algn="r"/>
            <a: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  <a:t>Веневцева Е.И</a:t>
            </a: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.</a:t>
            </a:r>
          </a:p>
          <a:p>
            <a:pPr lvl="0" algn="r"/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  <a:p>
            <a:pPr lvl="0"/>
            <a: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  <a:t>Сыктывкар </a:t>
            </a: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2018 </a:t>
            </a:r>
            <a: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  <a:t>г.</a:t>
            </a:r>
          </a:p>
          <a:p>
            <a:pPr lvl="0"/>
            <a:endParaRPr lang="ru-RU" sz="3700" b="1" dirty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464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Новая папка (3)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C:\Users\User\Desktop\Новая папка (2)\SAM_327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3528392" cy="259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User\Desktop\Новая папка (2)\SAM_329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76672"/>
            <a:ext cx="3454400" cy="259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User\Desktop\Новая папка (2)\SAM_328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637384"/>
            <a:ext cx="3636615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3727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Новая папка (3)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C:\Users\User\Desktop\Новая папка (2)\SAM_330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0800"/>
            <a:ext cx="1800200" cy="2452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User\Desktop\Новая папка (2)\SAM_33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701" y="400800"/>
            <a:ext cx="1752275" cy="2452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User\Desktop\Новая папка (2)\SAM_330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736" y="400800"/>
            <a:ext cx="1836472" cy="2452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esktop\Новая папка (2)\SAM_3308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00800"/>
            <a:ext cx="1872208" cy="2452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\Desktop\Новая папка (2)\9Jogv7CGxBc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35091"/>
            <a:ext cx="1800200" cy="2379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User\Desktop\Новая папка (2)\SAM_3311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935090"/>
            <a:ext cx="2016224" cy="2379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User\Desktop\Новая папка (2)\SAM_3307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991" y="4079109"/>
            <a:ext cx="2826449" cy="20913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6293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Новая папка (3)\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166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Новая папка (3)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755576" y="286938"/>
            <a:ext cx="770262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620688"/>
            <a:ext cx="7848872" cy="5760640"/>
          </a:xfrm>
        </p:spPr>
        <p:txBody>
          <a:bodyPr>
            <a:normAutofit fontScale="85000" lnSpcReduction="20000"/>
          </a:bodyPr>
          <a:lstStyle/>
          <a:p>
            <a:endParaRPr lang="ru-RU" sz="3300" b="1" u="sng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r>
              <a:rPr lang="ru-RU" sz="3300" b="1" u="sng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Цель:</a:t>
            </a:r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формирование у детей навыков осознанного безопасного поведения на улице.</a:t>
            </a:r>
          </a:p>
          <a:p>
            <a:r>
              <a:rPr lang="ru-RU" sz="3300" b="1" u="sng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Задачи: </a:t>
            </a:r>
          </a:p>
          <a:p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-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учить детей распознавать дорожные знаки, продолжать знакомить с правилами дорожного движения;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-выработать навыки сознательного отношения к соблюдению правил безопасного движения, правил для пассажиров;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-знакомить детей с элементарными правилами дорожного движения: места, где можно ходить пешеходам, как переходить проезжую часть;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-подготовить к правильным действиям в сложившейся ситуации на дороге, улице;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-воспитывать личную безопасность.</a:t>
            </a:r>
          </a:p>
          <a:p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5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Новая папка (3)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/>
          <a:lstStyle/>
          <a:p>
            <a:pPr algn="l"/>
            <a:r>
              <a:rPr lang="ru-RU" sz="3600" b="1" u="sng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Вид проекта</a:t>
            </a:r>
            <a:r>
              <a:rPr lang="ru-RU" u="sng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: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краткосрочный (1 неделя)</a:t>
            </a:r>
            <a:b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u="sng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Участники проекта</a:t>
            </a:r>
            <a:r>
              <a:rPr lang="ru-RU" u="sng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: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дети старшего дошкольного возраста, воспитатель, родители;</a:t>
            </a:r>
            <a:b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3600" b="1" u="sng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Образовательная область</a:t>
            </a:r>
            <a:r>
              <a:rPr lang="ru-RU" u="sng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: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информационно- познавательная, игровая.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2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овая папка (3)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62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648072"/>
          </a:xfrm>
        </p:spPr>
        <p:txBody>
          <a:bodyPr>
            <a:normAutofit/>
          </a:bodyPr>
          <a:lstStyle/>
          <a:p>
            <a:r>
              <a:rPr lang="ru-RU" sz="3600" b="1" u="sng" dirty="0">
                <a:solidFill>
                  <a:srgbClr val="7030A0"/>
                </a:solidFill>
                <a:latin typeface="Monotype Corsiva" panose="03010101010201010101" pitchFamily="66" charset="0"/>
              </a:rPr>
              <a:t>Актуальность темы:</a:t>
            </a:r>
            <a:endParaRPr lang="ru-RU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496944" cy="5472608"/>
          </a:xfrm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 в том, что у детей этого возраста отсутствует защитная психологическая реакция на дорожную обстановку, которая свойственна взрослым. В отличии от взрослых дети не разбираются в дорожных знаках, правилах дорожного движения, в разметке дорог, возможностях транспортных средств</a:t>
            </a:r>
            <a:r>
              <a:rPr lang="ru-RU" sz="1700" b="1" dirty="0">
                <a:solidFill>
                  <a:prstClr val="black"/>
                </a:solidFill>
                <a:latin typeface="Monotype Corsiva" panose="03010101010201010101" pitchFamily="66" charset="0"/>
              </a:rPr>
              <a:t>.</a:t>
            </a:r>
            <a:r>
              <a:rPr lang="ru-RU" sz="1700" b="1" dirty="0">
                <a:solidFill>
                  <a:prstClr val="black">
                    <a:tint val="75000"/>
                  </a:prst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современном мире между человеком и машиной ведется тайная война, а главное ее поле — это автодорога. Скорость движения, плотность транспортных потоков на дорогах нашей страны быстро возрастают, и будут прогрессировать в дальнейшем. Мы привыкли к обилию машин на дорогах, считая их частью нашей жизни, и совершенно забываем об опасностях, которые сними связаны. А ведь под колёсами машин погибает огромное количество людей. Ежегодно в нашей стране в дорожно-транспортных происшествиях гибнет большое количество людей, не считая покалеченных и травмированных. И почти каждый десятый погибший — ребёнок! Основными причинами дорожно-транспортных нарушений является:</a:t>
            </a:r>
          </a:p>
          <a:p>
            <a:pPr marL="342900" lvl="0" indent="-342900" algn="l">
              <a:lnSpc>
                <a:spcPct val="115000"/>
              </a:lnSpc>
              <a:buFont typeface="Symbol"/>
              <a:buChar char=""/>
            </a:pPr>
            <a:r>
              <a:rPr lang="ru-RU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незнание дошкольниками элементарных правил;</a:t>
            </a:r>
          </a:p>
          <a:p>
            <a:pPr marL="342900" lvl="0" indent="-342900" algn="l">
              <a:lnSpc>
                <a:spcPct val="115000"/>
              </a:lnSpc>
              <a:buFont typeface="Symbol"/>
              <a:buChar char=""/>
            </a:pPr>
            <a:r>
              <a:rPr lang="ru-RU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стремление к самостоятельности, но неумение адекватно оценивать свои силы и возможности;</a:t>
            </a:r>
          </a:p>
          <a:p>
            <a:pPr marL="342900" lvl="0" indent="-342900" algn="l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безучастное отношение взрослых к поведению детей на дорогах.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596434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овая папка (3)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08111"/>
          </a:xfrm>
        </p:spPr>
        <p:txBody>
          <a:bodyPr/>
          <a:lstStyle/>
          <a:p>
            <a:r>
              <a:rPr lang="ru-RU" sz="4000" b="1" dirty="0">
                <a:solidFill>
                  <a:srgbClr val="7030A0"/>
                </a:solidFill>
                <a:latin typeface="Monotype Corsiva" pitchFamily="66" charset="0"/>
              </a:rPr>
              <a:t>ПЛАНИРУЕМЫЙ РЕЗУЛЬТАТ: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8280920" cy="5040560"/>
          </a:xfrm>
        </p:spPr>
        <p:txBody>
          <a:bodyPr>
            <a:normAutofit fontScale="92500" lnSpcReduction="20000"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</a:rPr>
              <a:t>Уметь выбрать способ перехода проезжей части дороги, различать пешеходные переходы (наземный, надземный, подземный, регулируемый, нерегулируемый) и средства регулирования дорожного движения (светофор, регулировщик), а так же дорожные знаки (запрещающий, предупреждающий, указывающий). </a:t>
            </a:r>
          </a:p>
          <a:p>
            <a:pPr lvl="0" algn="just"/>
            <a:endParaRPr lang="ru-RU" sz="30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000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</a:rPr>
              <a:t>Дети знают, что перед переходом проезжей части остановиться у края проезжей части, посмотреть налево, потом направо, а затем еще раз налево и, если нет опасности – переходить проезжую часть. 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1029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Новая папка (3)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936103"/>
          </a:xfrm>
        </p:spPr>
        <p:txBody>
          <a:bodyPr/>
          <a:lstStyle/>
          <a:p>
            <a:r>
              <a:rPr lang="ru-RU" b="1" u="sng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Этапы проекта:</a:t>
            </a:r>
            <a:endParaRPr lang="ru-RU" b="1" u="sng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7848872" cy="4608512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1.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Подготовительный-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подбор материала и 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методической литературы, дидактических, сюжетно-ролевых игр, игровых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заданий.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2.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Деятельностный-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проведение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комплекса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мероприятий с детьми.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3.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Завершающий- задача этого этапа  совершенствовать знание 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детей.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388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Новая папка (3)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C:\Users\User\Desktop\Новая папка (2)\SAM_327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4032448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User\Desktop\Новая папка (2)\SAM_327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99980"/>
            <a:ext cx="3960440" cy="30653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6533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овая папка (3)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C:\Users\User\Desktop\Новая папка (2)\SAM_328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4176464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User\Desktop\Новая папка (2)\SAM_328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24944"/>
            <a:ext cx="4032448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4827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Новая папка (3)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C:\Users\User\Desktop\Новая папка (2)\SAM_328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20" y="3645024"/>
            <a:ext cx="4176464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User\Desktop\Новая папка (2)\SAM_328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984" y="476672"/>
            <a:ext cx="4121821" cy="2973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06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417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 автономное дошкольное   Образовательное учреждение «Детский сад № 92 общеразвивающего вида»</vt:lpstr>
      <vt:lpstr>Презентация PowerPoint</vt:lpstr>
      <vt:lpstr>Вид проекта: краткосрочный (1 неделя) Участники проекта: дети старшего дошкольного возраста, воспитатель, родители; Образовательная область: информационно- познавательная, игровая.</vt:lpstr>
      <vt:lpstr>Актуальность темы:</vt:lpstr>
      <vt:lpstr>ПЛАНИРУЕМЫЙ РЕЗУЛЬТАТ:</vt:lpstr>
      <vt:lpstr>Этапы проекта: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автономное дошкольное   Образовательное учреждение «Детский сад № 92 общеразвивающего вида»</dc:title>
  <dc:creator>User</dc:creator>
  <cp:lastModifiedBy>User</cp:lastModifiedBy>
  <cp:revision>15</cp:revision>
  <dcterms:created xsi:type="dcterms:W3CDTF">2018-05-05T08:53:53Z</dcterms:created>
  <dcterms:modified xsi:type="dcterms:W3CDTF">2018-05-05T16:58:30Z</dcterms:modified>
</cp:coreProperties>
</file>