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5C919-74F9-4DC4-B0A4-62E34B2B71A6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ADF4F-9E64-4B37-9EA9-869EEB9AC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ADF4F-9E64-4B37-9EA9-869EEB9AC03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187D-D3AD-4D39-8343-A5C29300566A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DCD3-E94A-41F2-ADDA-E7B24B5089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187D-D3AD-4D39-8343-A5C29300566A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DCD3-E94A-41F2-ADDA-E7B24B508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187D-D3AD-4D39-8343-A5C29300566A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DCD3-E94A-41F2-ADDA-E7B24B508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187D-D3AD-4D39-8343-A5C29300566A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DCD3-E94A-41F2-ADDA-E7B24B508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187D-D3AD-4D39-8343-A5C29300566A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9D0DCD3-E94A-41F2-ADDA-E7B24B508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187D-D3AD-4D39-8343-A5C29300566A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DCD3-E94A-41F2-ADDA-E7B24B508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187D-D3AD-4D39-8343-A5C29300566A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DCD3-E94A-41F2-ADDA-E7B24B508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187D-D3AD-4D39-8343-A5C29300566A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DCD3-E94A-41F2-ADDA-E7B24B508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187D-D3AD-4D39-8343-A5C29300566A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DCD3-E94A-41F2-ADDA-E7B24B508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187D-D3AD-4D39-8343-A5C29300566A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DCD3-E94A-41F2-ADDA-E7B24B508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187D-D3AD-4D39-8343-A5C29300566A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DCD3-E94A-41F2-ADDA-E7B24B508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E1D187D-D3AD-4D39-8343-A5C29300566A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D0DCD3-E94A-41F2-ADDA-E7B24B508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2276872"/>
            <a:ext cx="6504088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Олимпиада 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физической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Культуре</a:t>
            </a:r>
          </a:p>
          <a:p>
            <a:pPr algn="ctr"/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92696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Задачи о проведении  </a:t>
            </a:r>
            <a:r>
              <a:rPr lang="ru-RU" b="1" dirty="0">
                <a:solidFill>
                  <a:srgbClr val="002060"/>
                </a:solidFill>
              </a:rPr>
              <a:t>школьного, районного и регионального этапов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Всероссийской Олимпиады </a:t>
            </a:r>
            <a:r>
              <a:rPr lang="ru-RU" b="1" dirty="0" smtClean="0">
                <a:solidFill>
                  <a:srgbClr val="002060"/>
                </a:solidFill>
              </a:rPr>
              <a:t>школьников Воронежской области</a:t>
            </a:r>
            <a:endParaRPr lang="ru-RU" b="1" dirty="0">
              <a:solidFill>
                <a:srgbClr val="002060"/>
              </a:solidFill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по физической </a:t>
            </a:r>
            <a:r>
              <a:rPr lang="ru-RU" b="1" dirty="0" smtClean="0">
                <a:solidFill>
                  <a:srgbClr val="002060"/>
                </a:solidFill>
              </a:rPr>
              <a:t>культуре: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348880"/>
            <a:ext cx="88924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1.1.Повышение престижа образовательной области «Физическая культура»</a:t>
            </a:r>
          </a:p>
          <a:p>
            <a:r>
              <a:rPr lang="ru-RU" dirty="0"/>
              <a:t>1.2.Популяризация в образовательных учреждениях целостного представления о</a:t>
            </a:r>
          </a:p>
          <a:p>
            <a:r>
              <a:rPr lang="ru-RU" dirty="0"/>
              <a:t>физической культуре как важном факторе формирования всесторонней личности</a:t>
            </a:r>
          </a:p>
          <a:p>
            <a:r>
              <a:rPr lang="ru-RU" dirty="0"/>
              <a:t>1.3.Формирование у учащихся образовательных учреждений устойчивых мотивов и</a:t>
            </a:r>
          </a:p>
          <a:p>
            <a:r>
              <a:rPr lang="ru-RU" dirty="0"/>
              <a:t>потребностей в постоянном физическом самосовершенствовании</a:t>
            </a:r>
          </a:p>
          <a:p>
            <a:r>
              <a:rPr lang="ru-RU" dirty="0"/>
              <a:t>1.4. Расширение теоретических знаний и двигательного опыта физкультурно-</a:t>
            </a:r>
          </a:p>
          <a:p>
            <a:r>
              <a:rPr lang="ru-RU" dirty="0"/>
              <a:t>спортивной деятельности, привитие практических умений организации и проведения</a:t>
            </a:r>
          </a:p>
          <a:p>
            <a:r>
              <a:rPr lang="ru-RU" dirty="0"/>
              <a:t>самостоятельных форм занятий физической культурой с развитой функциональной и</a:t>
            </a:r>
          </a:p>
          <a:p>
            <a:r>
              <a:rPr lang="ru-RU" dirty="0"/>
              <a:t>социально-ориентированной направленностью</a:t>
            </a:r>
          </a:p>
          <a:p>
            <a:r>
              <a:rPr lang="ru-RU" dirty="0"/>
              <a:t>1.5. Пропаганда здорового образа жизни, профилактика и устранение вредных</a:t>
            </a:r>
          </a:p>
          <a:p>
            <a:r>
              <a:rPr lang="ru-RU" dirty="0"/>
              <a:t>привычек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97346"/>
            <a:ext cx="88204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Олимпиада состоит </a:t>
            </a:r>
            <a:r>
              <a:rPr lang="ru-RU" sz="2400" dirty="0"/>
              <a:t>из заданий практического и теоретико-методического</a:t>
            </a:r>
          </a:p>
          <a:p>
            <a:pPr algn="ctr"/>
            <a:r>
              <a:rPr lang="ru-RU" sz="2400" dirty="0"/>
              <a:t>характера. Теоретико-методические задания разрабатываются Центральной предметно-</a:t>
            </a:r>
          </a:p>
          <a:p>
            <a:pPr algn="ctr"/>
            <a:r>
              <a:rPr lang="ru-RU" sz="2400" dirty="0"/>
              <a:t>методической комиссией Олимпиады.</a:t>
            </a:r>
          </a:p>
          <a:p>
            <a:pPr algn="ctr"/>
            <a:r>
              <a:rPr lang="ru-RU" sz="2400" b="1" dirty="0"/>
              <a:t>Практическое задание заключается в выполнении упражнений базовой части</a:t>
            </a:r>
          </a:p>
          <a:p>
            <a:pPr algn="ctr"/>
            <a:r>
              <a:rPr lang="ru-RU" sz="2400" dirty="0"/>
              <a:t>примерной программы по физической культуре по разделам: гимнастика, </a:t>
            </a:r>
            <a:r>
              <a:rPr lang="ru-RU" sz="2400" dirty="0" smtClean="0"/>
              <a:t>полоса препятствий, баскетбол</a:t>
            </a:r>
            <a:r>
              <a:rPr lang="ru-RU" sz="2400" dirty="0"/>
              <a:t>.</a:t>
            </a:r>
          </a:p>
          <a:p>
            <a:pPr algn="ctr"/>
            <a:r>
              <a:rPr lang="ru-RU" sz="2400" b="1" dirty="0"/>
              <a:t>Теоретико-методическое задание заключается в ответах на тестовые вопросы.</a:t>
            </a:r>
          </a:p>
          <a:p>
            <a:pPr algn="ctr"/>
            <a:r>
              <a:rPr lang="ru-RU" sz="2400" dirty="0"/>
              <a:t>Тематика вопросов соответствует требованиям к уровню знаний выпускников основной </a:t>
            </a:r>
            <a:r>
              <a:rPr lang="ru-RU" sz="2400" dirty="0" smtClean="0"/>
              <a:t>и средней </a:t>
            </a:r>
            <a:r>
              <a:rPr lang="ru-RU" sz="2400" dirty="0"/>
              <a:t>(полной) школы по образовательной области «Физическая культура».</a:t>
            </a:r>
          </a:p>
          <a:p>
            <a:pPr algn="ctr"/>
            <a:r>
              <a:rPr lang="ru-RU" sz="2400" dirty="0" smtClean="0"/>
              <a:t> </a:t>
            </a:r>
            <a:r>
              <a:rPr lang="ru-RU" sz="2400" dirty="0"/>
              <a:t>Победители и призеры Олимпиады определяются по сумме балов, полученных </a:t>
            </a:r>
            <a:r>
              <a:rPr lang="ru-RU" sz="2400" dirty="0" smtClean="0"/>
              <a:t>по результатам </a:t>
            </a:r>
            <a:r>
              <a:rPr lang="ru-RU" sz="2400" dirty="0"/>
              <a:t>выполнения заданий.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100811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Итоги районной олимпиады по физической культуре за 2011-2012 уч.г.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59632" y="2492896"/>
          <a:ext cx="6552729" cy="253605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184243"/>
                <a:gridCol w="2184243"/>
                <a:gridCol w="2184243"/>
              </a:tblGrid>
              <a:tr h="1268028">
                <a:tc>
                  <a:txBody>
                    <a:bodyPr/>
                    <a:lstStyle/>
                    <a:p>
                      <a:pPr algn="ctr"/>
                      <a:endParaRPr lang="ru-RU" sz="2000" dirty="0" smtClean="0"/>
                    </a:p>
                    <a:p>
                      <a:pPr algn="ctr"/>
                      <a:r>
                        <a:rPr lang="ru-RU" sz="2000" dirty="0" smtClean="0"/>
                        <a:t>Смирнов</a:t>
                      </a:r>
                      <a:r>
                        <a:rPr lang="ru-RU" sz="2000" baseline="0" dirty="0" smtClean="0"/>
                        <a:t> Никита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10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Победитель</a:t>
                      </a:r>
                      <a:endParaRPr lang="ru-RU" dirty="0"/>
                    </a:p>
                  </a:txBody>
                  <a:tcPr/>
                </a:tc>
              </a:tr>
              <a:tr h="126802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err="1" smtClean="0"/>
                        <a:t>Жужукин</a:t>
                      </a:r>
                      <a:r>
                        <a:rPr lang="ru-RU" dirty="0" smtClean="0"/>
                        <a:t> </a:t>
                      </a:r>
                    </a:p>
                    <a:p>
                      <a:pPr algn="ctr"/>
                      <a:r>
                        <a:rPr lang="ru-RU" dirty="0" smtClean="0"/>
                        <a:t>Николай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9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Призер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714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Итоги регионального этапа</a:t>
            </a:r>
            <a:br>
              <a:rPr lang="ru-RU" dirty="0" smtClean="0"/>
            </a:br>
            <a:r>
              <a:rPr lang="ru-RU" dirty="0" smtClean="0"/>
              <a:t>олимпиады по физической культуре:</a:t>
            </a:r>
            <a:endParaRPr lang="ru-RU" dirty="0"/>
          </a:p>
        </p:txBody>
      </p:sp>
      <p:pic>
        <p:nvPicPr>
          <p:cNvPr id="1026" name="Picture 2" descr="F:\DSCN27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060848"/>
            <a:ext cx="4896544" cy="36724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51720" y="5877272"/>
            <a:ext cx="4752528" cy="72008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Смирнов Никита-Призер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</TotalTime>
  <Words>216</Words>
  <Application>Microsoft Office PowerPoint</Application>
  <PresentationFormat>Экран (4:3)</PresentationFormat>
  <Paragraphs>42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Слайд 1</vt:lpstr>
      <vt:lpstr>Слайд 2</vt:lpstr>
      <vt:lpstr>Слайд 3</vt:lpstr>
      <vt:lpstr>Слайд 4</vt:lpstr>
      <vt:lpstr>Итоги регионального этапа олимпиады по физической культуре: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Кристина</dc:creator>
  <cp:lastModifiedBy>user</cp:lastModifiedBy>
  <cp:revision>4</cp:revision>
  <dcterms:created xsi:type="dcterms:W3CDTF">2012-02-16T15:26:37Z</dcterms:created>
  <dcterms:modified xsi:type="dcterms:W3CDTF">2018-07-06T12:42:26Z</dcterms:modified>
</cp:coreProperties>
</file>