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62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71" autoAdjust="0"/>
  </p:normalViewPr>
  <p:slideViewPr>
    <p:cSldViewPr>
      <p:cViewPr>
        <p:scale>
          <a:sx n="59" d="100"/>
          <a:sy n="59" d="100"/>
        </p:scale>
        <p:origin x="-816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F430-4782-49EE-AF64-1324C810A381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A87A-4CC6-4418-A6E6-727BB63DD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F430-4782-49EE-AF64-1324C810A381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A87A-4CC6-4418-A6E6-727BB63DD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F430-4782-49EE-AF64-1324C810A381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A87A-4CC6-4418-A6E6-727BB63DD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F430-4782-49EE-AF64-1324C810A381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A87A-4CC6-4418-A6E6-727BB63DD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F430-4782-49EE-AF64-1324C810A381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A87A-4CC6-4418-A6E6-727BB63DD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F430-4782-49EE-AF64-1324C810A381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A87A-4CC6-4418-A6E6-727BB63DD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F430-4782-49EE-AF64-1324C810A381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A87A-4CC6-4418-A6E6-727BB63DD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F430-4782-49EE-AF64-1324C810A381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A87A-4CC6-4418-A6E6-727BB63DD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F430-4782-49EE-AF64-1324C810A381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A87A-4CC6-4418-A6E6-727BB63DD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F430-4782-49EE-AF64-1324C810A381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A87A-4CC6-4418-A6E6-727BB63DD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F430-4782-49EE-AF64-1324C810A381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64CA87A-4CC6-4418-A6E6-727BB63DD6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44F430-4782-49EE-AF64-1324C810A381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4CA87A-4CC6-4418-A6E6-727BB63DD6E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772400" cy="1281385"/>
          </a:xfrm>
        </p:spPr>
        <p:txBody>
          <a:bodyPr>
            <a:noAutofit/>
          </a:bodyPr>
          <a:lstStyle/>
          <a:p>
            <a:r>
              <a:rPr lang="ru-RU" sz="4400" dirty="0" smtClean="0"/>
              <a:t>Посещение детьми старшей группы музея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фото\DSCN18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8604448" cy="52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Рассматривание детьми журавля-красавки </a:t>
            </a:r>
            <a:endParaRPr lang="ru-RU" dirty="0"/>
          </a:p>
        </p:txBody>
      </p:sp>
      <p:pic>
        <p:nvPicPr>
          <p:cNvPr id="6" name="Содержимое 5" descr="DSCN18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Знакомство с хищниками Ростовского заповедника</a:t>
            </a:r>
            <a:endParaRPr lang="ru-RU" dirty="0"/>
          </a:p>
        </p:txBody>
      </p:sp>
      <p:pic>
        <p:nvPicPr>
          <p:cNvPr id="4" name="Содержимое 3" descr="DSCN18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Самое интересное- это рассматривание змей, ядовитых и не очень </a:t>
            </a:r>
            <a:endParaRPr lang="ru-RU" dirty="0"/>
          </a:p>
        </p:txBody>
      </p:sp>
      <p:pic>
        <p:nvPicPr>
          <p:cNvPr id="4" name="Содержимое 3" descr="DSCN18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 шкуру полоза можно было пощупать на ощупь </a:t>
            </a:r>
            <a:endParaRPr lang="ru-RU" dirty="0"/>
          </a:p>
        </p:txBody>
      </p:sp>
      <p:pic>
        <p:nvPicPr>
          <p:cNvPr id="6" name="Содержимое 5" descr="DSCN18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было очень интересно!</a:t>
            </a:r>
            <a:endParaRPr lang="ru-RU" dirty="0"/>
          </a:p>
        </p:txBody>
      </p:sp>
      <p:pic>
        <p:nvPicPr>
          <p:cNvPr id="4" name="Содержимое 3" descr="DSCN18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</TotalTime>
  <Words>36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Посещение детьми старшей группы музея  </vt:lpstr>
      <vt:lpstr>Рассматривание детьми журавля-красавки </vt:lpstr>
      <vt:lpstr>Знакомство с хищниками Ростовского заповедника</vt:lpstr>
      <vt:lpstr>Самое интересное- это рассматривание змей, ядовитых и не очень </vt:lpstr>
      <vt:lpstr>А шкуру полоза можно было пощупать на ощупь </vt:lpstr>
      <vt:lpstr>Это было очень интересно!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Посещение детьми старшей группы музея  </dc:title>
  <dc:creator>Admin</dc:creator>
  <cp:lastModifiedBy>Admin</cp:lastModifiedBy>
  <cp:revision>5</cp:revision>
  <dcterms:created xsi:type="dcterms:W3CDTF">2018-03-12T17:03:22Z</dcterms:created>
  <dcterms:modified xsi:type="dcterms:W3CDTF">2018-07-06T12:23:15Z</dcterms:modified>
</cp:coreProperties>
</file>