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2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6/15/2018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3;&#1072;&#1085;.doc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9916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u="sng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</a:t>
            </a:r>
            <a:r>
              <a:rPr lang="ru-RU" sz="36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3600" b="1" i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«Хабаровск – город, </a:t>
            </a:r>
          </a:p>
          <a:p>
            <a:pPr algn="ctr"/>
            <a:r>
              <a:rPr lang="ru-RU" sz="3600" b="1" i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котором живу я </a:t>
            </a:r>
          </a:p>
          <a:p>
            <a:pPr algn="ctr"/>
            <a:r>
              <a:rPr lang="ru-RU" sz="3600" b="1" i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моя семья»</a:t>
            </a:r>
            <a:endParaRPr lang="ru-RU" sz="3600" b="1" i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10200" y="3505200"/>
            <a:ext cx="3429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Составили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1.Кузьмина А.В. МБДОУ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/с № 31 с.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Святогорье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2.Назаренко Л.А. МАДОУ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/с  № 145 г. Хабаровск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3.Лобанова О.Н.  МДОУ д/с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Ильинка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4.Буранова К.В.  МАДОУ д/с №17 г. Хабаровск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5.Кузмичева О.А.  МАДОУ д/с №17 г. Хабаровск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Картинки по запросу фото хабаров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36784">
            <a:off x="304800" y="2895600"/>
            <a:ext cx="4762500" cy="3267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558225"/>
            <a:ext cx="310995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sz="2400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143000"/>
            <a:ext cx="7239000" cy="611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(организационный)</a:t>
            </a:r>
          </a:p>
          <a:p>
            <a:endParaRPr lang="ru-RU" sz="10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Подобрать необходимую художественную и методическую литературу, иллюстрационный материал, материал для игровой деятельности.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комплекс мероприятий по формированию у детей знаний об истории, героях, традициях, достопримечательностях города Хабаровска.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Сбор информации о городе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Заинтересовать родителей темой проекта – консультации, родительские собрания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Предварительная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диагностика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модель 3-х вопросов – Что мы знаем? – Что мы хотим узнать? – Как мы это узнаем?</a:t>
            </a: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Основной этап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Заключительный этап</a:t>
            </a:r>
          </a:p>
          <a:p>
            <a:endParaRPr lang="ru-RU" sz="1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и оформление итогового продукта по проекту.  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7400" y="762000"/>
            <a:ext cx="49770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Продукт проекта</a:t>
            </a:r>
            <a:endParaRPr lang="ru-RU" sz="4800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0701" y="1592997"/>
            <a:ext cx="701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1.Электронный альбом с маршрутом по   </a:t>
            </a:r>
          </a:p>
          <a:p>
            <a:r>
              <a:rPr lang="ru-RU" sz="2400" dirty="0" smtClean="0"/>
              <a:t>   достопримечательностям г. Хабаровска         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«Знай и люби свой город»</a:t>
            </a:r>
          </a:p>
          <a:p>
            <a:r>
              <a:rPr lang="ru-RU" sz="2400" dirty="0" smtClean="0"/>
              <a:t>2. Методическая копилка ( конспекты, сценарии,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картотека игр, и др.)</a:t>
            </a:r>
            <a:endParaRPr lang="ru-RU" sz="2400" dirty="0"/>
          </a:p>
        </p:txBody>
      </p:sp>
      <p:pic>
        <p:nvPicPr>
          <p:cNvPr id="1026" name="Picture 2" descr="http://cultinfo.ru/brumfield/photoarchive/khabarovsk/brumfieldkhab-04-03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429000"/>
            <a:ext cx="2153218" cy="321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habinfo.ru/wp-content/uploads/2016/12/dsc00848_-_kopiy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84132"/>
            <a:ext cx="2718499" cy="20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b.ru/misc/i/gallery/31546/1062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25" y="3457485"/>
            <a:ext cx="2099767" cy="3162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0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mureco.ru/sites/default/files/gallery/ussuriy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800" y="259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67200" y="28247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 наш город Хабаровск родной-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Сердцам бесконечно ты дорог.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 стал нашей жизнью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гордой судьбой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 дивный и солнечный город!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Колодин</a:t>
            </a:r>
            <a:r>
              <a:rPr lang="ru-RU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1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775" y="954107"/>
            <a:ext cx="5019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1257" y="2438400"/>
            <a:ext cx="8915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Важнейшей целью современного образования и одной из приоритетных задач общества и государства является воспитание нравственного, ответственного, инициативного и компетентного гражданина России.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 малой Родиной – это ступенька в воспитании будущего гражданина РФ.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304951"/>
            <a:ext cx="3115733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Картинки по запросу фото хабаровс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381151"/>
            <a:ext cx="2627586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06933"/>
            <a:ext cx="3751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530263"/>
            <a:ext cx="7315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Наблюдая за дошкольниками, можно увидеть, что они с любопытством рассматривают открытки, фотографии о родном городе, делятся впечатлениями. Но при беседах с детьми выясняется, что их представления о родном городе очень поверхностны. У детей недостаточно знаний об истории возникновения  города, его достопримечательностях и традициях. Дети не обращают внимания на красоту родного города, на его непохожесть на другие города.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Картинки по запросу фото хабаров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495800"/>
            <a:ext cx="3810000" cy="2144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562927"/>
            <a:ext cx="5365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проекта - </a:t>
            </a:r>
            <a:endParaRPr lang="ru-RU" sz="54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371600"/>
            <a:ext cx="632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позитивного, уважительного отношения к своему родному городу. Расширение представлений детей о том, что родной город славен своей историей, героями, традициями, достопримечательностями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3528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t="14583" b="14583"/>
          <a:stretch>
            <a:fillRect/>
          </a:stretch>
        </p:blipFill>
        <p:spPr bwMode="auto">
          <a:xfrm>
            <a:off x="5486400" y="3331029"/>
            <a:ext cx="2894258" cy="3049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228600"/>
            <a:ext cx="3154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- </a:t>
            </a:r>
            <a:endParaRPr lang="ru-RU" sz="54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7010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детей об истории возникновения  родного города, познакомить с его героями.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интерес детей к прошлому и настоящему города Хабаровска.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детей с традициями родного города.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Расширить представления детей о достопримечательностях своего города, об исторических памятниках.</a:t>
            </a:r>
          </a:p>
          <a:p>
            <a:pPr marL="342900" indent="-342900">
              <a:buAutoNum type="arabicPeriod"/>
            </a:pPr>
            <a:r>
              <a:rPr lang="ru-RU" sz="2400" dirty="0"/>
              <a:t>Развивать основы </a:t>
            </a:r>
            <a:r>
              <a:rPr lang="ru-RU" sz="2400" dirty="0" smtClean="0"/>
              <a:t>социального-коммуникативного взаимодействия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со сверстниками и взрослыми.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Воспитывать любовь к родному городу.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724400"/>
            <a:ext cx="2844856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486" y="1680942"/>
            <a:ext cx="51345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Продолжительность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5220" y="4572000"/>
            <a:ext cx="3419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Тип проекта -</a:t>
            </a:r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5220" y="2884714"/>
            <a:ext cx="3072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-</a:t>
            </a:r>
            <a:r>
              <a:rPr lang="ru-RU" sz="54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15240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Долгосрочный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(июль – май)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2977047"/>
            <a:ext cx="426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старшего дошкольного возраста, родители, педагоги.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9200" y="4664333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Информационно-познавательный, творческий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609600"/>
            <a:ext cx="68646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48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676400"/>
            <a:ext cx="693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Д</a:t>
            </a:r>
            <a:r>
              <a:rPr lang="ru-RU" dirty="0" smtClean="0"/>
              <a:t>ети имеют более устойчивые знания об истории города, его героях, традициях, достопримечательностях. Свободно могут рассказать об интересных, исторических местах своей малой Родины.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ети  обретут навыки общения. На всю жизнь научатся сотрудничать, усвоят общечеловеческие ценности. Научатся анализировать </a:t>
            </a:r>
            <a:r>
              <a:rPr lang="ru-RU" dirty="0"/>
              <a:t>свои поступки, поступки окружающих, ориентироваться в ситуации, </a:t>
            </a:r>
            <a:r>
              <a:rPr lang="ru-RU" dirty="0" smtClean="0"/>
              <a:t>высказывать </a:t>
            </a:r>
            <a:r>
              <a:rPr lang="ru-RU" dirty="0"/>
              <a:t>и отстаивать свое мнение.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Дети поймут значимость того, что сделано руками людей на земле, представляет собой национальное достояние и гордость России, памятники и достопримечательности города рассказывают о его возникновении и развитии.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857" y="838200"/>
            <a:ext cx="74319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8575">
                  <a:solidFill>
                    <a:srgbClr val="0070C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Пути реализации проекта</a:t>
            </a:r>
            <a:endParaRPr lang="ru-RU" sz="4800" b="1" cap="none" spc="0" dirty="0">
              <a:ln w="28575">
                <a:solidFill>
                  <a:srgbClr val="0070C0"/>
                </a:solidFill>
              </a:ln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447800"/>
            <a:ext cx="6781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НОД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Игровая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Чтение художественной литературы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Инсценировки сказок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Совместная и самостоятельная деятельность детей и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Экскурсии в музей, парки, стадионы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Продуктивная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Создание регионального уголка по проблеме проекта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Создание фильма «Хабаровск – город, в котором живу я и моя семья»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963</TotalTime>
  <Words>602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Пользователь</cp:lastModifiedBy>
  <cp:revision>61</cp:revision>
  <dcterms:created xsi:type="dcterms:W3CDTF">2018-06-12T00:14:27Z</dcterms:created>
  <dcterms:modified xsi:type="dcterms:W3CDTF">2018-06-15T00:51:32Z</dcterms:modified>
</cp:coreProperties>
</file>