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65" r:id="rId3"/>
    <p:sldId id="268" r:id="rId4"/>
    <p:sldId id="257" r:id="rId5"/>
    <p:sldId id="258" r:id="rId6"/>
    <p:sldId id="259" r:id="rId7"/>
    <p:sldId id="263" r:id="rId8"/>
    <p:sldId id="260" r:id="rId9"/>
    <p:sldId id="264" r:id="rId10"/>
    <p:sldId id="261" r:id="rId11"/>
    <p:sldId id="262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3FB50B-D13E-4F81-91A8-5F60A49153CA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EAF029-085C-472D-8C8F-9445BB62F0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AF029-085C-472D-8C8F-9445BB62F0B7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9CCA-9A57-48CE-B11A-C414852C1E36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65F6D7E-C011-48D5-835B-C0BF380AA1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9CCA-9A57-48CE-B11A-C414852C1E36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6D7E-C011-48D5-835B-C0BF380AA1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9CCA-9A57-48CE-B11A-C414852C1E36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6D7E-C011-48D5-835B-C0BF380AA1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9CCA-9A57-48CE-B11A-C414852C1E36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6D7E-C011-48D5-835B-C0BF380AA1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9CCA-9A57-48CE-B11A-C414852C1E36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65F6D7E-C011-48D5-835B-C0BF380AA1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9CCA-9A57-48CE-B11A-C414852C1E36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6D7E-C011-48D5-835B-C0BF380AA1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9CCA-9A57-48CE-B11A-C414852C1E36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6D7E-C011-48D5-835B-C0BF380AA1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9CCA-9A57-48CE-B11A-C414852C1E36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6D7E-C011-48D5-835B-C0BF380AA1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9CCA-9A57-48CE-B11A-C414852C1E36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6D7E-C011-48D5-835B-C0BF380AA1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9CCA-9A57-48CE-B11A-C414852C1E36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6D7E-C011-48D5-835B-C0BF380AA1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9CCA-9A57-48CE-B11A-C414852C1E36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65F6D7E-C011-48D5-835B-C0BF380AA1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F509CCA-9A57-48CE-B11A-C414852C1E36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65F6D7E-C011-48D5-835B-C0BF380AA1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Подготовили: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Ученики 3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«Б» класса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МКОУ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Таловской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СОШ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«Игры поколений»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86116" y="635795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2017-2018 учебный год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sz="2200" b="1" dirty="0" err="1" smtClean="0"/>
              <a:t>Съедобное-несъедобное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Как играть. Все игроки садятся или встают в ряд. Водящий кидает мяч одному из участников и одновременно называет какой-нибудь предмет. Если предмет «съедобный», игрок ловит мяч. Если нет — отбивает. Задача водящего — запутать игрока, например, в цепочке «</a:t>
            </a:r>
            <a:r>
              <a:rPr lang="ru-RU" sz="1400" dirty="0" err="1" smtClean="0"/>
              <a:t>яблоко-дыня-морковь-картошка</a:t>
            </a:r>
            <a:r>
              <a:rPr lang="ru-RU" sz="1400" dirty="0" smtClean="0"/>
              <a:t>» неожиданно произнести: «утюг». Если игрок ошибается и «съедает» «несъедобное», то сам становится водящим. Чем быстрее водящий кидает мяч и называет предметы, тем азартнее и интереснее играть.</a:t>
            </a:r>
            <a:br>
              <a:rPr lang="ru-RU" sz="1400" dirty="0" smtClean="0"/>
            </a:br>
            <a:r>
              <a:rPr lang="ru-RU" sz="1400" dirty="0" smtClean="0"/>
              <a:t>Что развивает: чувство юмора, умение внимательно слушать и быстро реагировать.</a:t>
            </a:r>
            <a:endParaRPr lang="ru-RU" sz="1400" dirty="0"/>
          </a:p>
        </p:txBody>
      </p:sp>
      <p:pic>
        <p:nvPicPr>
          <p:cNvPr id="6146" name="Picture 2" descr="https://kulturologia.ru/files/u17975/games-of-the-90th-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0472" y="2214554"/>
            <a:ext cx="7027260" cy="41862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7772400" cy="1511288"/>
          </a:xfrm>
        </p:spPr>
        <p:txBody>
          <a:bodyPr>
            <a:normAutofit fontScale="90000"/>
          </a:bodyPr>
          <a:lstStyle/>
          <a:p>
            <a:r>
              <a:rPr lang="ru-RU" sz="1400" b="1" dirty="0" smtClean="0"/>
              <a:t> </a:t>
            </a:r>
            <a:r>
              <a:rPr lang="ru-RU" sz="2200" b="1" dirty="0" smtClean="0"/>
              <a:t> Картошка</a:t>
            </a: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 </a:t>
            </a:r>
            <a:r>
              <a:rPr lang="ru-RU" sz="1600" dirty="0" smtClean="0"/>
              <a:t>Все игроки становятся в круг и передают друг другу мяч, отбивая его кончиками пальцев. Если кто-то из игроков мяч не отбил, он садится на корточки в центр круга, а игра продолжается. Любой игрок по желанию может выручить «провинившихся». Для этого он, отбивая мяч, старается попасть им по сидящим в центре круга. Сидящие внутри круга стараются поймать летящий к ним мяч. Если кому-то из игроков это удалось, то все «наказанные» возвращаются в игру, а игрок, бросавший мяч, занимает их место. </a:t>
            </a:r>
            <a:endParaRPr lang="ru-RU" sz="1600" dirty="0"/>
          </a:p>
        </p:txBody>
      </p:sp>
      <p:pic>
        <p:nvPicPr>
          <p:cNvPr id="68610" name="Picture 2" descr="https://cdn.lifehacker.ru/wp-content/uploads/2014/05/07013122-0_cd842_71744b9f_XX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428868"/>
            <a:ext cx="5405390" cy="39400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785926"/>
            <a:ext cx="7772400" cy="215423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Заключение: </a:t>
            </a:r>
            <a:r>
              <a:rPr lang="ru-RU" sz="2000" dirty="0" smtClean="0"/>
              <a:t>Нашей целью было возродить любимые игры старшего поколения, дать им вторую жизнь! Для этого всего лишь нужно научить детей в них играть, нужно обязательно восстановить ту «ниточку», когда правила передаются от старших к младшим, из поколения в поколение.</a:t>
            </a:r>
            <a:r>
              <a:rPr lang="ru-RU" sz="2000" b="1" dirty="0" smtClean="0"/>
              <a:t> </a:t>
            </a:r>
            <a:r>
              <a:rPr lang="ru-RU" sz="2000" dirty="0" smtClean="0"/>
              <a:t>Н</a:t>
            </a:r>
            <a:r>
              <a:rPr lang="ru-RU" sz="2000" dirty="0" smtClean="0"/>
              <a:t>ужно </a:t>
            </a:r>
            <a:r>
              <a:rPr lang="ru-RU" sz="2000" dirty="0" smtClean="0"/>
              <a:t>как можно больше общаться со взрослыми  и узнавать игры, иначе будет утеряно много интересных и увлекательных игр. Знать игры, в которые играли наши предки очень важно.  Мы должны любить их и не </a:t>
            </a:r>
            <a:r>
              <a:rPr lang="ru-RU" sz="2000" dirty="0" smtClean="0"/>
              <a:t>забывать. 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772400" cy="628654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Цели проекта</a:t>
            </a:r>
            <a:br>
              <a:rPr lang="ru-RU" sz="2400" b="1" dirty="0" smtClean="0"/>
            </a:br>
            <a:r>
              <a:rPr lang="ru-RU" sz="2400" dirty="0" smtClean="0"/>
              <a:t>• Популяризация народных игр среди дошкольников;</a:t>
            </a:r>
            <a:br>
              <a:rPr lang="ru-RU" sz="2400" dirty="0" smtClean="0"/>
            </a:br>
            <a:r>
              <a:rPr lang="ru-RU" sz="2400" dirty="0" smtClean="0"/>
              <a:t>• Развитие ловкости, координационных способностей, выносливости, смекалки;</a:t>
            </a:r>
            <a:br>
              <a:rPr lang="ru-RU" sz="2400" dirty="0" smtClean="0"/>
            </a:br>
            <a:r>
              <a:rPr lang="ru-RU" sz="2400" dirty="0" smtClean="0"/>
              <a:t>• Воспитание толерантности, интереса к культуре русского народа;</a:t>
            </a:r>
            <a:br>
              <a:rPr lang="ru-RU" sz="2400" dirty="0" smtClean="0"/>
            </a:br>
            <a:r>
              <a:rPr lang="ru-RU" sz="2400" dirty="0" smtClean="0"/>
              <a:t>• Создание благоприятного микроклимата, доверительных отношений между взрослыми и детьми;</a:t>
            </a:r>
            <a:br>
              <a:rPr lang="ru-RU" sz="2400" dirty="0" smtClean="0"/>
            </a:br>
            <a:r>
              <a:rPr lang="ru-RU" sz="2400" dirty="0" smtClean="0"/>
              <a:t>• Приобщение детей к русскому фольклору.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Задачи проекта: </a:t>
            </a:r>
            <a:br>
              <a:rPr lang="ru-RU" sz="2400" b="1" dirty="0" smtClean="0"/>
            </a:br>
            <a:r>
              <a:rPr lang="ru-RU" sz="2400" dirty="0" smtClean="0"/>
              <a:t>1) опросить бабушек и дедушек, родителей</a:t>
            </a:r>
            <a:br>
              <a:rPr lang="ru-RU" sz="2400" dirty="0" smtClean="0"/>
            </a:br>
            <a:r>
              <a:rPr lang="ru-RU" sz="2400" dirty="0" smtClean="0"/>
              <a:t>2) записать полученную информацию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>3) поиграть в игры, о которых узнали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571480"/>
            <a:ext cx="7772400" cy="328614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+mj-lt"/>
              </a:rPr>
              <a:t>     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Задумывались ли вы когда-нибудь, во что играли ваши папа и дедушка, когда еще не было компьютера и </a:t>
            </a:r>
            <a:r>
              <a:rPr lang="ru-RU" sz="22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стрелялок-бродилок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? А как коротали свое детство мама и бабушка, собираясь с подружками? Мы решили узнать в какие интересные игры они играли в своем детстве? Какие игры дошли до нас? И почему мы так редко стали в них играть?</a:t>
            </a:r>
          </a:p>
          <a:p>
            <a:pPr>
              <a:buNone/>
            </a:pP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    Весь год мы вели исследовательскую работу, много беседовали с нашими родителями, бабушками и дедушками. Записывали игры, их историю и правила, работали над плакатами и презентациями.</a:t>
            </a:r>
          </a:p>
          <a:p>
            <a:pPr>
              <a:buNone/>
            </a:pP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   И вот что у нас получилось! </a:t>
            </a:r>
            <a:endParaRPr lang="ru-RU" sz="2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026" name="Picture 2" descr="http://www.perunica.ru/uploads/posts/2015-12/1451486092_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3429000"/>
            <a:ext cx="4612327" cy="3071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5715040" cy="2214578"/>
          </a:xfrm>
        </p:spPr>
        <p:txBody>
          <a:bodyPr>
            <a:normAutofit/>
          </a:bodyPr>
          <a:lstStyle/>
          <a:p>
            <a:r>
              <a:rPr lang="ru-RU" sz="1600" dirty="0"/>
              <a:t>В XXI веке дети незаметно исчезли из дворов больших городов — теперь они играют в компьютерные игры или благовоспитанно проводят время в специально организованных детских клубах. Вместе с детьми исчезла культура дворовых игр и дворовая социализация (со всеми ее особенностями</a:t>
            </a:r>
            <a:r>
              <a:rPr lang="ru-RU" sz="1600" dirty="0" smtClean="0"/>
              <a:t>). В советском детстве было так много дворовых игр, что современным детям обязательно нужно о них узнать.</a:t>
            </a:r>
            <a:endParaRPr lang="ru-RU" sz="1600" dirty="0"/>
          </a:p>
        </p:txBody>
      </p:sp>
      <p:pic>
        <p:nvPicPr>
          <p:cNvPr id="1026" name="Picture 2" descr="http://image2.thematicnews.com/uploads/images/10/59/88/61/2014/04/12/2f5b973c0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214686"/>
            <a:ext cx="4929222" cy="32934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sz="1400" b="1" dirty="0"/>
              <a:t>Классики</a:t>
            </a:r>
            <a:r>
              <a:rPr lang="ru-RU" sz="1400" dirty="0"/>
              <a:t> 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Как играть. Требуются мелки, асфальтовая площадка и камушек (или шайба). Рисуешь мелком клеточки с цифрами в определенной последовательности, и можно прыгать хоть в одиночку. Главное — попасть камнем в клетку, допрыгать до нее на одной или двух ногах и вернуться обратно тем же путем. Самым удачливым игроком считается тот, кому удается пройти весь путь от единички до десятки. Количество игроков в «классики» может быть любое.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Что развивает: ловкость, меткость, умение концентрироваться и знание цифр, если игроки совсем малыши.</a:t>
            </a:r>
          </a:p>
        </p:txBody>
      </p:sp>
      <p:pic>
        <p:nvPicPr>
          <p:cNvPr id="16386" name="Picture 2" descr="http://image3.thematicnews.com/uploads/images/10/59/88/61/2014/04/12/8eee153a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3116"/>
            <a:ext cx="5946482" cy="39730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ru-RU" sz="2200" b="1" dirty="0"/>
              <a:t>Тише едешь, дальше будешь — стоп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Как играть. Задача водящего — стать спиной к участникам на линии финиша (чем больше будет расстояние между водящим и участниками, тем лучше) и громко произнести: «Тише едешь, дальше будешь — стоп». Пока водящий говорит (а делать он это может в любом темпе), участники стараются как можно дальше убежать по направлению к финишу. Как только водящий замолкает, нужно застыть на месте. Тот, кто не успел остановиться или сделал случайное движение, выбывает из игры. Побеждает тот, кто доберется до линии финиша первым и дотронется до водящего.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Что развивает: координацию, умение быстро бегать и реагировать на меняющиеся обстоятельства.</a:t>
            </a:r>
          </a:p>
        </p:txBody>
      </p:sp>
      <p:pic>
        <p:nvPicPr>
          <p:cNvPr id="15362" name="Picture 2" descr="http://image1.thematicnews.com/uploads/images/10/59/88/61/2014/04/12/d423de539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2696" y="2571744"/>
            <a:ext cx="5970311" cy="3997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0"/>
            <a:ext cx="87154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 smtClean="0">
                <a:latin typeface="+mj-lt"/>
              </a:rPr>
              <a:t>Море волнуется раз.</a:t>
            </a:r>
          </a:p>
          <a:p>
            <a:pPr fontAlgn="base"/>
            <a:r>
              <a:rPr lang="ru-RU" sz="1400" dirty="0" smtClean="0">
                <a:latin typeface="+mj-lt"/>
              </a:rPr>
              <a:t>В этой творческой игре несколько вариантов правил. Выбирается водящий. Он встает спиной к остальным игрокам и громко декламирует:</a:t>
            </a:r>
            <a:br>
              <a:rPr lang="ru-RU" sz="1400" dirty="0" smtClean="0">
                <a:latin typeface="+mj-lt"/>
              </a:rPr>
            </a:br>
            <a:r>
              <a:rPr lang="ru-RU" sz="1400" dirty="0" smtClean="0">
                <a:latin typeface="+mj-lt"/>
              </a:rPr>
              <a:t>«Море волнуется раз,</a:t>
            </a:r>
            <a:br>
              <a:rPr lang="ru-RU" sz="1400" dirty="0" smtClean="0">
                <a:latin typeface="+mj-lt"/>
              </a:rPr>
            </a:br>
            <a:r>
              <a:rPr lang="ru-RU" sz="1400" dirty="0" smtClean="0">
                <a:latin typeface="+mj-lt"/>
              </a:rPr>
              <a:t>Море волнуется два,</a:t>
            </a:r>
            <a:br>
              <a:rPr lang="ru-RU" sz="1400" dirty="0" smtClean="0">
                <a:latin typeface="+mj-lt"/>
              </a:rPr>
            </a:br>
            <a:r>
              <a:rPr lang="ru-RU" sz="1400" dirty="0" smtClean="0">
                <a:latin typeface="+mj-lt"/>
              </a:rPr>
              <a:t>Море волнуется три,</a:t>
            </a:r>
            <a:br>
              <a:rPr lang="ru-RU" sz="1400" dirty="0" smtClean="0">
                <a:latin typeface="+mj-lt"/>
              </a:rPr>
            </a:br>
            <a:r>
              <a:rPr lang="ru-RU" sz="1400" dirty="0" smtClean="0">
                <a:latin typeface="+mj-lt"/>
              </a:rPr>
              <a:t>Морская фигура замри!»</a:t>
            </a:r>
          </a:p>
          <a:p>
            <a:pPr fontAlgn="base"/>
            <a:r>
              <a:rPr lang="ru-RU" sz="1400" dirty="0" smtClean="0">
                <a:latin typeface="+mj-lt"/>
              </a:rPr>
              <a:t>В этот момент игроки должны замереть в той позе, в которой оказались. Водящий поворачивается, обходит всех играющих и осматривает получившиеся фигуры. Первый же пошевелившийся становится на место ведущего, либо выбывает из игры. Во втором случае победителем становится тот игрок, который неподвижно продержится дольше всех.</a:t>
            </a:r>
          </a:p>
          <a:p>
            <a:pPr fontAlgn="base"/>
            <a:r>
              <a:rPr lang="ru-RU" sz="1400" dirty="0" smtClean="0">
                <a:latin typeface="+mj-lt"/>
              </a:rPr>
              <a:t>Еще вариант игры. Ведущий, произнося последнюю фразу, говорит не «морская фигура замри!», а «фигура – и он должен сказать, кого конкретно (животное, понятие, предмет) – на месте замри!» Затем он осматривает всех замерших и выбирает лучшую. В этом случае победителем становится игрок, наиболее ярко проявивший свою фантазию.</a:t>
            </a:r>
            <a:endParaRPr lang="ru-RU" sz="1400" dirty="0">
              <a:latin typeface="+mj-lt"/>
            </a:endParaRPr>
          </a:p>
        </p:txBody>
      </p:sp>
      <p:pic>
        <p:nvPicPr>
          <p:cNvPr id="1026" name="Picture 2" descr="http://n1s1.parents.ru/7d/c3/6e/7dc36ef622f0b1c6dfe489d108610a07/700x467_0xd42ee42d_229198958143587713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214686"/>
            <a:ext cx="5143536" cy="34314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sz="2200" b="1" dirty="0"/>
              <a:t>Вышибалы</a:t>
            </a:r>
            <a:r>
              <a:rPr lang="ru-RU" sz="2200" dirty="0"/>
              <a:t> 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600" dirty="0"/>
              <a:t>Как играть. «Вышибалы» — два игрока — встают с двух сторон площадки. Остальные игроки находятся в центре. Задача «вышибал» — бросая мяч друг другу, попасть в любого из «центральных» игроков. Задача игроков – увернуться от летящего мяча. Тот, в кого попали, выходит из игры. Другие участники могут «спасти» выбывшего игрока, поймав мяч в воздухе (главное условие — не от земли, иначе тоже вылетаешь). Когда в команде «центральных» игроков остается один участник, он должен увернуться от мяча столько раз, сколько ему лет. Если ему удается это сделать, все выбывшие возвращаются на прежние места. 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Что развивает: умение </a:t>
            </a:r>
            <a:r>
              <a:rPr lang="ru-RU" sz="1600" dirty="0" err="1"/>
              <a:t>уворачиваться</a:t>
            </a:r>
            <a:r>
              <a:rPr lang="ru-RU" sz="1600" dirty="0"/>
              <a:t> от быстро летящих предметов, думать о ближнем и терпеть боль.</a:t>
            </a:r>
          </a:p>
        </p:txBody>
      </p:sp>
      <p:pic>
        <p:nvPicPr>
          <p:cNvPr id="17410" name="Picture 2" descr="http://image1.thematicnews.com/uploads/images/10/59/88/61/2014/04/12/7f8534d6f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285992"/>
            <a:ext cx="6162688" cy="4117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52"/>
            <a:ext cx="88582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r>
              <a:rPr lang="ru-RU" sz="1400" dirty="0" smtClean="0"/>
              <a:t>Игроки (их может быть много — до 20 человек) делятся на две равные команды. Одна команда — это «казаки», другая — «разбойники». Каждому игроку команды разбойников вручается по мелку. Для начала «разбойники» должны убежать и спрятаться от «казаков». Для этого им дается фора по договоренности (например, команда «казаков» считает до пятидесяти). В течение этого времени «разбойники» разбегаются по игровому полю, оставляя после себя метки — стрелочки, нарисованные мелом, указывающие направление, в котором убегают «разбойники». Каждый «разбойник» помечает таким образом свой собственный путь. Задача «казаков» — найти всех «разбойников». После этого игра начинается заново, но команды меняются ролями.</a:t>
            </a:r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42852"/>
            <a:ext cx="2409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Казаки-разбойники</a:t>
            </a:r>
            <a:endParaRPr lang="ru-RU" b="1" dirty="0"/>
          </a:p>
        </p:txBody>
      </p:sp>
      <p:pic>
        <p:nvPicPr>
          <p:cNvPr id="22530" name="Picture 2" descr="https://pg21.ru/userfiles/afisha/events/1397/img150235387475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14554"/>
            <a:ext cx="5967418" cy="44755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90</TotalTime>
  <Words>440</Words>
  <Application>Microsoft Office PowerPoint</Application>
  <PresentationFormat>Экран (4:3)</PresentationFormat>
  <Paragraphs>24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Справедливость</vt:lpstr>
      <vt:lpstr>Проект «Игры поколений»</vt:lpstr>
      <vt:lpstr>   Цели проекта • Популяризация народных игр среди дошкольников; • Развитие ловкости, координационных способностей, выносливости, смекалки; • Воспитание толерантности, интереса к культуре русского народа; • Создание благоприятного микроклимата, доверительных отношений между взрослыми и детьми; • Приобщение детей к русскому фольклору.   Задачи проекта:  1) опросить бабушек и дедушек, родителей 2) записать полученную информацию 3) поиграть в игры, о которых узнали  </vt:lpstr>
      <vt:lpstr>Слайд 3</vt:lpstr>
      <vt:lpstr>В XXI веке дети незаметно исчезли из дворов больших городов — теперь они играют в компьютерные игры или благовоспитанно проводят время в специально организованных детских клубах. Вместе с детьми исчезла культура дворовых игр и дворовая социализация (со всеми ее особенностями). В советском детстве было так много дворовых игр, что современным детям обязательно нужно о них узнать.</vt:lpstr>
      <vt:lpstr>Классики  Как играть. Требуются мелки, асфальтовая площадка и камушек (или шайба). Рисуешь мелком клеточки с цифрами в определенной последовательности, и можно прыгать хоть в одиночку. Главное — попасть камнем в клетку, допрыгать до нее на одной или двух ногах и вернуться обратно тем же путем. Самым удачливым игроком считается тот, кому удается пройти весь путь от единички до десятки. Количество игроков в «классики» может быть любое. Что развивает: ловкость, меткость, умение концентрироваться и знание цифр, если игроки совсем малыши.</vt:lpstr>
      <vt:lpstr>Тише едешь, дальше будешь — стоп Как играть. Задача водящего — стать спиной к участникам на линии финиша (чем больше будет расстояние между водящим и участниками, тем лучше) и громко произнести: «Тише едешь, дальше будешь — стоп». Пока водящий говорит (а делать он это может в любом темпе), участники стараются как можно дальше убежать по направлению к финишу. Как только водящий замолкает, нужно застыть на месте. Тот, кто не успел остановиться или сделал случайное движение, выбывает из игры. Побеждает тот, кто доберется до линии финиша первым и дотронется до водящего. Что развивает: координацию, умение быстро бегать и реагировать на меняющиеся обстоятельства.</vt:lpstr>
      <vt:lpstr>Слайд 7</vt:lpstr>
      <vt:lpstr>Вышибалы  Как играть. «Вышибалы» — два игрока — встают с двух сторон площадки. Остальные игроки находятся в центре. Задача «вышибал» — бросая мяч друг другу, попасть в любого из «центральных» игроков. Задача игроков – увернуться от летящего мяча. Тот, в кого попали, выходит из игры. Другие участники могут «спасти» выбывшего игрока, поймав мяч в воздухе (главное условие — не от земли, иначе тоже вылетаешь). Когда в команде «центральных» игроков остается один участник, он должен увернуться от мяча столько раз, сколько ему лет. Если ему удается это сделать, все выбывшие возвращаются на прежние места.  Что развивает: умение уворачиваться от быстро летящих предметов, думать о ближнем и терпеть боль.</vt:lpstr>
      <vt:lpstr>Слайд 9</vt:lpstr>
      <vt:lpstr>Съедобное-несъедобное Как играть. Все игроки садятся или встают в ряд. Водящий кидает мяч одному из участников и одновременно называет какой-нибудь предмет. Если предмет «съедобный», игрок ловит мяч. Если нет — отбивает. Задача водящего — запутать игрока, например, в цепочке «яблоко-дыня-морковь-картошка» неожиданно произнести: «утюг». Если игрок ошибается и «съедает» «несъедобное», то сам становится водящим. Чем быстрее водящий кидает мяч и называет предметы, тем азартнее и интереснее играть. Что развивает: чувство юмора, умение внимательно слушать и быстро реагировать.</vt:lpstr>
      <vt:lpstr>  Картошка  Все игроки становятся в круг и передают друг другу мяч, отбивая его кончиками пальцев. Если кто-то из игроков мяч не отбил, он садится на корточки в центр круга, а игра продолжается. Любой игрок по желанию может выручить «провинившихся». Для этого он, отбивая мяч, старается попасть им по сидящим в центре круга. Сидящие внутри круга стараются поймать летящий к ним мяч. Если кому-то из игроков это удалось, то все «наказанные» возвращаются в игру, а игрок, бросавший мяч, занимает их место. </vt:lpstr>
      <vt:lpstr>Заключение: Нашей целью было возродить любимые игры старшего поколения, дать им вторую жизнь! Для этого всего лишь нужно научить детей в них играть, нужно обязательно восстановить ту «ниточку», когда правила передаются от старших к младшим, из поколения в поколение. Нужно как можно больше общаться со взрослыми  и узнавать игры, иначе будет утеряно много интересных и увлекательных игр. Знать игры, в которые играли наши предки очень важно.  Мы должны любить их и не забывать.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Забытые игры</dc:title>
  <dc:creator>Рита</dc:creator>
  <cp:lastModifiedBy>СВЕТУЛЯ</cp:lastModifiedBy>
  <cp:revision>11</cp:revision>
  <dcterms:created xsi:type="dcterms:W3CDTF">2017-12-05T20:08:01Z</dcterms:created>
  <dcterms:modified xsi:type="dcterms:W3CDTF">2018-04-03T12:34:53Z</dcterms:modified>
</cp:coreProperties>
</file>