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B2D5DC"/>
    <a:srgbClr val="000099"/>
    <a:srgbClr val="660066"/>
    <a:srgbClr val="D5A097"/>
    <a:srgbClr val="990000"/>
    <a:srgbClr val="FAA362"/>
    <a:srgbClr val="F99041"/>
    <a:srgbClr val="F87F24"/>
    <a:srgbClr val="3D36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81528-5AB9-40D6-B26E-0D8F823FD938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5944A-5577-4387-942D-9E51F93474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024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3677B9-F195-49FA-9E8C-8406B5799F9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DBD118-ADEE-4AE4-8DDC-30C9F1FD24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88640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solidFill>
                  <a:srgbClr val="6600FF"/>
                </a:solidFill>
              </a:rPr>
              <a:t>В феврале в преддверии </a:t>
            </a:r>
          </a:p>
          <a:p>
            <a:pPr marL="45720" indent="0" algn="ctr">
              <a:buNone/>
            </a:pPr>
            <a:r>
              <a:rPr lang="ru-RU" sz="3200" dirty="0" smtClean="0">
                <a:solidFill>
                  <a:srgbClr val="6600FF"/>
                </a:solidFill>
              </a:rPr>
              <a:t>Масленицы </a:t>
            </a:r>
          </a:p>
          <a:p>
            <a:pPr marL="45720" indent="0" algn="ctr">
              <a:buNone/>
            </a:pPr>
            <a:r>
              <a:rPr lang="ru-RU" sz="3200" dirty="0" smtClean="0">
                <a:solidFill>
                  <a:srgbClr val="6600FF"/>
                </a:solidFill>
              </a:rPr>
              <a:t>в группе 4 «Белочки» </a:t>
            </a:r>
          </a:p>
          <a:p>
            <a:pPr marL="45720" indent="0" algn="ctr">
              <a:buNone/>
            </a:pPr>
            <a:r>
              <a:rPr lang="ru-RU" sz="3200" dirty="0" smtClean="0">
                <a:solidFill>
                  <a:srgbClr val="6600FF"/>
                </a:solidFill>
              </a:rPr>
              <a:t>прошла неделя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игр и забав</a:t>
            </a:r>
            <a:r>
              <a:rPr lang="ru-RU" sz="3200" dirty="0" smtClean="0">
                <a:solidFill>
                  <a:srgbClr val="7030A0"/>
                </a:solidFill>
              </a:rPr>
              <a:t>!!!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708920"/>
            <a:ext cx="5256584" cy="3942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3487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85260" y="332656"/>
            <a:ext cx="5637010" cy="882119"/>
          </a:xfrm>
        </p:spPr>
        <p:txBody>
          <a:bodyPr>
            <a:noAutofit/>
          </a:bodyPr>
          <a:lstStyle/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Солнце ярче и теплее,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Люди лучше и добрее.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Масленица в дверь стучится,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Никому с утра не спится.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Высыпает весь народ,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Дружно водит хоровод.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Игры, пляски и веселье,</a:t>
            </a:r>
          </a:p>
          <a:p>
            <a:r>
              <a:rPr lang="ru-RU" sz="1600" i="1" dirty="0">
                <a:solidFill>
                  <a:schemeClr val="accent4">
                    <a:lumMod val="50000"/>
                  </a:schemeClr>
                </a:solidFill>
              </a:rPr>
              <a:t>Поднимают настроенье.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093" y="3356992"/>
            <a:ext cx="4331973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 flipH="1">
            <a:off x="4695555" y="1421777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одзаголовок 1"/>
          <p:cNvSpPr txBox="1">
            <a:spLocks/>
          </p:cNvSpPr>
          <p:nvPr/>
        </p:nvSpPr>
        <p:spPr>
          <a:xfrm>
            <a:off x="5004048" y="5733256"/>
            <a:ext cx="5637010" cy="8821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solidFill>
                  <a:srgbClr val="7030A0"/>
                </a:solidFill>
              </a:rPr>
              <a:t>Подготовка идет полным ходом…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3648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88640"/>
            <a:ext cx="4139952" cy="310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708920"/>
            <a:ext cx="5364088" cy="4023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95536" y="476672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Мы бежим быстрее ветра!</a:t>
            </a:r>
          </a:p>
          <a:p>
            <a:r>
              <a:rPr lang="ru-RU" dirty="0">
                <a:solidFill>
                  <a:srgbClr val="7030A0"/>
                </a:solidFill>
              </a:rPr>
              <a:t>Кто ответит, почему?</a:t>
            </a:r>
          </a:p>
          <a:p>
            <a:r>
              <a:rPr lang="ru-RU" dirty="0">
                <a:solidFill>
                  <a:srgbClr val="7030A0"/>
                </a:solidFill>
              </a:rPr>
              <a:t>Ваня прыгнул на два метра!</a:t>
            </a:r>
          </a:p>
          <a:p>
            <a:r>
              <a:rPr lang="ru-RU" dirty="0">
                <a:solidFill>
                  <a:srgbClr val="7030A0"/>
                </a:solidFill>
              </a:rPr>
              <a:t>Кто ответит, почему?</a:t>
            </a:r>
          </a:p>
          <a:p>
            <a:r>
              <a:rPr lang="ru-RU" dirty="0">
                <a:solidFill>
                  <a:srgbClr val="7030A0"/>
                </a:solidFill>
              </a:rPr>
              <a:t>Оля плавает, как рыбка!</a:t>
            </a:r>
          </a:p>
          <a:p>
            <a:r>
              <a:rPr lang="ru-RU" dirty="0">
                <a:solidFill>
                  <a:srgbClr val="7030A0"/>
                </a:solidFill>
              </a:rPr>
              <a:t>Кто ответит, почему</a:t>
            </a:r>
            <a:r>
              <a:rPr lang="ru-RU" dirty="0" smtClean="0">
                <a:solidFill>
                  <a:srgbClr val="7030A0"/>
                </a:solidFill>
              </a:rPr>
              <a:t>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1592" y="3843290"/>
            <a:ext cx="3564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 губах у нас улыбка!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Кто ответит, почему?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Может «мостик» сделать Шура!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 канату лезу я.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Потому что с физкультурой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Мы давнишние друзья!</a:t>
            </a:r>
          </a:p>
        </p:txBody>
      </p:sp>
    </p:spTree>
    <p:extLst>
      <p:ext uri="{BB962C8B-B14F-4D97-AF65-F5344CB8AC3E}">
        <p14:creationId xmlns:p14="http://schemas.microsoft.com/office/powerpoint/2010/main" xmlns="" val="1964372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846993"/>
            <a:ext cx="3813851" cy="2860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00806" y="772142"/>
            <a:ext cx="4668011" cy="3501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040393" y="3088399"/>
            <a:ext cx="3611893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9885" y="692696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Зима, зимушка, зима.</a:t>
            </a:r>
          </a:p>
          <a:p>
            <a:r>
              <a:rPr lang="ru-RU" dirty="0">
                <a:solidFill>
                  <a:srgbClr val="7030A0"/>
                </a:solidFill>
              </a:rPr>
              <a:t>Много снега принесла.</a:t>
            </a:r>
          </a:p>
          <a:p>
            <a:r>
              <a:rPr lang="ru-RU" dirty="0">
                <a:solidFill>
                  <a:srgbClr val="7030A0"/>
                </a:solidFill>
              </a:rPr>
              <a:t>Все ребята рады ей.</a:t>
            </a:r>
          </a:p>
          <a:p>
            <a:r>
              <a:rPr lang="ru-RU" dirty="0">
                <a:solidFill>
                  <a:srgbClr val="7030A0"/>
                </a:solidFill>
              </a:rPr>
              <a:t>Зимней красавице своей.</a:t>
            </a:r>
          </a:p>
          <a:p>
            <a:r>
              <a:rPr lang="ru-RU" dirty="0">
                <a:solidFill>
                  <a:srgbClr val="7030A0"/>
                </a:solidFill>
              </a:rPr>
              <a:t>Можно бегать и кататься,</a:t>
            </a:r>
          </a:p>
          <a:p>
            <a:r>
              <a:rPr lang="ru-RU" dirty="0">
                <a:solidFill>
                  <a:srgbClr val="7030A0"/>
                </a:solidFill>
              </a:rPr>
              <a:t>И в сугробе поваляться.</a:t>
            </a:r>
          </a:p>
          <a:p>
            <a:r>
              <a:rPr lang="ru-RU" dirty="0">
                <a:solidFill>
                  <a:srgbClr val="7030A0"/>
                </a:solidFill>
              </a:rPr>
              <a:t>Ах, как весело зимой!</a:t>
            </a:r>
          </a:p>
          <a:p>
            <a:r>
              <a:rPr lang="ru-RU" dirty="0">
                <a:solidFill>
                  <a:srgbClr val="7030A0"/>
                </a:solidFill>
              </a:rPr>
              <a:t>Но уже пора домой.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18285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87356" y="3109656"/>
            <a:ext cx="4115949" cy="3086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40133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7496" y="3470751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63957" y="732650"/>
            <a:ext cx="3240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Солнце круглое как блин,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Улыбаясь светит.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Рады теплой встрече с ним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Взрослые и дети.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13745" y="476672"/>
            <a:ext cx="1340429" cy="171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410176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258</TotalTime>
  <Words>180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ДимаЮля</dc:creator>
  <cp:lastModifiedBy>рп7</cp:lastModifiedBy>
  <cp:revision>41</cp:revision>
  <dcterms:created xsi:type="dcterms:W3CDTF">2017-02-13T14:23:00Z</dcterms:created>
  <dcterms:modified xsi:type="dcterms:W3CDTF">2018-07-07T07:08:36Z</dcterms:modified>
</cp:coreProperties>
</file>