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67" r:id="rId4"/>
    <p:sldId id="268" r:id="rId5"/>
    <p:sldId id="270" r:id="rId6"/>
    <p:sldId id="271" r:id="rId7"/>
    <p:sldId id="274" r:id="rId8"/>
    <p:sldId id="257" r:id="rId9"/>
    <p:sldId id="264" r:id="rId10"/>
    <p:sldId id="272" r:id="rId11"/>
    <p:sldId id="276" r:id="rId12"/>
    <p:sldId id="273" r:id="rId13"/>
    <p:sldId id="277" r:id="rId14"/>
    <p:sldId id="278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33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4" autoAdjust="0"/>
    <p:restoredTop sz="94624" autoAdjust="0"/>
  </p:normalViewPr>
  <p:slideViewPr>
    <p:cSldViewPr>
      <p:cViewPr>
        <p:scale>
          <a:sx n="60" d="100"/>
          <a:sy n="60" d="100"/>
        </p:scale>
        <p:origin x="-1326" y="-9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8C790F-314C-479D-BE46-D327D240A8FA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B69F6-F46E-4D6E-B6CB-F6E982AF17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7"/>
            <a:ext cx="7772400" cy="1214446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автономное дошкольное </a:t>
            </a:r>
            <a:b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образовательное </a:t>
            </a:r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учреждение </a:t>
            </a:r>
            <a:b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«Центр развития ребенка – детский сад №23»</a:t>
            </a:r>
            <a:endParaRPr lang="ru-RU" sz="22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500174"/>
            <a:ext cx="6400800" cy="218122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«Использование ИКТ 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 работе с родителями при реализации ФГОС ДО»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(из опыта работы)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Рисунок 7" descr="DSC0133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357818" y="3429000"/>
            <a:ext cx="3357586" cy="2877931"/>
          </a:xfrm>
          <a:prstGeom prst="rect">
            <a:avLst/>
          </a:prstGeom>
        </p:spPr>
      </p:pic>
      <p:pic>
        <p:nvPicPr>
          <p:cNvPr id="7" name="Содержимое 6" descr="DSC01314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000364" y="2714620"/>
            <a:ext cx="3143272" cy="2652136"/>
          </a:xfrm>
        </p:spPr>
      </p:pic>
      <p:pic>
        <p:nvPicPr>
          <p:cNvPr id="5" name="Содержимое 4" descr="DSC01315.JPG"/>
          <p:cNvPicPr>
            <a:picLocks noGrp="1" noChangeAspect="1"/>
          </p:cNvPicPr>
          <p:nvPr>
            <p:ph sz="half"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428596" y="1785926"/>
            <a:ext cx="3116813" cy="2714644"/>
          </a:xfrm>
        </p:spPr>
      </p:pic>
      <p:sp>
        <p:nvSpPr>
          <p:cNvPr id="9" name="TextBox 8"/>
          <p:cNvSpPr txBox="1"/>
          <p:nvPr/>
        </p:nvSpPr>
        <p:spPr>
          <a:xfrm>
            <a:off x="1357290" y="64291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C6600"/>
                </a:solidFill>
              </a:rPr>
              <a:t>           Видео-консультации</a:t>
            </a:r>
            <a:endParaRPr lang="ru-RU" sz="3600" b="1" dirty="0">
              <a:solidFill>
                <a:srgbClr val="CC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00042"/>
            <a:ext cx="7692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C6600"/>
                </a:solidFill>
              </a:rPr>
              <a:t>           Познавательный блок</a:t>
            </a:r>
            <a:endParaRPr lang="ru-RU" sz="3600" b="1" dirty="0">
              <a:solidFill>
                <a:srgbClr val="CC6600"/>
              </a:solidFill>
            </a:endParaRPr>
          </a:p>
        </p:txBody>
      </p:sp>
      <p:pic>
        <p:nvPicPr>
          <p:cNvPr id="3" name="Рисунок 2" descr="DSC0132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214414" y="2000240"/>
            <a:ext cx="2500330" cy="2428892"/>
          </a:xfrm>
          <a:prstGeom prst="rect">
            <a:avLst/>
          </a:prstGeom>
        </p:spPr>
      </p:pic>
      <p:pic>
        <p:nvPicPr>
          <p:cNvPr id="4" name="Рисунок 3" descr="DSCN62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93388" y="1428736"/>
            <a:ext cx="3643338" cy="485778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07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1472" y="1641650"/>
            <a:ext cx="4572032" cy="2887599"/>
          </a:xfrm>
          <a:prstGeom prst="roundRect">
            <a:avLst/>
          </a:prstGeom>
        </p:spPr>
      </p:pic>
      <p:pic>
        <p:nvPicPr>
          <p:cNvPr id="5" name="Рисунок 4" descr="DSCN1966.JPG"/>
          <p:cNvPicPr>
            <a:picLocks noChangeAspect="1"/>
          </p:cNvPicPr>
          <p:nvPr/>
        </p:nvPicPr>
        <p:blipFill>
          <a:blip r:embed="rId4" cstate="email"/>
          <a:srcRect r="-294"/>
          <a:stretch>
            <a:fillRect/>
          </a:stretch>
        </p:blipFill>
        <p:spPr>
          <a:xfrm>
            <a:off x="4572000" y="3500438"/>
            <a:ext cx="4074816" cy="3038846"/>
          </a:xfrm>
          <a:prstGeom prst="round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662" y="642918"/>
            <a:ext cx="11412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C6600"/>
                </a:solidFill>
              </a:rPr>
              <a:t>Художественно – эстетический блок</a:t>
            </a:r>
            <a:endParaRPr lang="ru-RU" sz="3600" b="1" dirty="0">
              <a:solidFill>
                <a:srgbClr val="CC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9750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C6600"/>
                </a:solidFill>
              </a:rPr>
              <a:t>       Здоровье сберегающий блок</a:t>
            </a:r>
            <a:endParaRPr lang="ru-RU" sz="3600" b="1" dirty="0">
              <a:solidFill>
                <a:srgbClr val="CC6600"/>
              </a:solidFill>
            </a:endParaRPr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5786" y="1571612"/>
            <a:ext cx="4403961" cy="3291023"/>
          </a:xfrm>
          <a:prstGeom prst="roundRect">
            <a:avLst/>
          </a:prstGeom>
        </p:spPr>
      </p:pic>
      <p:pic>
        <p:nvPicPr>
          <p:cNvPr id="6" name="Рисунок 5" descr="DSC0132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500694" y="3286124"/>
            <a:ext cx="3286148" cy="302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642918"/>
            <a:ext cx="6652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C6600"/>
                </a:solidFill>
              </a:rPr>
              <a:t>               Рекламный блок</a:t>
            </a:r>
            <a:endParaRPr lang="ru-RU" sz="3600" b="1" dirty="0">
              <a:solidFill>
                <a:srgbClr val="CC6600"/>
              </a:solidFill>
            </a:endParaRPr>
          </a:p>
        </p:txBody>
      </p:sp>
      <p:pic>
        <p:nvPicPr>
          <p:cNvPr id="3" name="Рисунок 2" descr="DSC0131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8596" y="1643050"/>
            <a:ext cx="3071834" cy="2792576"/>
          </a:xfrm>
          <a:prstGeom prst="rect">
            <a:avLst/>
          </a:prstGeom>
        </p:spPr>
      </p:pic>
      <p:pic>
        <p:nvPicPr>
          <p:cNvPr id="6" name="Рисунок 5" descr="DSC0133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818033" y="3143248"/>
            <a:ext cx="3325967" cy="2857520"/>
          </a:xfrm>
          <a:prstGeom prst="rect">
            <a:avLst/>
          </a:prstGeom>
        </p:spPr>
      </p:pic>
      <p:pic>
        <p:nvPicPr>
          <p:cNvPr id="5" name="Рисунок 4" descr="DSC0132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2988653" y="2726331"/>
            <a:ext cx="4309700" cy="3286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14356"/>
            <a:ext cx="8591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C6600"/>
                </a:solidFill>
              </a:rPr>
              <a:t>               Блок «День без мамы»</a:t>
            </a:r>
            <a:endParaRPr lang="ru-RU" sz="3600" b="1" dirty="0">
              <a:solidFill>
                <a:srgbClr val="CC6600"/>
              </a:solidFill>
            </a:endParaRPr>
          </a:p>
        </p:txBody>
      </p:sp>
      <p:pic>
        <p:nvPicPr>
          <p:cNvPr id="3" name="Рисунок 2" descr="Отсканировано 06.12.2011 8-4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28794" y="1643050"/>
            <a:ext cx="5786478" cy="412259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14414" y="500042"/>
            <a:ext cx="693561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Информационно-коммуникационные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технологии (ИКТ)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совокупность технологий,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обеспечивающих фиксацию информации,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ее обработку и информационные обмены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(передачу, распространение, раскрытие).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3346236"/>
            <a:ext cx="2857520" cy="308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Главная цель внедрения ИКТ</a:t>
            </a:r>
            <a:r>
              <a:rPr lang="en-US" sz="36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 в ДОУ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-   </a:t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           создание единого информационного пространства образовательного учреждения, системы,   в которой задействованы и на информационном уровне связаны все участники образовательного процесса: </a:t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администрация, педагоги, дети и их родители (законные представители).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64536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       </a:t>
            </a:r>
            <a:r>
              <a:rPr lang="ru-RU" sz="3100" b="1" i="1" dirty="0" smtClean="0">
                <a:solidFill>
                  <a:schemeClr val="accent2">
                    <a:lumMod val="75000"/>
                  </a:schemeClr>
                </a:solidFill>
              </a:rPr>
              <a:t>Использование ИКТ в работе с родителями</a:t>
            </a:r>
            <a:br>
              <a:rPr lang="ru-RU" sz="31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2">
                    <a:lumMod val="75000"/>
                  </a:schemeClr>
                </a:solidFill>
              </a:rPr>
              <a:t>                     (законными представителями)</a:t>
            </a:r>
            <a:br>
              <a:rPr lang="ru-RU" sz="31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b="1" i="1" dirty="0" smtClean="0">
                <a:solidFill>
                  <a:srgbClr val="CC6600"/>
                </a:solidFill>
                <a:latin typeface="Georgia" pitchFamily="18" charset="0"/>
              </a:rPr>
              <a:t>1</a:t>
            </a:r>
            <a:r>
              <a:rPr lang="ru-RU" sz="2400" b="1" i="1" dirty="0" smtClean="0">
                <a:solidFill>
                  <a:srgbClr val="CC6600"/>
                </a:solidFill>
                <a:latin typeface="Georgia" pitchFamily="18" charset="0"/>
              </a:rPr>
              <a:t>.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Наличие у детского сада собственного сайта      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в сети Интернет .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2. Использование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мультимедийных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презентаций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3. День открытых дверей- рекламный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видео-ролик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4.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Онлайн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 - консультирование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   </a:t>
            </a: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71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</a:rPr>
              <a:t>Проведение тематических родительских собраний, консультаций, мастер классов, дискуссионных клубов с использованием материалов, разработанных в программе </a:t>
            </a:r>
            <a:r>
              <a:rPr lang="ru-RU" sz="3100" b="1" dirty="0" err="1" smtClean="0">
                <a:solidFill>
                  <a:schemeClr val="accent6">
                    <a:lumMod val="75000"/>
                  </a:schemeClr>
                </a:solidFill>
              </a:rPr>
              <a:t>Power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100" b="1" dirty="0" err="1" smtClean="0">
                <a:solidFill>
                  <a:schemeClr val="accent6">
                    <a:lumMod val="75000"/>
                  </a:schemeClr>
                </a:solidFill>
              </a:rPr>
              <a:t>Point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31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DSC0065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3643314"/>
            <a:ext cx="4248472" cy="2926839"/>
          </a:xfrm>
          <a:prstGeom prst="snip2DiagRect">
            <a:avLst/>
          </a:prstGeom>
        </p:spPr>
      </p:pic>
      <p:pic>
        <p:nvPicPr>
          <p:cNvPr id="5" name="Содержимое 4" descr="DSCN1977.JPG"/>
          <p:cNvPicPr>
            <a:picLocks noGrp="1" noChangeAspect="1"/>
          </p:cNvPicPr>
          <p:nvPr>
            <p:ph sz="half" idx="1"/>
          </p:nvPr>
        </p:nvPicPr>
        <p:blipFill>
          <a:blip r:embed="rId4" cstate="email"/>
          <a:stretch>
            <a:fillRect/>
          </a:stretch>
        </p:blipFill>
        <p:spPr>
          <a:xfrm>
            <a:off x="571472" y="2357430"/>
            <a:ext cx="4078475" cy="3384377"/>
          </a:xfrm>
          <a:prstGeom prst="snip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Виртуальная экскурсия по дошкольному учреждению с посещением групп.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Рисунок 7" descr="DSCN62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9952" y="1628800"/>
            <a:ext cx="3662536" cy="2746902"/>
          </a:xfrm>
          <a:prstGeom prst="roundRect">
            <a:avLst/>
          </a:prstGeom>
        </p:spPr>
      </p:pic>
      <p:pic>
        <p:nvPicPr>
          <p:cNvPr id="5" name="Содержимое 4" descr="DSC01318.JPG"/>
          <p:cNvPicPr>
            <a:picLocks noGrp="1" noChangeAspect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2411760" y="3933056"/>
            <a:ext cx="2681677" cy="2592288"/>
          </a:xfrm>
        </p:spPr>
      </p:pic>
      <p:pic>
        <p:nvPicPr>
          <p:cNvPr id="6" name="Содержимое 5" descr="307.JPG"/>
          <p:cNvPicPr>
            <a:picLocks noGrp="1" noChangeAspect="1"/>
          </p:cNvPicPr>
          <p:nvPr>
            <p:ph sz="half" idx="2"/>
          </p:nvPr>
        </p:nvPicPr>
        <p:blipFill>
          <a:blip r:embed="rId5" cstate="email"/>
          <a:stretch>
            <a:fillRect/>
          </a:stretch>
        </p:blipFill>
        <p:spPr>
          <a:xfrm>
            <a:off x="827584" y="1340768"/>
            <a:ext cx="2547725" cy="3125209"/>
          </a:xfrm>
          <a:prstGeom prst="roundRect">
            <a:avLst/>
          </a:prstGeom>
        </p:spPr>
      </p:pic>
      <p:pic>
        <p:nvPicPr>
          <p:cNvPr id="7" name="Рисунок 6" descr="30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508103" y="4149080"/>
            <a:ext cx="3429963" cy="238382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0105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19" y="692696"/>
            <a:ext cx="3473125" cy="5760640"/>
          </a:xfrm>
          <a:prstGeom prst="roundRect">
            <a:avLst/>
          </a:prstGeom>
        </p:spPr>
      </p:pic>
      <p:pic>
        <p:nvPicPr>
          <p:cNvPr id="8" name="Рисунок 7" descr="DSCN626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1920" y="2204864"/>
            <a:ext cx="3312368" cy="2484276"/>
          </a:xfrm>
          <a:prstGeom prst="roundRect">
            <a:avLst/>
          </a:prstGeom>
        </p:spPr>
      </p:pic>
      <p:pic>
        <p:nvPicPr>
          <p:cNvPr id="9" name="Рисунок 8" descr="31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940152" y="164762"/>
            <a:ext cx="2952328" cy="2294555"/>
          </a:xfrm>
          <a:prstGeom prst="roundRect">
            <a:avLst/>
          </a:prstGeom>
        </p:spPr>
      </p:pic>
      <p:pic>
        <p:nvPicPr>
          <p:cNvPr id="11" name="Рисунок 10" descr="DSC0105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868144" y="4509120"/>
            <a:ext cx="3242386" cy="216024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131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857884" y="4000504"/>
            <a:ext cx="2928958" cy="2670520"/>
          </a:xfrm>
          <a:prstGeom prst="round2Diag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1473" y="357166"/>
            <a:ext cx="82153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 ДОУ  создан консультативный пункт для родителей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«Семейная 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медиатека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</a:p>
          <a:p>
            <a:pPr algn="just">
              <a:lnSpc>
                <a:spcPct val="150000"/>
              </a:lnSpc>
            </a:pPr>
            <a:r>
              <a:rPr lang="ru-RU" sz="2200" b="1" dirty="0" err="1" smtClean="0">
                <a:solidFill>
                  <a:srgbClr val="002060"/>
                </a:solidFill>
                <a:cs typeface="Times New Roman" pitchFamily="18" charset="0"/>
              </a:rPr>
              <a:t>Медиатека</a:t>
            </a:r>
            <a:r>
              <a:rPr lang="ru-RU" sz="2200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cs typeface="Times New Roman" pitchFamily="18" charset="0"/>
              </a:rPr>
              <a:t>– это информационный центр современного детского сада, в котором родителям и педагогам предоставляется возможность доступа к различным </a:t>
            </a:r>
            <a:r>
              <a:rPr lang="ru-RU" sz="2200" dirty="0" smtClean="0">
                <a:solidFill>
                  <a:srgbClr val="002060"/>
                </a:solidFill>
              </a:rPr>
              <a:t>видео и аудио материалам по воспитанию и обучению детей дошкольного возраста</a:t>
            </a: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DSC0131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428992" y="3571876"/>
            <a:ext cx="3143272" cy="2794020"/>
          </a:xfrm>
          <a:prstGeom prst="rect">
            <a:avLst/>
          </a:prstGeom>
        </p:spPr>
      </p:pic>
      <p:pic>
        <p:nvPicPr>
          <p:cNvPr id="3" name="Рисунок 2" descr="DSC0132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928662" y="3214686"/>
            <a:ext cx="3232569" cy="28733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840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605156"/>
          <a:ext cx="8143932" cy="4838253"/>
        </p:xfrm>
        <a:graphic>
          <a:graphicData uri="http://schemas.openxmlformats.org/drawingml/2006/table">
            <a:tbl>
              <a:tblPr/>
              <a:tblGrid>
                <a:gridCol w="3013760"/>
                <a:gridCol w="2138524"/>
                <a:gridCol w="2991648"/>
              </a:tblGrid>
              <a:tr h="89841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Блоки </a:t>
                      </a:r>
                      <a:r>
                        <a:rPr lang="ru-RU" sz="2800" b="1" dirty="0" err="1">
                          <a:latin typeface="Times New Roman"/>
                          <a:ea typeface="Times New Roman"/>
                          <a:cs typeface="Times New Roman"/>
                        </a:rPr>
                        <a:t>медиатеки</a:t>
                      </a: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32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Консультации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      для родителей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      ( по разделам)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Рекламный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Познавательный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</a:tr>
              <a:tr h="16457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Художественно-эстетический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День</a:t>
                      </a:r>
                      <a:r>
                        <a:rPr lang="ru-RU" sz="24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без мамы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Здоровье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сберегающий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46524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700</TotalTime>
  <Words>145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 автономное дошкольное  образовательное учреждение  «Центр развития ребенка – детский сад №23»</vt:lpstr>
      <vt:lpstr>Слайд 2</vt:lpstr>
      <vt:lpstr> Главная цель внедрения ИКТ  в ДОУ -                 создание единого информационного пространства образовательного учреждения, системы,   в которой задействованы и на информационном уровне связаны все участники образовательного процесса:  администрация, педагоги, дети и их родители (законные представители). </vt:lpstr>
      <vt:lpstr>               Использование ИКТ в работе с родителями                      (законными представителями) 1. Наличие у детского сада собственного сайта        в сети Интернет . 2. Использование мультимедийных презентаций 3. День открытых дверей- рекламный видео-ролик 4. Онлайн - консультирование       </vt:lpstr>
      <vt:lpstr>   Проведение тематических родительских собраний, консультаций, мастер классов, дискуссионных клубов с использованием материалов, разработанных в программе Power Point.</vt:lpstr>
      <vt:lpstr>Виртуальная экскурсия по дошкольному учреждению с посещением групп.</vt:lpstr>
      <vt:lpstr>Слайд 7</vt:lpstr>
      <vt:lpstr>Слайд 8</vt:lpstr>
      <vt:lpstr>Слайд 9</vt:lpstr>
      <vt:lpstr> 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«Центр развития ребенка – детский сад №23»</dc:title>
  <dc:creator>Admin</dc:creator>
  <cp:lastModifiedBy>Андрей</cp:lastModifiedBy>
  <cp:revision>77</cp:revision>
  <dcterms:created xsi:type="dcterms:W3CDTF">2015-01-26T11:01:30Z</dcterms:created>
  <dcterms:modified xsi:type="dcterms:W3CDTF">2018-07-07T17:59:28Z</dcterms:modified>
</cp:coreProperties>
</file>