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07167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Литературный</a:t>
            </a:r>
            <a:r>
              <a:rPr lang="ru-RU" sz="3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сквер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929066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a typeface="+mj-ea"/>
                <a:cs typeface="+mj-cs"/>
              </a:rPr>
              <a:t>г. Зеленогорск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a typeface="+mj-ea"/>
                <a:cs typeface="+mj-cs"/>
              </a:rPr>
              <a:t>Красноярского края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857232"/>
            <a:ext cx="7872410" cy="1143000"/>
          </a:xfrm>
        </p:spPr>
        <p:txBody>
          <a:bodyPr>
            <a:noAutofit/>
          </a:bodyPr>
          <a:lstStyle/>
          <a:p>
            <a:pPr indent="542925" algn="just"/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20 июня мы посетили очередное летнее мероприятие библиотеки им. Маяковского. На этот раз мероприятие было приурочено дате начала Великой Отечественной войны. Детям рассказали о подвигах детей во время войны и об истории писем того времени. Затем ребятам по выбору были предложены различные площадки. 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:\Таня\Д.сад\26\фото\Новая папка (4)\P6200802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14414" y="2928934"/>
            <a:ext cx="3643338" cy="2883784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6" name="Содержимое 5" descr="D:\Таня\Д.сад\26\фото\Новая папка (4)\P6200793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43504" y="2928934"/>
            <a:ext cx="3643338" cy="2857520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498080" cy="1143000"/>
          </a:xfrm>
        </p:spPr>
        <p:txBody>
          <a:bodyPr>
            <a:normAutofit fontScale="90000"/>
          </a:bodyPr>
          <a:lstStyle/>
          <a:p>
            <a:pPr indent="447675" algn="just"/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одних дети по своему желанию 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изготавливали 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треугольные письма, бумажных 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голубей.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D:\Таня\Д.сад\26\фото\Новая папка (4)\P6200773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736"/>
            <a:ext cx="3143272" cy="2286016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6" name="Рисунок 5" descr="D:\Таня\Д.сад\26\фото\Новая папка (4)\P620079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000504"/>
            <a:ext cx="3214710" cy="2428892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7" name="Рисунок 6" descr="D:\Таня\Д.сад\26\фото\Новая папка (4)\P620078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428736"/>
            <a:ext cx="3143272" cy="2286016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542925" algn="just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других площадках можно было раскрашивать раскраски, играть в «Твист», «медитировать» на траве или отдохнуть на мягких креслах.</a:t>
            </a:r>
            <a:endParaRPr lang="ru-RU" sz="2800" dirty="0"/>
          </a:p>
        </p:txBody>
      </p:sp>
      <p:pic>
        <p:nvPicPr>
          <p:cNvPr id="5" name="Содержимое 4" descr="D:\Таня\Д.сад\26\фото\Новая папка (4)\P620078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286124"/>
            <a:ext cx="2173778" cy="1625138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6" name="Рисунок 5" descr="D:\Таня\Д.сад\26\фото\Новая папка (4)\P620079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571612"/>
            <a:ext cx="2147743" cy="1630045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7" name="Рисунок 6" descr="D:\Таня\Д.сад\26\фото\Новая папка (4)\P620079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1571612"/>
            <a:ext cx="2190577" cy="1630045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8" name="Рисунок 7" descr="D:\Таня\Д.сад\26\фото\Новая папка (4)\P620078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3286124"/>
            <a:ext cx="2190577" cy="1630045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9" name="Рисунок 8" descr="D:\Таня\Д.сад\26\фото\Новая папка (4)\P620079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40" y="5072074"/>
            <a:ext cx="2186767" cy="1631315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0" name="Рисунок 9" descr="D:\Таня\Д.сад\26\фото\Новая папка (4)\P6200778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5000636"/>
            <a:ext cx="2190577" cy="1630045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1" name="Рисунок 10" descr="D:\Таня\Д.сад\26\фото\Новая папка (4)\P6200768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57290" y="1500174"/>
            <a:ext cx="2151554" cy="1630045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2" name="Рисунок 11" descr="D:\Таня\Д.сад\26\фото\Новая папка (4)\P6200776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4929198"/>
            <a:ext cx="2189942" cy="1630045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</TotalTime>
  <Words>92</Words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Литературный сквер</vt:lpstr>
      <vt:lpstr>20 июня мы посетили очередное летнее мероприятие библиотеки им. Маяковского. На этот раз мероприятие было приурочено дате начала Великой Отечественной войны. Детям рассказали о подвигах детей во время войны и об истории писем того времени. Затем ребятам по выбору были предложены различные площадки. </vt:lpstr>
      <vt:lpstr>На одних дети по своему желанию изготавливали треугольные письма, бумажных голубей. </vt:lpstr>
      <vt:lpstr>На других площадках можно было раскрашивать раскраски, играть в «Твист», «медитировать» на траве или отдохнуть на мягких креслах.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Литературный сквер</dc:title>
  <cp:lastModifiedBy>Таня</cp:lastModifiedBy>
  <cp:revision>3</cp:revision>
  <dcterms:modified xsi:type="dcterms:W3CDTF">2018-07-07T16:32:13Z</dcterms:modified>
</cp:coreProperties>
</file>