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1BC9-97BF-4C97-A1DD-21850AAF19B2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B10E4-C62D-4448-AEE0-35EE0CF9E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1BC9-97BF-4C97-A1DD-21850AAF19B2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B10E4-C62D-4448-AEE0-35EE0CF9E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1BC9-97BF-4C97-A1DD-21850AAF19B2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B10E4-C62D-4448-AEE0-35EE0CF9E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1BC9-97BF-4C97-A1DD-21850AAF19B2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B10E4-C62D-4448-AEE0-35EE0CF9E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1BC9-97BF-4C97-A1DD-21850AAF19B2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B10E4-C62D-4448-AEE0-35EE0CF9E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1BC9-97BF-4C97-A1DD-21850AAF19B2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B10E4-C62D-4448-AEE0-35EE0CF9E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1BC9-97BF-4C97-A1DD-21850AAF19B2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B10E4-C62D-4448-AEE0-35EE0CF9E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1BC9-97BF-4C97-A1DD-21850AAF19B2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B10E4-C62D-4448-AEE0-35EE0CF9E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1BC9-97BF-4C97-A1DD-21850AAF19B2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B10E4-C62D-4448-AEE0-35EE0CF9E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1BC9-97BF-4C97-A1DD-21850AAF19B2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B10E4-C62D-4448-AEE0-35EE0CF9E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1BC9-97BF-4C97-A1DD-21850AAF19B2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B10E4-C62D-4448-AEE0-35EE0CF9E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B1BC9-97BF-4C97-A1DD-21850AAF19B2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B10E4-C62D-4448-AEE0-35EE0CF9E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Петушок и бобовое зернышко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Monotype Corsiva" pitchFamily="66" charset="0"/>
              </a:rPr>
              <a:t>Смазала курочка петушку горлышко. Бобовое зернышко проскочило.</a:t>
            </a:r>
          </a:p>
        </p:txBody>
      </p:sp>
      <p:pic>
        <p:nvPicPr>
          <p:cNvPr id="4" name="Содержимое 3" descr="smazala-gorlishko-maslo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357298"/>
            <a:ext cx="6000792" cy="500066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>
                <a:latin typeface="Monotype Corsiva" pitchFamily="66" charset="0"/>
              </a:rPr>
              <a:t>Петушок вскочил и во всё горло закричал:</a:t>
            </a:r>
            <a:br>
              <a:rPr lang="ru-RU" sz="3600" dirty="0">
                <a:latin typeface="Monotype Corsiva" pitchFamily="66" charset="0"/>
              </a:rPr>
            </a:br>
            <a:r>
              <a:rPr lang="ru-RU" sz="3600" dirty="0">
                <a:latin typeface="Monotype Corsiva" pitchFamily="66" charset="0"/>
              </a:rPr>
              <a:t>- «Ку-ка-ре-ку! Спасибо тебе, курочка!»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petushok-i-bo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214422"/>
            <a:ext cx="5643602" cy="492922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/>
            </a:r>
            <a:br>
              <a:rPr lang="ru-RU" dirty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/>
            </a:r>
            <a:br>
              <a:rPr lang="ru-RU" dirty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/>
            </a:r>
            <a:br>
              <a:rPr lang="ru-RU" dirty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СПАСИБО ЗА ВНИМАНИЯ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latin typeface="Monotype Corsiva" pitchFamily="66" charset="0"/>
              </a:rPr>
              <a:t/>
            </a:r>
            <a:br>
              <a:rPr lang="ru-RU" sz="2700" dirty="0" smtClean="0">
                <a:latin typeface="Monotype Corsiva" pitchFamily="66" charset="0"/>
              </a:rPr>
            </a:br>
            <a:r>
              <a:rPr lang="ru-RU" sz="2700" dirty="0">
                <a:latin typeface="Monotype Corsiva" pitchFamily="66" charset="0"/>
              </a:rPr>
              <a:t/>
            </a:r>
            <a:br>
              <a:rPr lang="ru-RU" sz="2700" dirty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>Жили-были петушок и курочка. Петушок всё торопился, все торопился, а курочка знай себе приговаривает:</a:t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>- Петя, не торопись, Петя, не торопись</a:t>
            </a:r>
            <a:r>
              <a:rPr lang="ru-RU" sz="2200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petushok-i-kurochk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428736"/>
            <a:ext cx="6143668" cy="507209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Monotype Corsiva" pitchFamily="66" charset="0"/>
              </a:rPr>
              <a:t>Клевал как-то петушок бобовые зёрнышки да второпях и подавился. Подавился, не дышит, не слышит</a:t>
            </a:r>
            <a:r>
              <a:rPr lang="ru-RU" sz="2000" dirty="0" smtClean="0">
                <a:latin typeface="Monotype Corsiva" pitchFamily="66" charset="0"/>
              </a:rPr>
              <a:t>, словно </a:t>
            </a:r>
            <a:r>
              <a:rPr lang="ru-RU" sz="2000" dirty="0">
                <a:latin typeface="Monotype Corsiva" pitchFamily="66" charset="0"/>
              </a:rPr>
              <a:t>мёртвый лежит. Перепугалась курочка, бросилась к хозяйке, кричит:</a:t>
            </a:r>
          </a:p>
        </p:txBody>
      </p:sp>
      <p:pic>
        <p:nvPicPr>
          <p:cNvPr id="4" name="Содержимое 3" descr="petushok-podavilsya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857364"/>
            <a:ext cx="6643734" cy="450059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>
                <a:latin typeface="Monotype Corsiva" pitchFamily="66" charset="0"/>
              </a:rPr>
              <a:t>- Ох, хозяюшка, дай скорей маслица, петушку горлышко смазать: подавился петушок бобовым зёрнышком. </a:t>
            </a:r>
            <a:r>
              <a:rPr lang="ru-RU" sz="2200" dirty="0" smtClean="0">
                <a:latin typeface="Monotype Corsiva" pitchFamily="66" charset="0"/>
              </a:rPr>
              <a:t/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>
                <a:latin typeface="Monotype Corsiva" pitchFamily="66" charset="0"/>
              </a:rPr>
              <a:t>- Беги скорей к коровушке, проси у неё молока, а я ужо собью маслица</a:t>
            </a:r>
            <a:r>
              <a:rPr lang="ru-RU" dirty="0"/>
              <a:t>.</a:t>
            </a:r>
          </a:p>
        </p:txBody>
      </p:sp>
      <p:pic>
        <p:nvPicPr>
          <p:cNvPr id="5" name="Содержимое 4" descr="kurochka-u-hozyayk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571612"/>
            <a:ext cx="6000792" cy="492922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>
                <a:latin typeface="Monotype Corsiva" pitchFamily="66" charset="0"/>
              </a:rPr>
              <a:t>Бросилась курочка к корове.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- Коровушка, голубушка, дай скорее молока, из молока хозяюшка собьет маслица, маслицем смажу петушку горлышко: подавился петушок бобовым зернышком.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- Ступай скорей к хозяину. Пусть он принесёт мне свежей травы.</a:t>
            </a:r>
          </a:p>
        </p:txBody>
      </p:sp>
      <p:pic>
        <p:nvPicPr>
          <p:cNvPr id="4" name="Содержимое 3" descr="kurochka-u-korovki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643050"/>
            <a:ext cx="5786478" cy="442915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>
                <a:latin typeface="Monotype Corsiva" pitchFamily="66" charset="0"/>
              </a:rPr>
              <a:t>Бежит курочка к </a:t>
            </a:r>
            <a:r>
              <a:rPr lang="ru-RU" sz="2000" dirty="0" smtClean="0">
                <a:latin typeface="Monotype Corsiva" pitchFamily="66" charset="0"/>
              </a:rPr>
              <a:t>хозяину</a:t>
            </a:r>
            <a:r>
              <a:rPr lang="ru-RU" sz="2000" dirty="0" smtClean="0"/>
              <a:t>-</a:t>
            </a:r>
            <a:br>
              <a:rPr lang="ru-RU" sz="2000" dirty="0" smtClean="0"/>
            </a:br>
            <a:r>
              <a:rPr lang="ru-RU" sz="2200" dirty="0" smtClean="0">
                <a:latin typeface="Monotype Corsiva" pitchFamily="66" charset="0"/>
              </a:rPr>
              <a:t> </a:t>
            </a:r>
            <a:r>
              <a:rPr lang="ru-RU" sz="2200" dirty="0">
                <a:latin typeface="Monotype Corsiva" pitchFamily="66" charset="0"/>
              </a:rPr>
              <a:t>Хозяин, хозяин! Дай скорей коровушке свежей травы, коровушка даст молочка, из молочка хозяюшка собьёт маслица, маслицем я смажу петушку горлышко: подавился петушок бобовым зёрнышком. </a:t>
            </a:r>
            <a:r>
              <a:rPr lang="ru-RU" sz="2200" dirty="0" smtClean="0">
                <a:latin typeface="Monotype Corsiva" pitchFamily="66" charset="0"/>
              </a:rPr>
              <a:t/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>
                <a:latin typeface="Monotype Corsiva" pitchFamily="66" charset="0"/>
              </a:rPr>
              <a:t>- Беги скорей к кузнецу за косой.</a:t>
            </a:r>
          </a:p>
        </p:txBody>
      </p:sp>
      <p:pic>
        <p:nvPicPr>
          <p:cNvPr id="4" name="Содержимое 3" descr="kurochka-u-hozyaina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1928802"/>
            <a:ext cx="6143668" cy="421484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latin typeface="Monotype Corsiva" pitchFamily="66" charset="0"/>
              </a:rPr>
              <a:t>Со всех ног бросилась курочка к кузнецу.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- Кузнец, кузнец, дай скорей хозяину хорошую косу. Хозяин даст коровушке травы, коровушка даст молока, хозяюшка даст мне маслица, я смажу петушку горлышко: подавился петушок бобовым зёрнышком.</a:t>
            </a:r>
            <a:br>
              <a:rPr lang="ru-RU" sz="2000" dirty="0">
                <a:latin typeface="Monotype Corsiva" pitchFamily="66" charset="0"/>
              </a:rPr>
            </a:br>
            <a:endParaRPr lang="ru-RU" sz="2000" dirty="0">
              <a:latin typeface="Monotype Corsiva" pitchFamily="66" charset="0"/>
            </a:endParaRPr>
          </a:p>
        </p:txBody>
      </p:sp>
      <p:pic>
        <p:nvPicPr>
          <p:cNvPr id="4" name="Содержимое 3" descr="kurochka-u-kuznetsa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357298"/>
            <a:ext cx="6143668" cy="521497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latin typeface="Monotype Corsiva" pitchFamily="66" charset="0"/>
              </a:rPr>
              <a:t>Кузнец дал хозяину новую </a:t>
            </a:r>
            <a:r>
              <a:rPr lang="ru-RU" sz="3200" dirty="0" smtClean="0">
                <a:latin typeface="Monotype Corsiva" pitchFamily="66" charset="0"/>
              </a:rPr>
              <a:t>косу</a:t>
            </a:r>
            <a:endParaRPr lang="ru-RU" dirty="0"/>
          </a:p>
        </p:txBody>
      </p:sp>
      <p:pic>
        <p:nvPicPr>
          <p:cNvPr id="4" name="Содержимое 3" descr="kuznets-dal-kosu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142984"/>
            <a:ext cx="5357850" cy="542928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Хозяин </a:t>
            </a:r>
            <a:r>
              <a:rPr lang="ru-RU" sz="2400" dirty="0">
                <a:latin typeface="Monotype Corsiva" pitchFamily="66" charset="0"/>
              </a:rPr>
              <a:t>дал коровушке свежей травы, коровушка дала молока хозяюшка сбила масло, дала маслице курочке.</a:t>
            </a:r>
          </a:p>
        </p:txBody>
      </p:sp>
      <p:pic>
        <p:nvPicPr>
          <p:cNvPr id="4" name="Содержимое 3" descr="kurochka-vzyala-maslits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285860"/>
            <a:ext cx="6072230" cy="535785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109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Петушок и бобовое зернышко</vt:lpstr>
      <vt:lpstr>  Жили-были петушок и курочка. Петушок всё торопился, все торопился, а курочка знай себе приговаривает: - Петя, не торопись, Петя, не торопись. </vt:lpstr>
      <vt:lpstr>Клевал как-то петушок бобовые зёрнышки да второпях и подавился. Подавился, не дышит, не слышит, словно мёртвый лежит. Перепугалась курочка, бросилась к хозяйке, кричит:</vt:lpstr>
      <vt:lpstr>- Ох, хозяюшка, дай скорей маслица, петушку горлышко смазать: подавился петушок бобовым зёрнышком.  - Беги скорей к коровушке, проси у неё молока, а я ужо собью маслица.</vt:lpstr>
      <vt:lpstr>Бросилась курочка к корове. - Коровушка, голубушка, дай скорее молока, из молока хозяюшка собьет маслица, маслицем смажу петушку горлышко: подавился петушок бобовым зернышком. - Ступай скорей к хозяину. Пусть он принесёт мне свежей травы.</vt:lpstr>
      <vt:lpstr>Бежит курочка к хозяину-  Хозяин, хозяин! Дай скорей коровушке свежей травы, коровушка даст молочка, из молочка хозяюшка собьёт маслица, маслицем я смажу петушку горлышко: подавился петушок бобовым зёрнышком.  - Беги скорей к кузнецу за косой.</vt:lpstr>
      <vt:lpstr>Со всех ног бросилась курочка к кузнецу. - Кузнец, кузнец, дай скорей хозяину хорошую косу. Хозяин даст коровушке травы, коровушка даст молока, хозяюшка даст мне маслица, я смажу петушку горлышко: подавился петушок бобовым зёрнышком. </vt:lpstr>
      <vt:lpstr>Кузнец дал хозяину новую косу</vt:lpstr>
      <vt:lpstr>Хозяин дал коровушке свежей травы, коровушка дала молока хозяюшка сбила масло, дала маслице курочке.</vt:lpstr>
      <vt:lpstr>Смазала курочка петушку горлышко. Бобовое зернышко проскочило.</vt:lpstr>
      <vt:lpstr>Петушок вскочил и во всё горло закричал: - «Ку-ка-ре-ку! Спасибо тебе, курочка!» </vt:lpstr>
      <vt:lpstr>       СПАСИБО ЗА ВНИМАНИЯ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Петушок и бобовое зернышко</dc:title>
  <dc:creator>apple</dc:creator>
  <cp:lastModifiedBy>apple</cp:lastModifiedBy>
  <cp:revision>9</cp:revision>
  <dcterms:created xsi:type="dcterms:W3CDTF">2015-05-08T12:05:24Z</dcterms:created>
  <dcterms:modified xsi:type="dcterms:W3CDTF">2015-05-08T12:33:18Z</dcterms:modified>
</cp:coreProperties>
</file>