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C730E4-5E06-40D0-897C-31C457064E98}" type="doc">
      <dgm:prSet loTypeId="urn:microsoft.com/office/officeart/2005/8/layout/vList5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076BF57-2FB8-4194-AD7F-BE47F7A947C0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Традиционные</a:t>
          </a:r>
          <a:endParaRPr lang="ru-RU" b="1" dirty="0">
            <a:solidFill>
              <a:srgbClr val="C00000"/>
            </a:solidFill>
          </a:endParaRPr>
        </a:p>
      </dgm:t>
    </dgm:pt>
    <dgm:pt modelId="{441ED5DB-FF50-4EAF-994A-BE8C398EBD42}" type="parTrans" cxnId="{5D9012FA-9392-4C0D-8FEB-E040305E6D30}">
      <dgm:prSet/>
      <dgm:spPr/>
      <dgm:t>
        <a:bodyPr/>
        <a:lstStyle/>
        <a:p>
          <a:endParaRPr lang="ru-RU"/>
        </a:p>
      </dgm:t>
    </dgm:pt>
    <dgm:pt modelId="{B358BB80-FA47-425A-BDF9-4E019FB3337A}" type="sibTrans" cxnId="{5D9012FA-9392-4C0D-8FEB-E040305E6D30}">
      <dgm:prSet/>
      <dgm:spPr/>
      <dgm:t>
        <a:bodyPr/>
        <a:lstStyle/>
        <a:p>
          <a:endParaRPr lang="ru-RU"/>
        </a:p>
      </dgm:t>
    </dgm:pt>
    <dgm:pt modelId="{6CA54E76-2BBB-4401-ABF4-D637909EA74D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Педагогический совет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2CD6ED19-1493-40F6-9167-9995CFBB23BA}" type="parTrans" cxnId="{27AF1A90-4750-460B-B0C9-7C7CB9B6F6AE}">
      <dgm:prSet/>
      <dgm:spPr/>
      <dgm:t>
        <a:bodyPr/>
        <a:lstStyle/>
        <a:p>
          <a:endParaRPr lang="ru-RU"/>
        </a:p>
      </dgm:t>
    </dgm:pt>
    <dgm:pt modelId="{426D41C2-9402-4E4D-AF11-C28F981B4C43}" type="sibTrans" cxnId="{27AF1A90-4750-460B-B0C9-7C7CB9B6F6AE}">
      <dgm:prSet/>
      <dgm:spPr/>
      <dgm:t>
        <a:bodyPr/>
        <a:lstStyle/>
        <a:p>
          <a:endParaRPr lang="ru-RU"/>
        </a:p>
      </dgm:t>
    </dgm:pt>
    <dgm:pt modelId="{386C1A4A-D625-4834-A2D5-4127B403EB1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Семинар – практикум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5FA140C-328B-40F9-83DD-C1631165A673}" type="parTrans" cxnId="{E4EA9572-F4BA-437F-BB45-0B85300D141F}">
      <dgm:prSet/>
      <dgm:spPr/>
      <dgm:t>
        <a:bodyPr/>
        <a:lstStyle/>
        <a:p>
          <a:endParaRPr lang="ru-RU"/>
        </a:p>
      </dgm:t>
    </dgm:pt>
    <dgm:pt modelId="{8FB35D95-8ABA-458C-98DD-23A7940CBC5E}" type="sibTrans" cxnId="{E4EA9572-F4BA-437F-BB45-0B85300D141F}">
      <dgm:prSet/>
      <dgm:spPr/>
      <dgm:t>
        <a:bodyPr/>
        <a:lstStyle/>
        <a:p>
          <a:endParaRPr lang="ru-RU"/>
        </a:p>
      </dgm:t>
    </dgm:pt>
    <dgm:pt modelId="{FFD42212-5059-437D-BEEB-F657561C0B8E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ru-RU" dirty="0" smtClean="0"/>
            <a:t>  </a:t>
          </a:r>
          <a:r>
            <a:rPr lang="ru-RU" b="1" dirty="0" smtClean="0">
              <a:solidFill>
                <a:srgbClr val="C00000"/>
              </a:solidFill>
            </a:rPr>
            <a:t>Новые</a:t>
          </a:r>
          <a:endParaRPr lang="ru-RU" b="1" dirty="0">
            <a:solidFill>
              <a:srgbClr val="C00000"/>
            </a:solidFill>
          </a:endParaRPr>
        </a:p>
      </dgm:t>
    </dgm:pt>
    <dgm:pt modelId="{678AEECE-8FC3-4DCB-9385-359B284BC3D1}" type="parTrans" cxnId="{09944A1E-EE32-4467-B7E8-F9103735C039}">
      <dgm:prSet/>
      <dgm:spPr/>
      <dgm:t>
        <a:bodyPr/>
        <a:lstStyle/>
        <a:p>
          <a:endParaRPr lang="ru-RU"/>
        </a:p>
      </dgm:t>
    </dgm:pt>
    <dgm:pt modelId="{E723BFA3-3814-4A3E-A572-0E1C46F920ED}" type="sibTrans" cxnId="{09944A1E-EE32-4467-B7E8-F9103735C039}">
      <dgm:prSet/>
      <dgm:spPr/>
      <dgm:t>
        <a:bodyPr/>
        <a:lstStyle/>
        <a:p>
          <a:endParaRPr lang="ru-RU"/>
        </a:p>
      </dgm:t>
    </dgm:pt>
    <dgm:pt modelId="{58C88130-BD48-41F9-9840-D92392042788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Деловая игра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67BE5FDA-A19E-4191-BF57-D93208D12FE0}" type="parTrans" cxnId="{A7021089-EAD9-405C-BC1C-E84DCB9EE42D}">
      <dgm:prSet/>
      <dgm:spPr/>
      <dgm:t>
        <a:bodyPr/>
        <a:lstStyle/>
        <a:p>
          <a:endParaRPr lang="ru-RU"/>
        </a:p>
      </dgm:t>
    </dgm:pt>
    <dgm:pt modelId="{8C30E3E0-23C9-487F-8435-75247E4832CE}" type="sibTrans" cxnId="{A7021089-EAD9-405C-BC1C-E84DCB9EE42D}">
      <dgm:prSet/>
      <dgm:spPr/>
      <dgm:t>
        <a:bodyPr/>
        <a:lstStyle/>
        <a:p>
          <a:endParaRPr lang="ru-RU"/>
        </a:p>
      </dgm:t>
    </dgm:pt>
    <dgm:pt modelId="{D575714F-55CA-41C3-9E63-6201AD877182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ru-RU" dirty="0" smtClean="0"/>
            <a:t> </a:t>
          </a:r>
          <a:r>
            <a:rPr lang="ru-RU" b="1" dirty="0" smtClean="0">
              <a:solidFill>
                <a:srgbClr val="C00000"/>
              </a:solidFill>
            </a:rPr>
            <a:t>Новейшие</a:t>
          </a:r>
          <a:endParaRPr lang="ru-RU" b="1" dirty="0">
            <a:solidFill>
              <a:srgbClr val="C00000"/>
            </a:solidFill>
          </a:endParaRPr>
        </a:p>
      </dgm:t>
    </dgm:pt>
    <dgm:pt modelId="{C42A8AAC-C62E-4461-8EBC-E6CF3D5AA8DD}" type="parTrans" cxnId="{7F82587A-AF67-450A-8E6B-068140152CFD}">
      <dgm:prSet/>
      <dgm:spPr/>
      <dgm:t>
        <a:bodyPr/>
        <a:lstStyle/>
        <a:p>
          <a:endParaRPr lang="ru-RU"/>
        </a:p>
      </dgm:t>
    </dgm:pt>
    <dgm:pt modelId="{3716D375-8C1B-4366-B7C0-E9CEB785FE29}" type="sibTrans" cxnId="{7F82587A-AF67-450A-8E6B-068140152CFD}">
      <dgm:prSet/>
      <dgm:spPr/>
      <dgm:t>
        <a:bodyPr/>
        <a:lstStyle/>
        <a:p>
          <a:endParaRPr lang="ru-RU"/>
        </a:p>
      </dgm:t>
    </dgm:pt>
    <dgm:pt modelId="{E1948CDE-2EEC-4593-87D5-BE54A9337655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Кружки – качества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101A646-A84D-49FA-ACB1-6FC594961DE1}" type="parTrans" cxnId="{4F1F6406-8F95-41A9-AE2E-7B782CE54E2B}">
      <dgm:prSet/>
      <dgm:spPr/>
      <dgm:t>
        <a:bodyPr/>
        <a:lstStyle/>
        <a:p>
          <a:endParaRPr lang="ru-RU"/>
        </a:p>
      </dgm:t>
    </dgm:pt>
    <dgm:pt modelId="{C4A45060-4E03-4C8D-BBC4-4B9C1EDDA4A7}" type="sibTrans" cxnId="{4F1F6406-8F95-41A9-AE2E-7B782CE54E2B}">
      <dgm:prSet/>
      <dgm:spPr/>
      <dgm:t>
        <a:bodyPr/>
        <a:lstStyle/>
        <a:p>
          <a:endParaRPr lang="ru-RU"/>
        </a:p>
      </dgm:t>
    </dgm:pt>
    <dgm:pt modelId="{4DFC26FF-E7F4-40C8-9947-1A94333FE1C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Квик - настройка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BC53764-0403-4868-88C1-C67418DC101D}" type="parTrans" cxnId="{C17400FC-3032-43A7-845A-3146254465C7}">
      <dgm:prSet/>
      <dgm:spPr/>
      <dgm:t>
        <a:bodyPr/>
        <a:lstStyle/>
        <a:p>
          <a:endParaRPr lang="ru-RU"/>
        </a:p>
      </dgm:t>
    </dgm:pt>
    <dgm:pt modelId="{CD64A370-E87B-402A-87C7-CED3C97C0ADE}" type="sibTrans" cxnId="{C17400FC-3032-43A7-845A-3146254465C7}">
      <dgm:prSet/>
      <dgm:spPr/>
      <dgm:t>
        <a:bodyPr/>
        <a:lstStyle/>
        <a:p>
          <a:endParaRPr lang="ru-RU"/>
        </a:p>
      </dgm:t>
    </dgm:pt>
    <dgm:pt modelId="{D616B9EE-CB77-4414-A657-78BE94883EC0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B4043E40-C2E5-477F-8BA9-B9761DBFCCF5}" type="parTrans" cxnId="{315AEF9E-D958-4F44-BF8F-812846C6F4FD}">
      <dgm:prSet/>
      <dgm:spPr/>
      <dgm:t>
        <a:bodyPr/>
        <a:lstStyle/>
        <a:p>
          <a:endParaRPr lang="ru-RU"/>
        </a:p>
      </dgm:t>
    </dgm:pt>
    <dgm:pt modelId="{A1FC7B21-D45A-4D65-8D46-7AF00C5D715E}" type="sibTrans" cxnId="{315AEF9E-D958-4F44-BF8F-812846C6F4FD}">
      <dgm:prSet/>
      <dgm:spPr/>
      <dgm:t>
        <a:bodyPr/>
        <a:lstStyle/>
        <a:p>
          <a:endParaRPr lang="ru-RU"/>
        </a:p>
      </dgm:t>
    </dgm:pt>
    <dgm:pt modelId="{40E546C5-EED6-4752-8A31-AEEA5DD5B4C3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Тренинг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BCE3FE5D-0D23-40B1-A378-F207E6BC70A4}" type="parTrans" cxnId="{E8693B9D-92B8-4308-9F6B-C936FB5A92E2}">
      <dgm:prSet/>
      <dgm:spPr/>
      <dgm:t>
        <a:bodyPr/>
        <a:lstStyle/>
        <a:p>
          <a:endParaRPr lang="ru-RU"/>
        </a:p>
      </dgm:t>
    </dgm:pt>
    <dgm:pt modelId="{D823D2E6-E5BF-4EB9-82EE-63C5D2D914E0}" type="sibTrans" cxnId="{E8693B9D-92B8-4308-9F6B-C936FB5A92E2}">
      <dgm:prSet/>
      <dgm:spPr/>
      <dgm:t>
        <a:bodyPr/>
        <a:lstStyle/>
        <a:p>
          <a:endParaRPr lang="ru-RU"/>
        </a:p>
      </dgm:t>
    </dgm:pt>
    <dgm:pt modelId="{7442D9B7-615D-4C32-925E-19A3227060D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Педагогические ситуации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68DAA27-CCC1-4026-881A-39D534A7C495}" type="parTrans" cxnId="{7F92553D-7DF4-4CC5-851A-2D74932CAC8D}">
      <dgm:prSet/>
      <dgm:spPr/>
      <dgm:t>
        <a:bodyPr/>
        <a:lstStyle/>
        <a:p>
          <a:endParaRPr lang="ru-RU"/>
        </a:p>
      </dgm:t>
    </dgm:pt>
    <dgm:pt modelId="{42C2CCCB-4A55-40D7-A275-CE50476F3578}" type="sibTrans" cxnId="{7F92553D-7DF4-4CC5-851A-2D74932CAC8D}">
      <dgm:prSet/>
      <dgm:spPr/>
      <dgm:t>
        <a:bodyPr/>
        <a:lstStyle/>
        <a:p>
          <a:endParaRPr lang="ru-RU"/>
        </a:p>
      </dgm:t>
    </dgm:pt>
    <dgm:pt modelId="{6FA15949-CD00-46BB-8517-8A25DB62F3B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Выставка – ярмарка педагогических идей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C63C175-B932-46AE-B18F-5C84716A847E}" type="parTrans" cxnId="{ADFF3449-FC83-46FA-A346-CCB555089EF6}">
      <dgm:prSet/>
      <dgm:spPr/>
      <dgm:t>
        <a:bodyPr/>
        <a:lstStyle/>
        <a:p>
          <a:endParaRPr lang="ru-RU"/>
        </a:p>
      </dgm:t>
    </dgm:pt>
    <dgm:pt modelId="{B70F7654-F8EF-4199-8F2D-36E18374828B}" type="sibTrans" cxnId="{ADFF3449-FC83-46FA-A346-CCB555089EF6}">
      <dgm:prSet/>
      <dgm:spPr/>
      <dgm:t>
        <a:bodyPr/>
        <a:lstStyle/>
        <a:p>
          <a:endParaRPr lang="ru-RU"/>
        </a:p>
      </dgm:t>
    </dgm:pt>
    <dgm:pt modelId="{83D5621C-E893-45A6-A1AE-95D4467F541C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Школа молодого педагога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74F1595-0694-4D82-9A2D-0B88E5C83997}" type="parTrans" cxnId="{F7CE573A-A696-4CD7-B6FE-2A4BA56A58EF}">
      <dgm:prSet/>
      <dgm:spPr/>
      <dgm:t>
        <a:bodyPr/>
        <a:lstStyle/>
        <a:p>
          <a:endParaRPr lang="ru-RU"/>
        </a:p>
      </dgm:t>
    </dgm:pt>
    <dgm:pt modelId="{CD99554C-C13C-4BC0-A1DE-BDC3FD8FEE4A}" type="sibTrans" cxnId="{F7CE573A-A696-4CD7-B6FE-2A4BA56A58EF}">
      <dgm:prSet/>
      <dgm:spPr/>
      <dgm:t>
        <a:bodyPr/>
        <a:lstStyle/>
        <a:p>
          <a:endParaRPr lang="ru-RU"/>
        </a:p>
      </dgm:t>
    </dgm:pt>
    <dgm:pt modelId="{21E92568-D157-44AB-935D-B3ECCC81BA6B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Мастер - класс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E8EADB0-9400-44C6-9259-6E3350EE6BBA}" type="parTrans" cxnId="{0E5A7434-A668-4890-8D0E-967240D16DE8}">
      <dgm:prSet/>
      <dgm:spPr/>
      <dgm:t>
        <a:bodyPr/>
        <a:lstStyle/>
        <a:p>
          <a:endParaRPr lang="ru-RU"/>
        </a:p>
      </dgm:t>
    </dgm:pt>
    <dgm:pt modelId="{018E3B9B-E093-43C8-90AC-82F4D9CA171C}" type="sibTrans" cxnId="{0E5A7434-A668-4890-8D0E-967240D16DE8}">
      <dgm:prSet/>
      <dgm:spPr/>
      <dgm:t>
        <a:bodyPr/>
        <a:lstStyle/>
        <a:p>
          <a:endParaRPr lang="ru-RU"/>
        </a:p>
      </dgm:t>
    </dgm:pt>
    <dgm:pt modelId="{91CDD5C0-6B88-4D17-A632-577B970C5C7B}" type="pres">
      <dgm:prSet presAssocID="{EEC730E4-5E06-40D0-897C-31C457064E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DAA6C-E680-4766-8EF9-3796D4CA0029}" type="pres">
      <dgm:prSet presAssocID="{7076BF57-2FB8-4194-AD7F-BE47F7A947C0}" presName="linNode" presStyleCnt="0"/>
      <dgm:spPr/>
    </dgm:pt>
    <dgm:pt modelId="{896583FD-B573-40FD-BF1B-A12BE740637C}" type="pres">
      <dgm:prSet presAssocID="{7076BF57-2FB8-4194-AD7F-BE47F7A947C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2059B-2692-4BF3-BF7F-66C63BB9D5C5}" type="pres">
      <dgm:prSet presAssocID="{7076BF57-2FB8-4194-AD7F-BE47F7A947C0}" presName="descendantText" presStyleLbl="alignAccFollowNode1" presStyleIdx="0" presStyleCnt="3" custScaleY="146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A14424-2F09-433F-AB43-48D6A655D48C}" type="pres">
      <dgm:prSet presAssocID="{B358BB80-FA47-425A-BDF9-4E019FB3337A}" presName="sp" presStyleCnt="0"/>
      <dgm:spPr/>
    </dgm:pt>
    <dgm:pt modelId="{19D8FFDE-0AE1-4A31-A3E9-76DE706B004F}" type="pres">
      <dgm:prSet presAssocID="{FFD42212-5059-437D-BEEB-F657561C0B8E}" presName="linNode" presStyleCnt="0"/>
      <dgm:spPr/>
    </dgm:pt>
    <dgm:pt modelId="{F7A2263B-8251-4A16-A80E-FBA159807706}" type="pres">
      <dgm:prSet presAssocID="{FFD42212-5059-437D-BEEB-F657561C0B8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84D20-1AF2-4C49-A88D-4E8A55B5398A}" type="pres">
      <dgm:prSet presAssocID="{FFD42212-5059-437D-BEEB-F657561C0B8E}" presName="descendantText" presStyleLbl="alignAccFollowNode1" presStyleIdx="1" presStyleCnt="3" custScaleY="1200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61827F-9338-4569-B00C-69C1B9BA7866}" type="pres">
      <dgm:prSet presAssocID="{E723BFA3-3814-4A3E-A572-0E1C46F920ED}" presName="sp" presStyleCnt="0"/>
      <dgm:spPr/>
    </dgm:pt>
    <dgm:pt modelId="{086D47D6-B60A-49FD-869C-4A5B71F8C287}" type="pres">
      <dgm:prSet presAssocID="{D575714F-55CA-41C3-9E63-6201AD877182}" presName="linNode" presStyleCnt="0"/>
      <dgm:spPr/>
    </dgm:pt>
    <dgm:pt modelId="{6B27742F-15CE-4A44-B005-A715F739417D}" type="pres">
      <dgm:prSet presAssocID="{D575714F-55CA-41C3-9E63-6201AD877182}" presName="parentText" presStyleLbl="node1" presStyleIdx="2" presStyleCnt="3" custScaleY="78039" custLinFactNeighborY="85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11575F-16D6-4767-A3E0-6F7B7235F506}" type="pres">
      <dgm:prSet presAssocID="{D575714F-55CA-41C3-9E63-6201AD877182}" presName="descendantText" presStyleLbl="alignAccFollowNode1" presStyleIdx="2" presStyleCnt="3" custLinFactNeighborX="-419" custLinFactNeighborY="51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9012FA-9392-4C0D-8FEB-E040305E6D30}" srcId="{EEC730E4-5E06-40D0-897C-31C457064E98}" destId="{7076BF57-2FB8-4194-AD7F-BE47F7A947C0}" srcOrd="0" destOrd="0" parTransId="{441ED5DB-FF50-4EAF-994A-BE8C398EBD42}" sibTransId="{B358BB80-FA47-425A-BDF9-4E019FB3337A}"/>
    <dgm:cxn modelId="{796B7491-B2F8-4597-A886-0556A1593C6C}" type="presOf" srcId="{7076BF57-2FB8-4194-AD7F-BE47F7A947C0}" destId="{896583FD-B573-40FD-BF1B-A12BE740637C}" srcOrd="0" destOrd="0" presId="urn:microsoft.com/office/officeart/2005/8/layout/vList5"/>
    <dgm:cxn modelId="{7F82587A-AF67-450A-8E6B-068140152CFD}" srcId="{EEC730E4-5E06-40D0-897C-31C457064E98}" destId="{D575714F-55CA-41C3-9E63-6201AD877182}" srcOrd="2" destOrd="0" parTransId="{C42A8AAC-C62E-4461-8EBC-E6CF3D5AA8DD}" sibTransId="{3716D375-8C1B-4366-B7C0-E9CEB785FE29}"/>
    <dgm:cxn modelId="{1B9FBCF3-EDE8-489F-B928-3BBCB521E3F4}" type="presOf" srcId="{4DFC26FF-E7F4-40C8-9947-1A94333FE1CA}" destId="{6B11575F-16D6-4767-A3E0-6F7B7235F506}" srcOrd="0" destOrd="1" presId="urn:microsoft.com/office/officeart/2005/8/layout/vList5"/>
    <dgm:cxn modelId="{7C4805C9-7CDD-463C-95B6-D700569F02C9}" type="presOf" srcId="{7442D9B7-615D-4C32-925E-19A3227060DA}" destId="{A5F2059B-2692-4BF3-BF7F-66C63BB9D5C5}" srcOrd="0" destOrd="4" presId="urn:microsoft.com/office/officeart/2005/8/layout/vList5"/>
    <dgm:cxn modelId="{4AC5DEC2-F8AA-4B0C-9FC4-FF0A4725A887}" type="presOf" srcId="{40E546C5-EED6-4752-8A31-AEEA5DD5B4C3}" destId="{A5F2059B-2692-4BF3-BF7F-66C63BB9D5C5}" srcOrd="0" destOrd="3" presId="urn:microsoft.com/office/officeart/2005/8/layout/vList5"/>
    <dgm:cxn modelId="{09944A1E-EE32-4467-B7E8-F9103735C039}" srcId="{EEC730E4-5E06-40D0-897C-31C457064E98}" destId="{FFD42212-5059-437D-BEEB-F657561C0B8E}" srcOrd="1" destOrd="0" parTransId="{678AEECE-8FC3-4DCB-9385-359B284BC3D1}" sibTransId="{E723BFA3-3814-4A3E-A572-0E1C46F920ED}"/>
    <dgm:cxn modelId="{A2F7621D-5D88-4E13-A43E-292C701D4151}" type="presOf" srcId="{6CA54E76-2BBB-4401-ABF4-D637909EA74D}" destId="{A5F2059B-2692-4BF3-BF7F-66C63BB9D5C5}" srcOrd="0" destOrd="0" presId="urn:microsoft.com/office/officeart/2005/8/layout/vList5"/>
    <dgm:cxn modelId="{A7021089-EAD9-405C-BC1C-E84DCB9EE42D}" srcId="{FFD42212-5059-437D-BEEB-F657561C0B8E}" destId="{58C88130-BD48-41F9-9840-D92392042788}" srcOrd="0" destOrd="0" parTransId="{67BE5FDA-A19E-4191-BF57-D93208D12FE0}" sibTransId="{8C30E3E0-23C9-487F-8435-75247E4832CE}"/>
    <dgm:cxn modelId="{200C9E03-DF71-47DB-A88B-2987C8AC6122}" type="presOf" srcId="{FFD42212-5059-437D-BEEB-F657561C0B8E}" destId="{F7A2263B-8251-4A16-A80E-FBA159807706}" srcOrd="0" destOrd="0" presId="urn:microsoft.com/office/officeart/2005/8/layout/vList5"/>
    <dgm:cxn modelId="{C17400FC-3032-43A7-845A-3146254465C7}" srcId="{D575714F-55CA-41C3-9E63-6201AD877182}" destId="{4DFC26FF-E7F4-40C8-9947-1A94333FE1CA}" srcOrd="1" destOrd="0" parTransId="{DBC53764-0403-4868-88C1-C67418DC101D}" sibTransId="{CD64A370-E87B-402A-87C7-CED3C97C0ADE}"/>
    <dgm:cxn modelId="{8C2414D1-27C8-4494-821A-CB006BF5E353}" type="presOf" srcId="{D575714F-55CA-41C3-9E63-6201AD877182}" destId="{6B27742F-15CE-4A44-B005-A715F739417D}" srcOrd="0" destOrd="0" presId="urn:microsoft.com/office/officeart/2005/8/layout/vList5"/>
    <dgm:cxn modelId="{F6E6449F-F016-4CE4-987D-46A54CAF805D}" type="presOf" srcId="{E1948CDE-2EEC-4593-87D5-BE54A9337655}" destId="{6B11575F-16D6-4767-A3E0-6F7B7235F506}" srcOrd="0" destOrd="0" presId="urn:microsoft.com/office/officeart/2005/8/layout/vList5"/>
    <dgm:cxn modelId="{F7CE573A-A696-4CD7-B6FE-2A4BA56A58EF}" srcId="{FFD42212-5059-437D-BEEB-F657561C0B8E}" destId="{83D5621C-E893-45A6-A1AE-95D4467F541C}" srcOrd="2" destOrd="0" parTransId="{C74F1595-0694-4D82-9A2D-0B88E5C83997}" sibTransId="{CD99554C-C13C-4BC0-A1DE-BDC3FD8FEE4A}"/>
    <dgm:cxn modelId="{5F24915C-9ACA-4A07-A13C-38E03130AF4B}" type="presOf" srcId="{83D5621C-E893-45A6-A1AE-95D4467F541C}" destId="{6C284D20-1AF2-4C49-A88D-4E8A55B5398A}" srcOrd="0" destOrd="2" presId="urn:microsoft.com/office/officeart/2005/8/layout/vList5"/>
    <dgm:cxn modelId="{C4099A67-446C-4573-B516-E84C4960E553}" type="presOf" srcId="{6FA15949-CD00-46BB-8517-8A25DB62F3B2}" destId="{6C284D20-1AF2-4C49-A88D-4E8A55B5398A}" srcOrd="0" destOrd="1" presId="urn:microsoft.com/office/officeart/2005/8/layout/vList5"/>
    <dgm:cxn modelId="{0E5A7434-A668-4890-8D0E-967240D16DE8}" srcId="{FFD42212-5059-437D-BEEB-F657561C0B8E}" destId="{21E92568-D157-44AB-935D-B3ECCC81BA6B}" srcOrd="3" destOrd="0" parTransId="{CE8EADB0-9400-44C6-9259-6E3350EE6BBA}" sibTransId="{018E3B9B-E093-43C8-90AC-82F4D9CA171C}"/>
    <dgm:cxn modelId="{7A9BB3FF-6997-488E-96C6-960D6CE97D5F}" type="presOf" srcId="{D616B9EE-CB77-4414-A657-78BE94883EC0}" destId="{A5F2059B-2692-4BF3-BF7F-66C63BB9D5C5}" srcOrd="0" destOrd="2" presId="urn:microsoft.com/office/officeart/2005/8/layout/vList5"/>
    <dgm:cxn modelId="{199B1707-E08B-4AFF-BCEE-E25A5064DBC8}" type="presOf" srcId="{58C88130-BD48-41F9-9840-D92392042788}" destId="{6C284D20-1AF2-4C49-A88D-4E8A55B5398A}" srcOrd="0" destOrd="0" presId="urn:microsoft.com/office/officeart/2005/8/layout/vList5"/>
    <dgm:cxn modelId="{72522131-E133-41CF-A862-ABD9E05EA9E6}" type="presOf" srcId="{21E92568-D157-44AB-935D-B3ECCC81BA6B}" destId="{6C284D20-1AF2-4C49-A88D-4E8A55B5398A}" srcOrd="0" destOrd="3" presId="urn:microsoft.com/office/officeart/2005/8/layout/vList5"/>
    <dgm:cxn modelId="{7D1ED14A-CE6E-4175-BAA1-8C22201B2611}" type="presOf" srcId="{386C1A4A-D625-4834-A2D5-4127B403EB1A}" destId="{A5F2059B-2692-4BF3-BF7F-66C63BB9D5C5}" srcOrd="0" destOrd="1" presId="urn:microsoft.com/office/officeart/2005/8/layout/vList5"/>
    <dgm:cxn modelId="{315AEF9E-D958-4F44-BF8F-812846C6F4FD}" srcId="{7076BF57-2FB8-4194-AD7F-BE47F7A947C0}" destId="{D616B9EE-CB77-4414-A657-78BE94883EC0}" srcOrd="2" destOrd="0" parTransId="{B4043E40-C2E5-477F-8BA9-B9761DBFCCF5}" sibTransId="{A1FC7B21-D45A-4D65-8D46-7AF00C5D715E}"/>
    <dgm:cxn modelId="{3517E276-51CA-4790-B076-485ABEB3ADF4}" type="presOf" srcId="{EEC730E4-5E06-40D0-897C-31C457064E98}" destId="{91CDD5C0-6B88-4D17-A632-577B970C5C7B}" srcOrd="0" destOrd="0" presId="urn:microsoft.com/office/officeart/2005/8/layout/vList5"/>
    <dgm:cxn modelId="{E4EA9572-F4BA-437F-BB45-0B85300D141F}" srcId="{7076BF57-2FB8-4194-AD7F-BE47F7A947C0}" destId="{386C1A4A-D625-4834-A2D5-4127B403EB1A}" srcOrd="1" destOrd="0" parTransId="{F5FA140C-328B-40F9-83DD-C1631165A673}" sibTransId="{8FB35D95-8ABA-458C-98DD-23A7940CBC5E}"/>
    <dgm:cxn modelId="{E8693B9D-92B8-4308-9F6B-C936FB5A92E2}" srcId="{7076BF57-2FB8-4194-AD7F-BE47F7A947C0}" destId="{40E546C5-EED6-4752-8A31-AEEA5DD5B4C3}" srcOrd="3" destOrd="0" parTransId="{BCE3FE5D-0D23-40B1-A378-F207E6BC70A4}" sibTransId="{D823D2E6-E5BF-4EB9-82EE-63C5D2D914E0}"/>
    <dgm:cxn modelId="{7F92553D-7DF4-4CC5-851A-2D74932CAC8D}" srcId="{7076BF57-2FB8-4194-AD7F-BE47F7A947C0}" destId="{7442D9B7-615D-4C32-925E-19A3227060DA}" srcOrd="4" destOrd="0" parTransId="{D68DAA27-CCC1-4026-881A-39D534A7C495}" sibTransId="{42C2CCCB-4A55-40D7-A275-CE50476F3578}"/>
    <dgm:cxn modelId="{27AF1A90-4750-460B-B0C9-7C7CB9B6F6AE}" srcId="{7076BF57-2FB8-4194-AD7F-BE47F7A947C0}" destId="{6CA54E76-2BBB-4401-ABF4-D637909EA74D}" srcOrd="0" destOrd="0" parTransId="{2CD6ED19-1493-40F6-9167-9995CFBB23BA}" sibTransId="{426D41C2-9402-4E4D-AF11-C28F981B4C43}"/>
    <dgm:cxn modelId="{ADFF3449-FC83-46FA-A346-CCB555089EF6}" srcId="{FFD42212-5059-437D-BEEB-F657561C0B8E}" destId="{6FA15949-CD00-46BB-8517-8A25DB62F3B2}" srcOrd="1" destOrd="0" parTransId="{5C63C175-B932-46AE-B18F-5C84716A847E}" sibTransId="{B70F7654-F8EF-4199-8F2D-36E18374828B}"/>
    <dgm:cxn modelId="{4F1F6406-8F95-41A9-AE2E-7B782CE54E2B}" srcId="{D575714F-55CA-41C3-9E63-6201AD877182}" destId="{E1948CDE-2EEC-4593-87D5-BE54A9337655}" srcOrd="0" destOrd="0" parTransId="{F101A646-A84D-49FA-ACB1-6FC594961DE1}" sibTransId="{C4A45060-4E03-4C8D-BBC4-4B9C1EDDA4A7}"/>
    <dgm:cxn modelId="{4AADA552-2785-4845-8162-077912FA692D}" type="presParOf" srcId="{91CDD5C0-6B88-4D17-A632-577B970C5C7B}" destId="{52EDAA6C-E680-4766-8EF9-3796D4CA0029}" srcOrd="0" destOrd="0" presId="urn:microsoft.com/office/officeart/2005/8/layout/vList5"/>
    <dgm:cxn modelId="{683D9307-1FDE-4465-AA5E-75E9B18DABE8}" type="presParOf" srcId="{52EDAA6C-E680-4766-8EF9-3796D4CA0029}" destId="{896583FD-B573-40FD-BF1B-A12BE740637C}" srcOrd="0" destOrd="0" presId="urn:microsoft.com/office/officeart/2005/8/layout/vList5"/>
    <dgm:cxn modelId="{42AA3189-697C-4140-B476-03A5645F0D79}" type="presParOf" srcId="{52EDAA6C-E680-4766-8EF9-3796D4CA0029}" destId="{A5F2059B-2692-4BF3-BF7F-66C63BB9D5C5}" srcOrd="1" destOrd="0" presId="urn:microsoft.com/office/officeart/2005/8/layout/vList5"/>
    <dgm:cxn modelId="{9253BB4C-191B-4C82-9B64-0EB05A7A0F0D}" type="presParOf" srcId="{91CDD5C0-6B88-4D17-A632-577B970C5C7B}" destId="{9BA14424-2F09-433F-AB43-48D6A655D48C}" srcOrd="1" destOrd="0" presId="urn:microsoft.com/office/officeart/2005/8/layout/vList5"/>
    <dgm:cxn modelId="{EA5EF218-AD19-4EF2-8EBA-3388C908C814}" type="presParOf" srcId="{91CDD5C0-6B88-4D17-A632-577B970C5C7B}" destId="{19D8FFDE-0AE1-4A31-A3E9-76DE706B004F}" srcOrd="2" destOrd="0" presId="urn:microsoft.com/office/officeart/2005/8/layout/vList5"/>
    <dgm:cxn modelId="{46A3BE1F-7ED4-4BA3-818E-7F579F2D9FB8}" type="presParOf" srcId="{19D8FFDE-0AE1-4A31-A3E9-76DE706B004F}" destId="{F7A2263B-8251-4A16-A80E-FBA159807706}" srcOrd="0" destOrd="0" presId="urn:microsoft.com/office/officeart/2005/8/layout/vList5"/>
    <dgm:cxn modelId="{4E2CD901-3E8B-4400-BED6-2EFD3C6F341B}" type="presParOf" srcId="{19D8FFDE-0AE1-4A31-A3E9-76DE706B004F}" destId="{6C284D20-1AF2-4C49-A88D-4E8A55B5398A}" srcOrd="1" destOrd="0" presId="urn:microsoft.com/office/officeart/2005/8/layout/vList5"/>
    <dgm:cxn modelId="{B02CF1F8-3656-4F80-AF56-E0E0A792D557}" type="presParOf" srcId="{91CDD5C0-6B88-4D17-A632-577B970C5C7B}" destId="{4061827F-9338-4569-B00C-69C1B9BA7866}" srcOrd="3" destOrd="0" presId="urn:microsoft.com/office/officeart/2005/8/layout/vList5"/>
    <dgm:cxn modelId="{C68A39D8-1D8F-420D-8B29-AEFD6D0D2010}" type="presParOf" srcId="{91CDD5C0-6B88-4D17-A632-577B970C5C7B}" destId="{086D47D6-B60A-49FD-869C-4A5B71F8C287}" srcOrd="4" destOrd="0" presId="urn:microsoft.com/office/officeart/2005/8/layout/vList5"/>
    <dgm:cxn modelId="{C2F783E7-0D5D-48BC-8962-4C935EBF1AFB}" type="presParOf" srcId="{086D47D6-B60A-49FD-869C-4A5B71F8C287}" destId="{6B27742F-15CE-4A44-B005-A715F739417D}" srcOrd="0" destOrd="0" presId="urn:microsoft.com/office/officeart/2005/8/layout/vList5"/>
    <dgm:cxn modelId="{844C6156-F864-453B-BEFA-C939FA595FA1}" type="presParOf" srcId="{086D47D6-B60A-49FD-869C-4A5B71F8C287}" destId="{6B11575F-16D6-4767-A3E0-6F7B7235F506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9E6376-7C4D-4C8C-8446-8747968602A4}" type="doc">
      <dgm:prSet loTypeId="urn:microsoft.com/office/officeart/2005/8/layout/vList5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81F7546-8167-44E0-BC90-B36DDE8B7D50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Участники: 4 педагога ДОУ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04A49C3-A611-478E-8A32-317DED134B2F}" type="parTrans" cxnId="{4F6EEEB3-E5D2-4618-A741-01AFEF3D87C9}">
      <dgm:prSet/>
      <dgm:spPr/>
      <dgm:t>
        <a:bodyPr/>
        <a:lstStyle/>
        <a:p>
          <a:endParaRPr lang="ru-RU"/>
        </a:p>
      </dgm:t>
    </dgm:pt>
    <dgm:pt modelId="{7B55C17E-B774-45FA-94F2-5E794595D4A3}" type="sibTrans" cxnId="{4F6EEEB3-E5D2-4618-A741-01AFEF3D87C9}">
      <dgm:prSet/>
      <dgm:spPr/>
      <dgm:t>
        <a:bodyPr/>
        <a:lstStyle/>
        <a:p>
          <a:endParaRPr lang="ru-RU"/>
        </a:p>
      </dgm:t>
    </dgm:pt>
    <dgm:pt modelId="{083EEF41-94E9-4018-A0FD-C0B4064FB596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«Кружок качества по художественно – эстетическому направлению»</a:t>
          </a:r>
          <a:endParaRPr lang="ru-RU" sz="20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77CFF49-A361-4F00-B86B-59881BA24ABB}" type="parTrans" cxnId="{90532538-B9B6-4955-B138-76984F78A685}">
      <dgm:prSet/>
      <dgm:spPr/>
      <dgm:t>
        <a:bodyPr/>
        <a:lstStyle/>
        <a:p>
          <a:endParaRPr lang="ru-RU"/>
        </a:p>
      </dgm:t>
    </dgm:pt>
    <dgm:pt modelId="{34EB85D4-438D-40DD-A54C-FBA7EF5B73FB}" type="sibTrans" cxnId="{90532538-B9B6-4955-B138-76984F78A685}">
      <dgm:prSet/>
      <dgm:spPr/>
      <dgm:t>
        <a:bodyPr/>
        <a:lstStyle/>
        <a:p>
          <a:endParaRPr lang="ru-RU"/>
        </a:p>
      </dgm:t>
    </dgm:pt>
    <dgm:pt modelId="{DA14AB8D-5FC5-4823-AD84-4469CCF2191C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Руководитель: педагог ДО по ИЗО, Смирнова Л.А. и муз. руководитель, Ильина Г.В.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E48B0DB-4D86-4BA3-804E-2E985F31556E}" type="parTrans" cxnId="{CECBA8FD-7CED-4C01-A57A-41C155D9BD3B}">
      <dgm:prSet/>
      <dgm:spPr/>
      <dgm:t>
        <a:bodyPr/>
        <a:lstStyle/>
        <a:p>
          <a:endParaRPr lang="ru-RU"/>
        </a:p>
      </dgm:t>
    </dgm:pt>
    <dgm:pt modelId="{FF0D32B4-4B5B-4608-8901-B27E58CFBA03}" type="sibTrans" cxnId="{CECBA8FD-7CED-4C01-A57A-41C155D9BD3B}">
      <dgm:prSet/>
      <dgm:spPr/>
      <dgm:t>
        <a:bodyPr/>
        <a:lstStyle/>
        <a:p>
          <a:endParaRPr lang="ru-RU"/>
        </a:p>
      </dgm:t>
    </dgm:pt>
    <dgm:pt modelId="{980AE6B9-4ADF-43D3-A4E4-F3CFA9A15796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Участники: 3 педагога ДОУ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75D5324-6D47-4F37-84D5-BFC0A747A476}" type="parTrans" cxnId="{3E551994-F1A1-4278-9599-9647CCF19058}">
      <dgm:prSet/>
      <dgm:spPr/>
      <dgm:t>
        <a:bodyPr/>
        <a:lstStyle/>
        <a:p>
          <a:endParaRPr lang="ru-RU"/>
        </a:p>
      </dgm:t>
    </dgm:pt>
    <dgm:pt modelId="{5FD3FE45-FCDB-4F2D-B393-28CCBF9DCDED}" type="sibTrans" cxnId="{3E551994-F1A1-4278-9599-9647CCF19058}">
      <dgm:prSet/>
      <dgm:spPr/>
      <dgm:t>
        <a:bodyPr/>
        <a:lstStyle/>
        <a:p>
          <a:endParaRPr lang="ru-RU"/>
        </a:p>
      </dgm:t>
    </dgm:pt>
    <dgm:pt modelId="{377F2F47-FBDD-459C-9CF6-060858CF7A19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«Кружок качества по интеллектуальному направлению»</a:t>
          </a:r>
          <a:endParaRPr lang="ru-RU" sz="20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AA9EAB-750E-40EA-882C-AA00295C3C4D}" type="parTrans" cxnId="{5FCA0505-0C71-46AC-86DA-149785AFD029}">
      <dgm:prSet/>
      <dgm:spPr/>
      <dgm:t>
        <a:bodyPr/>
        <a:lstStyle/>
        <a:p>
          <a:endParaRPr lang="ru-RU"/>
        </a:p>
      </dgm:t>
    </dgm:pt>
    <dgm:pt modelId="{B3A4BD08-5DF9-4997-8145-25C163A334DC}" type="sibTrans" cxnId="{5FCA0505-0C71-46AC-86DA-149785AFD029}">
      <dgm:prSet/>
      <dgm:spPr/>
      <dgm:t>
        <a:bodyPr/>
        <a:lstStyle/>
        <a:p>
          <a:endParaRPr lang="ru-RU"/>
        </a:p>
      </dgm:t>
    </dgm:pt>
    <dgm:pt modelId="{64DA27C4-F555-40D1-9D3B-74883C73A5B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Руководитель: старший воспитатель, Сорокина О.Н.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E225E1E-2179-4E0A-A7EC-EC3985478F48}" type="parTrans" cxnId="{BDB84EB0-9D3F-4DB0-80EE-51E7456C760A}">
      <dgm:prSet/>
      <dgm:spPr/>
      <dgm:t>
        <a:bodyPr/>
        <a:lstStyle/>
        <a:p>
          <a:endParaRPr lang="ru-RU"/>
        </a:p>
      </dgm:t>
    </dgm:pt>
    <dgm:pt modelId="{DA26D040-BD66-40D2-AA7A-09F2D5BD63B8}" type="sibTrans" cxnId="{BDB84EB0-9D3F-4DB0-80EE-51E7456C760A}">
      <dgm:prSet/>
      <dgm:spPr/>
      <dgm:t>
        <a:bodyPr/>
        <a:lstStyle/>
        <a:p>
          <a:endParaRPr lang="ru-RU"/>
        </a:p>
      </dgm:t>
    </dgm:pt>
    <dgm:pt modelId="{EE7E3C27-BC00-4884-96EA-E3004DDB81A0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Участники: 4 педагога ДОУ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826CF8E0-9994-4366-8C77-1B3B96260A03}" type="parTrans" cxnId="{ACF05AA6-D5B2-46D7-B07E-CAF7C4F2CE9E}">
      <dgm:prSet/>
      <dgm:spPr/>
      <dgm:t>
        <a:bodyPr/>
        <a:lstStyle/>
        <a:p>
          <a:endParaRPr lang="ru-RU"/>
        </a:p>
      </dgm:t>
    </dgm:pt>
    <dgm:pt modelId="{D38C636C-8C09-43FF-B328-C66ECF6A6A70}" type="sibTrans" cxnId="{ACF05AA6-D5B2-46D7-B07E-CAF7C4F2CE9E}">
      <dgm:prSet/>
      <dgm:spPr/>
      <dgm:t>
        <a:bodyPr/>
        <a:lstStyle/>
        <a:p>
          <a:endParaRPr lang="ru-RU"/>
        </a:p>
      </dgm:t>
    </dgm:pt>
    <dgm:pt modelId="{BE4FCABD-16E9-4DE9-B575-3B806AA06F1E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Руководитель: инструктор по ФК, Кручинина Е.П.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C3397E6-5205-4605-973F-9D0AC4BE8A58}" type="sibTrans" cxnId="{3A04DA8A-1EAB-4E42-B3EB-A34E9B4503A0}">
      <dgm:prSet/>
      <dgm:spPr/>
      <dgm:t>
        <a:bodyPr/>
        <a:lstStyle/>
        <a:p>
          <a:endParaRPr lang="ru-RU"/>
        </a:p>
      </dgm:t>
    </dgm:pt>
    <dgm:pt modelId="{D1455AAF-8303-4D53-98F8-7B16AE9A0510}" type="parTrans" cxnId="{3A04DA8A-1EAB-4E42-B3EB-A34E9B4503A0}">
      <dgm:prSet/>
      <dgm:spPr/>
      <dgm:t>
        <a:bodyPr/>
        <a:lstStyle/>
        <a:p>
          <a:endParaRPr lang="ru-RU"/>
        </a:p>
      </dgm:t>
    </dgm:pt>
    <dgm:pt modelId="{61241C65-1A35-4FF5-AE51-93C88CB9E587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 sz="1600" dirty="0" smtClean="0">
            <a:latin typeface="Times New Roman" pitchFamily="18" charset="0"/>
            <a:cs typeface="Times New Roman" pitchFamily="18" charset="0"/>
          </a:endParaRPr>
        </a:p>
        <a:p>
          <a:endParaRPr lang="ru-RU" sz="16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«Кружок качества по оздоровительному направлению»</a:t>
          </a:r>
        </a:p>
        <a:p>
          <a:r>
            <a:rPr lang="ru-RU" sz="5000" dirty="0" smtClean="0"/>
            <a:t> </a:t>
          </a:r>
          <a:endParaRPr lang="ru-RU" sz="5000" dirty="0"/>
        </a:p>
      </dgm:t>
    </dgm:pt>
    <dgm:pt modelId="{CE5E0717-8C90-4341-9A23-F2621DED9CD7}" type="sibTrans" cxnId="{913C3863-FAAD-4413-A554-D33D50F4658B}">
      <dgm:prSet/>
      <dgm:spPr/>
      <dgm:t>
        <a:bodyPr/>
        <a:lstStyle/>
        <a:p>
          <a:endParaRPr lang="ru-RU"/>
        </a:p>
      </dgm:t>
    </dgm:pt>
    <dgm:pt modelId="{BFBA2E57-8F0D-45CF-A13A-DEEA280D23B5}" type="parTrans" cxnId="{913C3863-FAAD-4413-A554-D33D50F4658B}">
      <dgm:prSet/>
      <dgm:spPr/>
      <dgm:t>
        <a:bodyPr/>
        <a:lstStyle/>
        <a:p>
          <a:endParaRPr lang="ru-RU"/>
        </a:p>
      </dgm:t>
    </dgm:pt>
    <dgm:pt modelId="{195BEF91-FDF6-48EF-9733-AC17191792ED}" type="pres">
      <dgm:prSet presAssocID="{BB9E6376-7C4D-4C8C-8446-8747968602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0919F2-EB28-4BEC-B118-D14708D2FEC1}" type="pres">
      <dgm:prSet presAssocID="{61241C65-1A35-4FF5-AE51-93C88CB9E587}" presName="linNode" presStyleCnt="0"/>
      <dgm:spPr/>
    </dgm:pt>
    <dgm:pt modelId="{65A02A40-D8DA-4DDA-AC64-FC25EAEEECC8}" type="pres">
      <dgm:prSet presAssocID="{61241C65-1A35-4FF5-AE51-93C88CB9E587}" presName="parentText" presStyleLbl="node1" presStyleIdx="0" presStyleCnt="3" custScaleX="1644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C0A28-54DF-436C-97D7-2BE765FF60DC}" type="pres">
      <dgm:prSet presAssocID="{61241C65-1A35-4FF5-AE51-93C88CB9E58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CACEE3-5146-4865-A3BC-96B776462648}" type="pres">
      <dgm:prSet presAssocID="{CE5E0717-8C90-4341-9A23-F2621DED9CD7}" presName="sp" presStyleCnt="0"/>
      <dgm:spPr/>
    </dgm:pt>
    <dgm:pt modelId="{DBF9A808-2FD6-4BD2-A4F4-C5827CCE9F3F}" type="pres">
      <dgm:prSet presAssocID="{083EEF41-94E9-4018-A0FD-C0B4064FB596}" presName="linNode" presStyleCnt="0"/>
      <dgm:spPr/>
    </dgm:pt>
    <dgm:pt modelId="{EDA3D8E8-48B6-44D6-93E6-AE0ECC648B48}" type="pres">
      <dgm:prSet presAssocID="{083EEF41-94E9-4018-A0FD-C0B4064FB596}" presName="parentText" presStyleLbl="node1" presStyleIdx="1" presStyleCnt="3" custScaleX="1644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B6E2D6-2773-4F03-9AE5-119FE1F1817D}" type="pres">
      <dgm:prSet presAssocID="{083EEF41-94E9-4018-A0FD-C0B4064FB596}" presName="descendantText" presStyleLbl="alignAccFollowNode1" presStyleIdx="1" presStyleCnt="3" custScaleY="102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B64867-CBF6-4B54-A096-A51D0F968D3E}" type="pres">
      <dgm:prSet presAssocID="{34EB85D4-438D-40DD-A54C-FBA7EF5B73FB}" presName="sp" presStyleCnt="0"/>
      <dgm:spPr/>
    </dgm:pt>
    <dgm:pt modelId="{F2530809-912A-45B2-A1CE-5A7CBDFF0685}" type="pres">
      <dgm:prSet presAssocID="{377F2F47-FBDD-459C-9CF6-060858CF7A19}" presName="linNode" presStyleCnt="0"/>
      <dgm:spPr/>
    </dgm:pt>
    <dgm:pt modelId="{4E6DAECC-7CE1-48F6-8C42-9CAC6B67F016}" type="pres">
      <dgm:prSet presAssocID="{377F2F47-FBDD-459C-9CF6-060858CF7A19}" presName="parentText" presStyleLbl="node1" presStyleIdx="2" presStyleCnt="3" custScaleX="1664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E8CD6-F499-4AAC-937B-7865D911E048}" type="pres">
      <dgm:prSet presAssocID="{377F2F47-FBDD-459C-9CF6-060858CF7A1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3C3863-FAAD-4413-A554-D33D50F4658B}" srcId="{BB9E6376-7C4D-4C8C-8446-8747968602A4}" destId="{61241C65-1A35-4FF5-AE51-93C88CB9E587}" srcOrd="0" destOrd="0" parTransId="{BFBA2E57-8F0D-45CF-A13A-DEEA280D23B5}" sibTransId="{CE5E0717-8C90-4341-9A23-F2621DED9CD7}"/>
    <dgm:cxn modelId="{90532538-B9B6-4955-B138-76984F78A685}" srcId="{BB9E6376-7C4D-4C8C-8446-8747968602A4}" destId="{083EEF41-94E9-4018-A0FD-C0B4064FB596}" srcOrd="1" destOrd="0" parTransId="{877CFF49-A361-4F00-B86B-59881BA24ABB}" sibTransId="{34EB85D4-438D-40DD-A54C-FBA7EF5B73FB}"/>
    <dgm:cxn modelId="{5FCA0505-0C71-46AC-86DA-149785AFD029}" srcId="{BB9E6376-7C4D-4C8C-8446-8747968602A4}" destId="{377F2F47-FBDD-459C-9CF6-060858CF7A19}" srcOrd="2" destOrd="0" parTransId="{6DAA9EAB-750E-40EA-882C-AA00295C3C4D}" sibTransId="{B3A4BD08-5DF9-4997-8145-25C163A334DC}"/>
    <dgm:cxn modelId="{D22C4B41-85AF-4DF7-8A14-4FA167BA056A}" type="presOf" srcId="{C81F7546-8167-44E0-BC90-B36DDE8B7D50}" destId="{714C0A28-54DF-436C-97D7-2BE765FF60DC}" srcOrd="0" destOrd="1" presId="urn:microsoft.com/office/officeart/2005/8/layout/vList5"/>
    <dgm:cxn modelId="{F6C97CE9-3EB7-4705-8071-E3C5DACB576B}" type="presOf" srcId="{083EEF41-94E9-4018-A0FD-C0B4064FB596}" destId="{EDA3D8E8-48B6-44D6-93E6-AE0ECC648B48}" srcOrd="0" destOrd="0" presId="urn:microsoft.com/office/officeart/2005/8/layout/vList5"/>
    <dgm:cxn modelId="{3E551994-F1A1-4278-9599-9647CCF19058}" srcId="{083EEF41-94E9-4018-A0FD-C0B4064FB596}" destId="{980AE6B9-4ADF-43D3-A4E4-F3CFA9A15796}" srcOrd="1" destOrd="0" parTransId="{E75D5324-6D47-4F37-84D5-BFC0A747A476}" sibTransId="{5FD3FE45-FCDB-4F2D-B393-28CCBF9DCDED}"/>
    <dgm:cxn modelId="{26D9842E-0159-4C57-B0C9-CB337516B623}" type="presOf" srcId="{DA14AB8D-5FC5-4823-AD84-4469CCF2191C}" destId="{07B6E2D6-2773-4F03-9AE5-119FE1F1817D}" srcOrd="0" destOrd="0" presId="urn:microsoft.com/office/officeart/2005/8/layout/vList5"/>
    <dgm:cxn modelId="{ACF05AA6-D5B2-46D7-B07E-CAF7C4F2CE9E}" srcId="{377F2F47-FBDD-459C-9CF6-060858CF7A19}" destId="{EE7E3C27-BC00-4884-96EA-E3004DDB81A0}" srcOrd="1" destOrd="0" parTransId="{826CF8E0-9994-4366-8C77-1B3B96260A03}" sibTransId="{D38C636C-8C09-43FF-B328-C66ECF6A6A70}"/>
    <dgm:cxn modelId="{4507C379-6977-45B9-A439-AEF6508DBCC9}" type="presOf" srcId="{980AE6B9-4ADF-43D3-A4E4-F3CFA9A15796}" destId="{07B6E2D6-2773-4F03-9AE5-119FE1F1817D}" srcOrd="0" destOrd="1" presId="urn:microsoft.com/office/officeart/2005/8/layout/vList5"/>
    <dgm:cxn modelId="{4F6EEEB3-E5D2-4618-A741-01AFEF3D87C9}" srcId="{61241C65-1A35-4FF5-AE51-93C88CB9E587}" destId="{C81F7546-8167-44E0-BC90-B36DDE8B7D50}" srcOrd="1" destOrd="0" parTransId="{F04A49C3-A611-478E-8A32-317DED134B2F}" sibTransId="{7B55C17E-B774-45FA-94F2-5E794595D4A3}"/>
    <dgm:cxn modelId="{26DCE0B8-3D37-4194-84D2-BEB3DA187926}" type="presOf" srcId="{64DA27C4-F555-40D1-9D3B-74883C73A5BA}" destId="{AF2E8CD6-F499-4AAC-937B-7865D911E048}" srcOrd="0" destOrd="0" presId="urn:microsoft.com/office/officeart/2005/8/layout/vList5"/>
    <dgm:cxn modelId="{EDBA2E31-4D2E-4D45-848D-D8E50E7DA9A3}" type="presOf" srcId="{BB9E6376-7C4D-4C8C-8446-8747968602A4}" destId="{195BEF91-FDF6-48EF-9733-AC17191792ED}" srcOrd="0" destOrd="0" presId="urn:microsoft.com/office/officeart/2005/8/layout/vList5"/>
    <dgm:cxn modelId="{7391D12B-1622-41A9-BF95-10C361F1E15E}" type="presOf" srcId="{61241C65-1A35-4FF5-AE51-93C88CB9E587}" destId="{65A02A40-D8DA-4DDA-AC64-FC25EAEEECC8}" srcOrd="0" destOrd="0" presId="urn:microsoft.com/office/officeart/2005/8/layout/vList5"/>
    <dgm:cxn modelId="{CECBA8FD-7CED-4C01-A57A-41C155D9BD3B}" srcId="{083EEF41-94E9-4018-A0FD-C0B4064FB596}" destId="{DA14AB8D-5FC5-4823-AD84-4469CCF2191C}" srcOrd="0" destOrd="0" parTransId="{5E48B0DB-4D86-4BA3-804E-2E985F31556E}" sibTransId="{FF0D32B4-4B5B-4608-8901-B27E58CFBA03}"/>
    <dgm:cxn modelId="{60AA87E7-081B-4E0F-9145-BABE830EC046}" type="presOf" srcId="{EE7E3C27-BC00-4884-96EA-E3004DDB81A0}" destId="{AF2E8CD6-F499-4AAC-937B-7865D911E048}" srcOrd="0" destOrd="1" presId="urn:microsoft.com/office/officeart/2005/8/layout/vList5"/>
    <dgm:cxn modelId="{3C782592-153E-42EB-A2B9-490FB3FA9938}" type="presOf" srcId="{377F2F47-FBDD-459C-9CF6-060858CF7A19}" destId="{4E6DAECC-7CE1-48F6-8C42-9CAC6B67F016}" srcOrd="0" destOrd="0" presId="urn:microsoft.com/office/officeart/2005/8/layout/vList5"/>
    <dgm:cxn modelId="{BDB84EB0-9D3F-4DB0-80EE-51E7456C760A}" srcId="{377F2F47-FBDD-459C-9CF6-060858CF7A19}" destId="{64DA27C4-F555-40D1-9D3B-74883C73A5BA}" srcOrd="0" destOrd="0" parTransId="{3E225E1E-2179-4E0A-A7EC-EC3985478F48}" sibTransId="{DA26D040-BD66-40D2-AA7A-09F2D5BD63B8}"/>
    <dgm:cxn modelId="{3A04DA8A-1EAB-4E42-B3EB-A34E9B4503A0}" srcId="{61241C65-1A35-4FF5-AE51-93C88CB9E587}" destId="{BE4FCABD-16E9-4DE9-B575-3B806AA06F1E}" srcOrd="0" destOrd="0" parTransId="{D1455AAF-8303-4D53-98F8-7B16AE9A0510}" sibTransId="{FC3397E6-5205-4605-973F-9D0AC4BE8A58}"/>
    <dgm:cxn modelId="{EB4C2293-1764-48C4-ADAD-966D047305E2}" type="presOf" srcId="{BE4FCABD-16E9-4DE9-B575-3B806AA06F1E}" destId="{714C0A28-54DF-436C-97D7-2BE765FF60DC}" srcOrd="0" destOrd="0" presId="urn:microsoft.com/office/officeart/2005/8/layout/vList5"/>
    <dgm:cxn modelId="{0F8D336C-4A16-43F7-8589-F8D213E48CBA}" type="presParOf" srcId="{195BEF91-FDF6-48EF-9733-AC17191792ED}" destId="{1D0919F2-EB28-4BEC-B118-D14708D2FEC1}" srcOrd="0" destOrd="0" presId="urn:microsoft.com/office/officeart/2005/8/layout/vList5"/>
    <dgm:cxn modelId="{019F8862-FD98-459E-8123-F51558F76DDC}" type="presParOf" srcId="{1D0919F2-EB28-4BEC-B118-D14708D2FEC1}" destId="{65A02A40-D8DA-4DDA-AC64-FC25EAEEECC8}" srcOrd="0" destOrd="0" presId="urn:microsoft.com/office/officeart/2005/8/layout/vList5"/>
    <dgm:cxn modelId="{E0D543AE-C9A0-4FBA-9E1A-60C8B75A2D22}" type="presParOf" srcId="{1D0919F2-EB28-4BEC-B118-D14708D2FEC1}" destId="{714C0A28-54DF-436C-97D7-2BE765FF60DC}" srcOrd="1" destOrd="0" presId="urn:microsoft.com/office/officeart/2005/8/layout/vList5"/>
    <dgm:cxn modelId="{86B293DC-8794-4E36-9389-D2FD942D4E08}" type="presParOf" srcId="{195BEF91-FDF6-48EF-9733-AC17191792ED}" destId="{52CACEE3-5146-4865-A3BC-96B776462648}" srcOrd="1" destOrd="0" presId="urn:microsoft.com/office/officeart/2005/8/layout/vList5"/>
    <dgm:cxn modelId="{F6F63F15-BEB8-493C-A064-DF79B089AF67}" type="presParOf" srcId="{195BEF91-FDF6-48EF-9733-AC17191792ED}" destId="{DBF9A808-2FD6-4BD2-A4F4-C5827CCE9F3F}" srcOrd="2" destOrd="0" presId="urn:microsoft.com/office/officeart/2005/8/layout/vList5"/>
    <dgm:cxn modelId="{77EEA6D6-BA3F-4B83-8703-CDC2DE27F3CD}" type="presParOf" srcId="{DBF9A808-2FD6-4BD2-A4F4-C5827CCE9F3F}" destId="{EDA3D8E8-48B6-44D6-93E6-AE0ECC648B48}" srcOrd="0" destOrd="0" presId="urn:microsoft.com/office/officeart/2005/8/layout/vList5"/>
    <dgm:cxn modelId="{376A8B92-130C-4B36-BB42-CA6F2285C4FB}" type="presParOf" srcId="{DBF9A808-2FD6-4BD2-A4F4-C5827CCE9F3F}" destId="{07B6E2D6-2773-4F03-9AE5-119FE1F1817D}" srcOrd="1" destOrd="0" presId="urn:microsoft.com/office/officeart/2005/8/layout/vList5"/>
    <dgm:cxn modelId="{6B36CF2A-6EBB-4AE4-8AF7-7BE31A826888}" type="presParOf" srcId="{195BEF91-FDF6-48EF-9733-AC17191792ED}" destId="{5DB64867-CBF6-4B54-A096-A51D0F968D3E}" srcOrd="3" destOrd="0" presId="urn:microsoft.com/office/officeart/2005/8/layout/vList5"/>
    <dgm:cxn modelId="{A430BF9A-1433-4757-9942-B9AAD10CB138}" type="presParOf" srcId="{195BEF91-FDF6-48EF-9733-AC17191792ED}" destId="{F2530809-912A-45B2-A1CE-5A7CBDFF0685}" srcOrd="4" destOrd="0" presId="urn:microsoft.com/office/officeart/2005/8/layout/vList5"/>
    <dgm:cxn modelId="{786D8FF8-78FD-49FA-A1D5-0FC99010EA02}" type="presParOf" srcId="{F2530809-912A-45B2-A1CE-5A7CBDFF0685}" destId="{4E6DAECC-7CE1-48F6-8C42-9CAC6B67F016}" srcOrd="0" destOrd="0" presId="urn:microsoft.com/office/officeart/2005/8/layout/vList5"/>
    <dgm:cxn modelId="{0E38E2AF-6877-4AE0-A0CD-658532249C95}" type="presParOf" srcId="{F2530809-912A-45B2-A1CE-5A7CBDFF0685}" destId="{AF2E8CD6-F499-4AAC-937B-7865D911E048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0A2ED-5AB3-4DF8-907F-09D429D13BCE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F4D99-006C-492B-97D8-06DD0D2219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F4D99-006C-492B-97D8-06DD0D22198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357166"/>
            <a:ext cx="4714876" cy="16430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№23»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857496"/>
            <a:ext cx="6400800" cy="3143272"/>
          </a:xfrm>
        </p:spPr>
        <p:txBody>
          <a:bodyPr>
            <a:normAutofit fontScale="77500" lnSpcReduction="20000"/>
          </a:bodyPr>
          <a:lstStyle/>
          <a:p>
            <a:r>
              <a:rPr lang="ru-RU" sz="3900" b="1" i="1" dirty="0" smtClean="0">
                <a:solidFill>
                  <a:srgbClr val="993300"/>
                </a:solidFill>
              </a:rPr>
              <a:t>«Кружки качества – как форма повышения профессионального мастерства»</a:t>
            </a:r>
            <a:endParaRPr lang="ru-RU" sz="3900" b="1" i="1" dirty="0" smtClean="0">
              <a:solidFill>
                <a:srgbClr val="993300"/>
              </a:solidFill>
            </a:endParaRPr>
          </a:p>
          <a:p>
            <a:endParaRPr lang="ru-RU" b="1" dirty="0" smtClean="0"/>
          </a:p>
          <a:p>
            <a:pPr algn="l"/>
            <a:endParaRPr lang="ru-RU" b="1" dirty="0" smtClean="0"/>
          </a:p>
          <a:p>
            <a:pPr algn="l"/>
            <a:endParaRPr lang="ru-RU" b="1" dirty="0" smtClean="0"/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993300"/>
                </a:solidFill>
              </a:rPr>
              <a:t>Зам.заведующего по УВР:  </a:t>
            </a:r>
            <a:r>
              <a:rPr lang="ru-RU" b="1" dirty="0" err="1" smtClean="0">
                <a:solidFill>
                  <a:srgbClr val="993300"/>
                </a:solidFill>
              </a:rPr>
              <a:t>Замышляева</a:t>
            </a:r>
            <a:r>
              <a:rPr lang="ru-RU" b="1" dirty="0" smtClean="0">
                <a:solidFill>
                  <a:srgbClr val="993300"/>
                </a:solidFill>
              </a:rPr>
              <a:t> И.В.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г.о. Кинешма, 2015г.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7859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Кружок качества                                                   по интеллектуальному развитию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4143380"/>
            <a:ext cx="1685908" cy="19827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Admin\Desktop\на выступление\IMG_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285992"/>
            <a:ext cx="4135440" cy="2994629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5124" name="Picture 4" descr="C:\Users\Admin\Desktop\на выступление\img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429000"/>
            <a:ext cx="4607160" cy="2928958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Admin\Desktop\достижения 2014-2015\Кукушкина З.Е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098520">
            <a:off x="437642" y="1120641"/>
            <a:ext cx="1792901" cy="2467070"/>
          </a:xfrm>
          <a:prstGeom prst="rect">
            <a:avLst/>
          </a:prstGeom>
          <a:noFill/>
        </p:spPr>
      </p:pic>
      <p:pic>
        <p:nvPicPr>
          <p:cNvPr id="6150" name="Picture 6" descr="C:\Users\Admin\Desktop\достижения 2014-2015\Сорокина О.Н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41416">
            <a:off x="2449041" y="779307"/>
            <a:ext cx="1822959" cy="2506942"/>
          </a:xfrm>
          <a:prstGeom prst="rect">
            <a:avLst/>
          </a:prstGeom>
          <a:noFill/>
        </p:spPr>
      </p:pic>
      <p:pic>
        <p:nvPicPr>
          <p:cNvPr id="6152" name="Picture 8" descr="C:\Users\Admin\Desktop\все по аттестации\1 категория\грамоты Воронина\диплом воронин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9980553">
            <a:off x="1126260" y="4018033"/>
            <a:ext cx="1611388" cy="2217305"/>
          </a:xfrm>
          <a:prstGeom prst="rect">
            <a:avLst/>
          </a:prstGeom>
          <a:noFill/>
        </p:spPr>
      </p:pic>
      <p:pic>
        <p:nvPicPr>
          <p:cNvPr id="6146" name="Picture 2" descr="C:\Users\Admin\Desktop\достижения 2014-2015\Смирнова-Любовь-Анатольевн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68702">
            <a:off x="5990242" y="1384983"/>
            <a:ext cx="1685173" cy="2383705"/>
          </a:xfrm>
          <a:prstGeom prst="rect">
            <a:avLst/>
          </a:prstGeom>
          <a:noFill/>
        </p:spPr>
      </p:pic>
      <p:pic>
        <p:nvPicPr>
          <p:cNvPr id="6149" name="Picture 5" descr="C:\Users\Admin\Desktop\достижения 2014-2015\награды моя великая родина\img00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725818">
            <a:off x="4377969" y="859732"/>
            <a:ext cx="1643074" cy="2412979"/>
          </a:xfrm>
          <a:prstGeom prst="rect">
            <a:avLst/>
          </a:prstGeom>
          <a:noFill/>
        </p:spPr>
      </p:pic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2928926" y="3648204"/>
          <a:ext cx="1714512" cy="2513092"/>
        </p:xfrm>
        <a:graphic>
          <a:graphicData uri="http://schemas.openxmlformats.org/presentationml/2006/ole">
            <p:oleObj spid="_x0000_s6151" name="Acrobat Document" r:id="rId8" imgW="7557840" imgH="10695960" progId="AcroExch.Document.DC">
              <p:embed/>
            </p:oleObj>
          </a:graphicData>
        </a:graphic>
      </p:graphicFrame>
      <p:pic>
        <p:nvPicPr>
          <p:cNvPr id="6148" name="Picture 4" descr="C:\Users\Admin\Desktop\достижения 2014-2015\Егунова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961080">
            <a:off x="4722358" y="3787118"/>
            <a:ext cx="1720486" cy="2367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857232"/>
            <a:ext cx="5729270" cy="164307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Удачи 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воспитании 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детей! 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фото\фото на конкурс сад года\23\DSCN24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85794"/>
            <a:ext cx="3047776" cy="2286016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3" name="Picture 1" descr="C:\Documents and Settings\user\Рабочий стол\Выступление\вариативные формы работы\Отсканировано 06.12.2011 8-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786058"/>
            <a:ext cx="3500462" cy="2584252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171" name="Picture 3" descr="C:\Users\Admin\Desktop\DSCN6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08816" y="3429000"/>
            <a:ext cx="2878026" cy="3001099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500174"/>
            <a:ext cx="7215238" cy="40719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«Каждый человек обладает потенциалом  двигаться в естественном положительном направлении.  Каждому педагогу присущи чувство собственной ценности,  достоинства и способность направлять свою жизнь  и двигаться в направлении  </a:t>
            </a:r>
            <a:r>
              <a:rPr lang="ru-RU" sz="31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самоактуализации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личностного и профессионального </a:t>
            </a:r>
            <a:b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роста.»</a:t>
            </a:r>
            <a:b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В.Э. </a:t>
            </a:r>
            <a:r>
              <a:rPr lang="ru-RU" sz="31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Пахальян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28" y="2714620"/>
            <a:ext cx="2590008" cy="142876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69% педагогов     имеют высшее образование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071546"/>
            <a:ext cx="7554168" cy="15001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Кадровый состав педагогов  МАДОУ «ЦРР – детский сад №23»</a:t>
            </a:r>
            <a:endParaRPr lang="ru-RU" sz="32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2714620"/>
            <a:ext cx="2518570" cy="135732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88% педагогов педагогический стаж  более 10 лет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57554" y="4572008"/>
            <a:ext cx="2643206" cy="150019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69 % педагогов имеют 1 и высшую квалификационную категорию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692696"/>
            <a:ext cx="7715304" cy="187904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педагогов 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«ЦРР – детский сад №23»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98884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43608" y="1772816"/>
          <a:ext cx="5688632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 – ярмарка педагогических идей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«Вторая жизнь коробки»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стимулировать педагогов к творчеству и   самообразованию.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профессионально-личностный рост педагогов, установились и расширились деловые и творческие контакты с коллегами, копилка каждого воспитателя пополнилась новыми дидактическими пособиями и элементами развивающей и окружающей среды.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Admin\Desktop\на выступление\img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429000"/>
            <a:ext cx="4577145" cy="2928958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7" name="Picture 3" descr="C:\Users\Admin\Desktop\на выступление\SAM_07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943116"/>
            <a:ext cx="2928958" cy="2196719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 молодого педагога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281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 начинающим педагогам в адаптации  и повышении их профессиональной компетентности. 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на выступление\DSC006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929066"/>
            <a:ext cx="3855028" cy="2500330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2051" name="Picture 3" descr="C:\Users\Admin\Desktop\на выступление\20121206_1116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2357430"/>
            <a:ext cx="2725183" cy="2898382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2052" name="Picture 4" descr="C:\Users\Admin\Desktop\на выступление\SAM_1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3897172"/>
            <a:ext cx="3143823" cy="2474837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Кружки качества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7544" y="1556792"/>
          <a:ext cx="640871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Кружок качества                                                   по оздоровительному направлению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dmin\Desktop\на выступление\IMG_28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000247"/>
            <a:ext cx="3786214" cy="2839752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3074" name="Picture 2" descr="C:\Users\Admin\Desktop\на выступление\IMG_28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517862"/>
            <a:ext cx="4221794" cy="2625781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Admin\Desktop\на выступление\100_1411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143380"/>
            <a:ext cx="3040109" cy="2183165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8588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Кружок качества                                                   по художественно-эстетическому направлению</a:t>
            </a:r>
            <a:endParaRPr lang="ru-RU" sz="3600" dirty="0"/>
          </a:p>
        </p:txBody>
      </p:sp>
      <p:pic>
        <p:nvPicPr>
          <p:cNvPr id="4100" name="Picture 4" descr="C:\Users\Admin\Desktop\на выступление\SAM_27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3857628"/>
            <a:ext cx="3429024" cy="2571768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1"/>
            <a:ext cx="614338" cy="7572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dmin\Desktop\на выступление\DSC006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2214554"/>
            <a:ext cx="3541506" cy="2357454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258</Words>
  <Application>Microsoft Office PowerPoint</Application>
  <PresentationFormat>Экран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Acrobat Document</vt:lpstr>
      <vt:lpstr>Муниципальное автономное дошкольное  образовательное учреждение «Центр развития ребенка – детский сад №23»</vt:lpstr>
      <vt:lpstr>         «Каждый человек обладает потенциалом  двигаться в естественном положительном направлении.  Каждому педагогу присущи чувство собственной ценности,  достоинства и способность направлять свою жизнь  и двигаться в направлении  самоактуализации, личностного и профессионального  роста.»                                  В.Э. Пахальян. </vt:lpstr>
      <vt:lpstr>Кадровый состав педагогов  МАДОУ «ЦРР – детский сад №23»</vt:lpstr>
      <vt:lpstr>Методическое сопровождение педагогов  МАДОУ «ЦРР – детский сад №23» </vt:lpstr>
      <vt:lpstr>Выставка – ярмарка педагогических идей «Вторая жизнь коробки»</vt:lpstr>
      <vt:lpstr>Школа молодого педагога</vt:lpstr>
      <vt:lpstr>Кружки качества</vt:lpstr>
      <vt:lpstr>Кружок качества                                                   по оздоровительному направлению</vt:lpstr>
      <vt:lpstr>Кружок качества                                                   по художественно-эстетическому направлению</vt:lpstr>
      <vt:lpstr> Кружок качества                                                   по интеллектуальному развитию</vt:lpstr>
      <vt:lpstr>Слайд 11</vt:lpstr>
      <vt:lpstr>Удачи  в воспитании    детей!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«Центр развития ребенка – детский сад №23»</dc:title>
  <dc:creator>Admin</dc:creator>
  <cp:lastModifiedBy>Андрей</cp:lastModifiedBy>
  <cp:revision>55</cp:revision>
  <dcterms:created xsi:type="dcterms:W3CDTF">2015-09-18T08:02:43Z</dcterms:created>
  <dcterms:modified xsi:type="dcterms:W3CDTF">2018-07-07T17:14:36Z</dcterms:modified>
</cp:coreProperties>
</file>