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ACB2EF-F7C7-474F-B8B0-19FC2A690CF1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2064EB-7834-4C20-B011-42E34B6588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Чулпан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8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667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Чулпан\Desktop\0005-005-Gorod-geometricheskikh-fig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841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Чулпан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08104" y="20268"/>
            <a:ext cx="1433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или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6483" y="1124744"/>
            <a:ext cx="4246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Город Цифр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8382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Чулпан\Desktop\tri_medvedja-ris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21376" y="5934670"/>
            <a:ext cx="6901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anose="020B0806030902050204" pitchFamily="34" charset="0"/>
              </a:rPr>
              <a:t>Сказка «Три медведя»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86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Чулпан\Desktop\ruk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777142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Чулпан\Desktop\ktrcby71_13668951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52936"/>
            <a:ext cx="554461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516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</TotalTime>
  <Words>8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Чулпан</dc:creator>
  <cp:lastModifiedBy>Чулпан</cp:lastModifiedBy>
  <cp:revision>2</cp:revision>
  <dcterms:created xsi:type="dcterms:W3CDTF">2017-12-03T16:14:38Z</dcterms:created>
  <dcterms:modified xsi:type="dcterms:W3CDTF">2017-12-03T16:31:13Z</dcterms:modified>
</cp:coreProperties>
</file>