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00" r:id="rId3"/>
    <p:sldId id="260" r:id="rId4"/>
    <p:sldId id="261" r:id="rId5"/>
    <p:sldId id="299" r:id="rId6"/>
    <p:sldId id="29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8" autoAdjust="0"/>
    <p:restoredTop sz="88889" autoAdjust="0"/>
  </p:normalViewPr>
  <p:slideViewPr>
    <p:cSldViewPr>
      <p:cViewPr varScale="1">
        <p:scale>
          <a:sx n="86" d="100"/>
          <a:sy n="86" d="100"/>
        </p:scale>
        <p:origin x="-13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0448B4-1524-4A68-B0B9-D3863B9E4EA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24E95B-18C5-4AA2-B7B5-C1200F9B073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Пропаганду идей охраны природы, экологии и устойчивого развития.</a:t>
          </a:r>
          <a:endParaRPr lang="ru-RU" sz="2000" dirty="0">
            <a:solidFill>
              <a:schemeClr val="tx1"/>
            </a:solidFill>
          </a:endParaRPr>
        </a:p>
      </dgm:t>
    </dgm:pt>
    <dgm:pt modelId="{AFCD2C28-71C4-4D1F-9507-52A3A529FA00}" type="parTrans" cxnId="{CAD3821E-C2F9-4499-8E95-1B6523706B1C}">
      <dgm:prSet/>
      <dgm:spPr/>
      <dgm:t>
        <a:bodyPr/>
        <a:lstStyle/>
        <a:p>
          <a:endParaRPr lang="ru-RU"/>
        </a:p>
      </dgm:t>
    </dgm:pt>
    <dgm:pt modelId="{A521A379-CDDD-4570-8B0B-C8943ED6B320}" type="sibTrans" cxnId="{CAD3821E-C2F9-4499-8E95-1B6523706B1C}">
      <dgm:prSet/>
      <dgm:spPr/>
      <dgm:t>
        <a:bodyPr/>
        <a:lstStyle/>
        <a:p>
          <a:endParaRPr lang="ru-RU"/>
        </a:p>
      </dgm:t>
    </dgm:pt>
    <dgm:pt modelId="{9CD4FF0B-702C-46B9-A5BB-DEB1B9780D8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Практические дела по благоустройству и защите окружающей среды от загрязнений, разрушений.</a:t>
          </a:r>
          <a:endParaRPr lang="ru-RU" sz="2000" dirty="0">
            <a:solidFill>
              <a:schemeClr val="tx1"/>
            </a:solidFill>
          </a:endParaRPr>
        </a:p>
      </dgm:t>
    </dgm:pt>
    <dgm:pt modelId="{312D17BF-A6E6-4F90-A460-EB225A602BE7}" type="parTrans" cxnId="{21336845-8B17-4C5C-B83D-F8146F0B649D}">
      <dgm:prSet/>
      <dgm:spPr/>
      <dgm:t>
        <a:bodyPr/>
        <a:lstStyle/>
        <a:p>
          <a:endParaRPr lang="ru-RU"/>
        </a:p>
      </dgm:t>
    </dgm:pt>
    <dgm:pt modelId="{171E96E5-1729-4E08-8A14-AAA1C701F39A}" type="sibTrans" cxnId="{21336845-8B17-4C5C-B83D-F8146F0B649D}">
      <dgm:prSet/>
      <dgm:spPr/>
      <dgm:t>
        <a:bodyPr/>
        <a:lstStyle/>
        <a:p>
          <a:endParaRPr lang="ru-RU"/>
        </a:p>
      </dgm:t>
    </dgm:pt>
    <dgm:pt modelId="{9398072F-2F8D-4F15-9E44-51406D35434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Формирование здорового образа жизни как условие устойчивого развития.</a:t>
          </a:r>
          <a:endParaRPr lang="ru-RU" sz="2000" dirty="0">
            <a:solidFill>
              <a:schemeClr val="tx1"/>
            </a:solidFill>
          </a:endParaRPr>
        </a:p>
      </dgm:t>
    </dgm:pt>
    <dgm:pt modelId="{D3138AB6-B9D9-42B3-B403-94CCF1F49260}" type="parTrans" cxnId="{1D1C5CFA-47AD-4B36-8602-90732736EB80}">
      <dgm:prSet/>
      <dgm:spPr/>
      <dgm:t>
        <a:bodyPr/>
        <a:lstStyle/>
        <a:p>
          <a:endParaRPr lang="ru-RU"/>
        </a:p>
      </dgm:t>
    </dgm:pt>
    <dgm:pt modelId="{FDA7AF9A-59CB-499A-9017-F1764B1AADE0}" type="sibTrans" cxnId="{1D1C5CFA-47AD-4B36-8602-90732736EB80}">
      <dgm:prSet/>
      <dgm:spPr/>
      <dgm:t>
        <a:bodyPr/>
        <a:lstStyle/>
        <a:p>
          <a:endParaRPr lang="ru-RU"/>
        </a:p>
      </dgm:t>
    </dgm:pt>
    <dgm:pt modelId="{0AEE47DF-FED4-4994-91A9-71CF098B4785}" type="pres">
      <dgm:prSet presAssocID="{C90448B4-1524-4A68-B0B9-D3863B9E4EA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FB2EFB-1F0E-428F-A051-D59D848442D5}" type="pres">
      <dgm:prSet presAssocID="{6624E95B-18C5-4AA2-B7B5-C1200F9B0733}" presName="parentLin" presStyleCnt="0"/>
      <dgm:spPr/>
    </dgm:pt>
    <dgm:pt modelId="{01608A9B-C227-4C98-88A8-3B1E4B98B0C6}" type="pres">
      <dgm:prSet presAssocID="{6624E95B-18C5-4AA2-B7B5-C1200F9B073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095CE3-E683-4D81-9D2C-7190D3F38BAA}" type="pres">
      <dgm:prSet presAssocID="{6624E95B-18C5-4AA2-B7B5-C1200F9B073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4E297-0610-435D-9966-C6A2BE380294}" type="pres">
      <dgm:prSet presAssocID="{6624E95B-18C5-4AA2-B7B5-C1200F9B0733}" presName="negativeSpace" presStyleCnt="0"/>
      <dgm:spPr/>
    </dgm:pt>
    <dgm:pt modelId="{40A56C18-F774-4420-8851-285E04C274AD}" type="pres">
      <dgm:prSet presAssocID="{6624E95B-18C5-4AA2-B7B5-C1200F9B0733}" presName="childText" presStyleLbl="conFgAcc1" presStyleIdx="0" presStyleCnt="3">
        <dgm:presLayoutVars>
          <dgm:bulletEnabled val="1"/>
        </dgm:presLayoutVars>
      </dgm:prSet>
      <dgm:spPr/>
    </dgm:pt>
    <dgm:pt modelId="{C455D356-EDD1-4114-A24B-630C15C97FF9}" type="pres">
      <dgm:prSet presAssocID="{A521A379-CDDD-4570-8B0B-C8943ED6B320}" presName="spaceBetweenRectangles" presStyleCnt="0"/>
      <dgm:spPr/>
    </dgm:pt>
    <dgm:pt modelId="{B930FEEE-A969-4A8A-A776-3C431DA5419E}" type="pres">
      <dgm:prSet presAssocID="{9CD4FF0B-702C-46B9-A5BB-DEB1B9780D85}" presName="parentLin" presStyleCnt="0"/>
      <dgm:spPr/>
    </dgm:pt>
    <dgm:pt modelId="{37FB48CE-3CF1-4FF0-B077-1059FE3099B1}" type="pres">
      <dgm:prSet presAssocID="{9CD4FF0B-702C-46B9-A5BB-DEB1B9780D8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6D7923-EB19-4C73-B13B-62EBBDE37294}" type="pres">
      <dgm:prSet presAssocID="{9CD4FF0B-702C-46B9-A5BB-DEB1B9780D8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DDF87-7D70-41A6-9B8F-9A7171E1F7EA}" type="pres">
      <dgm:prSet presAssocID="{9CD4FF0B-702C-46B9-A5BB-DEB1B9780D85}" presName="negativeSpace" presStyleCnt="0"/>
      <dgm:spPr/>
    </dgm:pt>
    <dgm:pt modelId="{51C4FEC6-44A9-43E4-A07B-6D5B7D7382F6}" type="pres">
      <dgm:prSet presAssocID="{9CD4FF0B-702C-46B9-A5BB-DEB1B9780D85}" presName="childText" presStyleLbl="conFgAcc1" presStyleIdx="1" presStyleCnt="3">
        <dgm:presLayoutVars>
          <dgm:bulletEnabled val="1"/>
        </dgm:presLayoutVars>
      </dgm:prSet>
      <dgm:spPr/>
    </dgm:pt>
    <dgm:pt modelId="{8C81246B-7F01-49DF-9E40-26975637FFDF}" type="pres">
      <dgm:prSet presAssocID="{171E96E5-1729-4E08-8A14-AAA1C701F39A}" presName="spaceBetweenRectangles" presStyleCnt="0"/>
      <dgm:spPr/>
    </dgm:pt>
    <dgm:pt modelId="{E044653E-CEE5-4432-B5D7-221D1190EB87}" type="pres">
      <dgm:prSet presAssocID="{9398072F-2F8D-4F15-9E44-51406D35434B}" presName="parentLin" presStyleCnt="0"/>
      <dgm:spPr/>
    </dgm:pt>
    <dgm:pt modelId="{492092FC-FF40-463C-AFEE-296CEFCCF054}" type="pres">
      <dgm:prSet presAssocID="{9398072F-2F8D-4F15-9E44-51406D35434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B593B82-EB4A-41C2-85F3-88001F02CF1B}" type="pres">
      <dgm:prSet presAssocID="{9398072F-2F8D-4F15-9E44-51406D35434B}" presName="parentText" presStyleLbl="node1" presStyleIdx="2" presStyleCnt="3" custLinFactNeighborX="18123" custLinFactNeighborY="-11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988D0-0CE2-41DE-B9B2-5C015BFD9611}" type="pres">
      <dgm:prSet presAssocID="{9398072F-2F8D-4F15-9E44-51406D35434B}" presName="negativeSpace" presStyleCnt="0"/>
      <dgm:spPr/>
    </dgm:pt>
    <dgm:pt modelId="{052117FC-4A31-41C8-AB54-7174EFB02A4C}" type="pres">
      <dgm:prSet presAssocID="{9398072F-2F8D-4F15-9E44-51406D3543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56ED7FE-84AE-45F7-BD99-A26AA3F46995}" type="presOf" srcId="{6624E95B-18C5-4AA2-B7B5-C1200F9B0733}" destId="{01608A9B-C227-4C98-88A8-3B1E4B98B0C6}" srcOrd="0" destOrd="0" presId="urn:microsoft.com/office/officeart/2005/8/layout/list1"/>
    <dgm:cxn modelId="{1D431D35-4EE0-4C93-AA49-4BFC99D95DD8}" type="presOf" srcId="{6624E95B-18C5-4AA2-B7B5-C1200F9B0733}" destId="{2D095CE3-E683-4D81-9D2C-7190D3F38BAA}" srcOrd="1" destOrd="0" presId="urn:microsoft.com/office/officeart/2005/8/layout/list1"/>
    <dgm:cxn modelId="{9D4E6484-EB7E-4B74-A7BB-5FBB7E981EEA}" type="presOf" srcId="{C90448B4-1524-4A68-B0B9-D3863B9E4EAA}" destId="{0AEE47DF-FED4-4994-91A9-71CF098B4785}" srcOrd="0" destOrd="0" presId="urn:microsoft.com/office/officeart/2005/8/layout/list1"/>
    <dgm:cxn modelId="{1D1C5CFA-47AD-4B36-8602-90732736EB80}" srcId="{C90448B4-1524-4A68-B0B9-D3863B9E4EAA}" destId="{9398072F-2F8D-4F15-9E44-51406D35434B}" srcOrd="2" destOrd="0" parTransId="{D3138AB6-B9D9-42B3-B403-94CCF1F49260}" sibTransId="{FDA7AF9A-59CB-499A-9017-F1764B1AADE0}"/>
    <dgm:cxn modelId="{E2165D70-A522-44E1-8431-8E14C0FEF25F}" type="presOf" srcId="{9CD4FF0B-702C-46B9-A5BB-DEB1B9780D85}" destId="{F46D7923-EB19-4C73-B13B-62EBBDE37294}" srcOrd="1" destOrd="0" presId="urn:microsoft.com/office/officeart/2005/8/layout/list1"/>
    <dgm:cxn modelId="{21336845-8B17-4C5C-B83D-F8146F0B649D}" srcId="{C90448B4-1524-4A68-B0B9-D3863B9E4EAA}" destId="{9CD4FF0B-702C-46B9-A5BB-DEB1B9780D85}" srcOrd="1" destOrd="0" parTransId="{312D17BF-A6E6-4F90-A460-EB225A602BE7}" sibTransId="{171E96E5-1729-4E08-8A14-AAA1C701F39A}"/>
    <dgm:cxn modelId="{4F14A1E9-4BB9-4359-9A60-370D5FC14F22}" type="presOf" srcId="{9398072F-2F8D-4F15-9E44-51406D35434B}" destId="{492092FC-FF40-463C-AFEE-296CEFCCF054}" srcOrd="0" destOrd="0" presId="urn:microsoft.com/office/officeart/2005/8/layout/list1"/>
    <dgm:cxn modelId="{8872CF7B-68DC-4C25-BBC7-A9AB5B3B973D}" type="presOf" srcId="{9398072F-2F8D-4F15-9E44-51406D35434B}" destId="{3B593B82-EB4A-41C2-85F3-88001F02CF1B}" srcOrd="1" destOrd="0" presId="urn:microsoft.com/office/officeart/2005/8/layout/list1"/>
    <dgm:cxn modelId="{034014E0-FD8B-42E9-A349-C648EDA192AD}" type="presOf" srcId="{9CD4FF0B-702C-46B9-A5BB-DEB1B9780D85}" destId="{37FB48CE-3CF1-4FF0-B077-1059FE3099B1}" srcOrd="0" destOrd="0" presId="urn:microsoft.com/office/officeart/2005/8/layout/list1"/>
    <dgm:cxn modelId="{CAD3821E-C2F9-4499-8E95-1B6523706B1C}" srcId="{C90448B4-1524-4A68-B0B9-D3863B9E4EAA}" destId="{6624E95B-18C5-4AA2-B7B5-C1200F9B0733}" srcOrd="0" destOrd="0" parTransId="{AFCD2C28-71C4-4D1F-9507-52A3A529FA00}" sibTransId="{A521A379-CDDD-4570-8B0B-C8943ED6B320}"/>
    <dgm:cxn modelId="{E994CB0A-F732-4011-A267-0670E2C8DC3D}" type="presParOf" srcId="{0AEE47DF-FED4-4994-91A9-71CF098B4785}" destId="{10FB2EFB-1F0E-428F-A051-D59D848442D5}" srcOrd="0" destOrd="0" presId="urn:microsoft.com/office/officeart/2005/8/layout/list1"/>
    <dgm:cxn modelId="{D33AA675-66BE-42F6-848E-13601570D0EA}" type="presParOf" srcId="{10FB2EFB-1F0E-428F-A051-D59D848442D5}" destId="{01608A9B-C227-4C98-88A8-3B1E4B98B0C6}" srcOrd="0" destOrd="0" presId="urn:microsoft.com/office/officeart/2005/8/layout/list1"/>
    <dgm:cxn modelId="{6F3582F0-B741-4BAD-A951-53FF1CADEAFD}" type="presParOf" srcId="{10FB2EFB-1F0E-428F-A051-D59D848442D5}" destId="{2D095CE3-E683-4D81-9D2C-7190D3F38BAA}" srcOrd="1" destOrd="0" presId="urn:microsoft.com/office/officeart/2005/8/layout/list1"/>
    <dgm:cxn modelId="{FAC4B580-A1A2-40BA-BE04-C09486D3BAEF}" type="presParOf" srcId="{0AEE47DF-FED4-4994-91A9-71CF098B4785}" destId="{1164E297-0610-435D-9966-C6A2BE380294}" srcOrd="1" destOrd="0" presId="urn:microsoft.com/office/officeart/2005/8/layout/list1"/>
    <dgm:cxn modelId="{807D4118-CE38-4253-9177-D07038DB67EF}" type="presParOf" srcId="{0AEE47DF-FED4-4994-91A9-71CF098B4785}" destId="{40A56C18-F774-4420-8851-285E04C274AD}" srcOrd="2" destOrd="0" presId="urn:microsoft.com/office/officeart/2005/8/layout/list1"/>
    <dgm:cxn modelId="{2B0F83E2-F92F-4D5A-9E09-526F307355ED}" type="presParOf" srcId="{0AEE47DF-FED4-4994-91A9-71CF098B4785}" destId="{C455D356-EDD1-4114-A24B-630C15C97FF9}" srcOrd="3" destOrd="0" presId="urn:microsoft.com/office/officeart/2005/8/layout/list1"/>
    <dgm:cxn modelId="{F9A24CAE-B941-4350-87F0-68ED46D02677}" type="presParOf" srcId="{0AEE47DF-FED4-4994-91A9-71CF098B4785}" destId="{B930FEEE-A969-4A8A-A776-3C431DA5419E}" srcOrd="4" destOrd="0" presId="urn:microsoft.com/office/officeart/2005/8/layout/list1"/>
    <dgm:cxn modelId="{7A5C70D4-BF54-416A-9F8F-E13A21EE0469}" type="presParOf" srcId="{B930FEEE-A969-4A8A-A776-3C431DA5419E}" destId="{37FB48CE-3CF1-4FF0-B077-1059FE3099B1}" srcOrd="0" destOrd="0" presId="urn:microsoft.com/office/officeart/2005/8/layout/list1"/>
    <dgm:cxn modelId="{25900993-726C-4643-8845-2584DD5E8629}" type="presParOf" srcId="{B930FEEE-A969-4A8A-A776-3C431DA5419E}" destId="{F46D7923-EB19-4C73-B13B-62EBBDE37294}" srcOrd="1" destOrd="0" presId="urn:microsoft.com/office/officeart/2005/8/layout/list1"/>
    <dgm:cxn modelId="{507E5E92-A216-4194-802F-5544389BD939}" type="presParOf" srcId="{0AEE47DF-FED4-4994-91A9-71CF098B4785}" destId="{729DDF87-7D70-41A6-9B8F-9A7171E1F7EA}" srcOrd="5" destOrd="0" presId="urn:microsoft.com/office/officeart/2005/8/layout/list1"/>
    <dgm:cxn modelId="{0E1EA2D3-ACF5-4EB6-B145-941AEDD2C69B}" type="presParOf" srcId="{0AEE47DF-FED4-4994-91A9-71CF098B4785}" destId="{51C4FEC6-44A9-43E4-A07B-6D5B7D7382F6}" srcOrd="6" destOrd="0" presId="urn:microsoft.com/office/officeart/2005/8/layout/list1"/>
    <dgm:cxn modelId="{D80B4386-4BA9-45D0-9AB9-C745D92244BF}" type="presParOf" srcId="{0AEE47DF-FED4-4994-91A9-71CF098B4785}" destId="{8C81246B-7F01-49DF-9E40-26975637FFDF}" srcOrd="7" destOrd="0" presId="urn:microsoft.com/office/officeart/2005/8/layout/list1"/>
    <dgm:cxn modelId="{C8C1E354-6BEF-49B7-A4FD-E717A7B9D701}" type="presParOf" srcId="{0AEE47DF-FED4-4994-91A9-71CF098B4785}" destId="{E044653E-CEE5-4432-B5D7-221D1190EB87}" srcOrd="8" destOrd="0" presId="urn:microsoft.com/office/officeart/2005/8/layout/list1"/>
    <dgm:cxn modelId="{F2E130F0-454D-43EF-A2C8-066CA4150ED1}" type="presParOf" srcId="{E044653E-CEE5-4432-B5D7-221D1190EB87}" destId="{492092FC-FF40-463C-AFEE-296CEFCCF054}" srcOrd="0" destOrd="0" presId="urn:microsoft.com/office/officeart/2005/8/layout/list1"/>
    <dgm:cxn modelId="{94BE893B-4993-41C9-ADBB-D9DFEA9E6F2D}" type="presParOf" srcId="{E044653E-CEE5-4432-B5D7-221D1190EB87}" destId="{3B593B82-EB4A-41C2-85F3-88001F02CF1B}" srcOrd="1" destOrd="0" presId="urn:microsoft.com/office/officeart/2005/8/layout/list1"/>
    <dgm:cxn modelId="{0288FB37-46AC-45F8-BB76-0C54149B4603}" type="presParOf" srcId="{0AEE47DF-FED4-4994-91A9-71CF098B4785}" destId="{D1E988D0-0CE2-41DE-B9B2-5C015BFD9611}" srcOrd="9" destOrd="0" presId="urn:microsoft.com/office/officeart/2005/8/layout/list1"/>
    <dgm:cxn modelId="{D2619403-F49D-4304-9C2E-669833569ECA}" type="presParOf" srcId="{0AEE47DF-FED4-4994-91A9-71CF098B4785}" destId="{052117FC-4A31-41C8-AB54-7174EFB02A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C524BD-FD1D-4627-BF5E-580E21D2B0F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C1BEBA-13EF-4220-BD65-3ACCDE16F67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Целеполагание</a:t>
          </a:r>
          <a:endParaRPr lang="ru-RU" sz="2000" dirty="0">
            <a:solidFill>
              <a:schemeClr val="tx1"/>
            </a:solidFill>
          </a:endParaRPr>
        </a:p>
      </dgm:t>
    </dgm:pt>
    <dgm:pt modelId="{B577ED75-652C-4205-BAA2-4EDD0BFC70B8}" type="parTrans" cxnId="{3E625170-CDD1-415A-802F-43E91545A36D}">
      <dgm:prSet/>
      <dgm:spPr/>
      <dgm:t>
        <a:bodyPr/>
        <a:lstStyle/>
        <a:p>
          <a:endParaRPr lang="ru-RU"/>
        </a:p>
      </dgm:t>
    </dgm:pt>
    <dgm:pt modelId="{A696A3FE-B849-428C-9171-4D3CAD248326}" type="sibTrans" cxnId="{3E625170-CDD1-415A-802F-43E91545A36D}">
      <dgm:prSet/>
      <dgm:spPr/>
      <dgm:t>
        <a:bodyPr/>
        <a:lstStyle/>
        <a:p>
          <a:endParaRPr lang="ru-RU"/>
        </a:p>
      </dgm:t>
    </dgm:pt>
    <dgm:pt modelId="{A0E95221-BA02-440E-A9A9-670AE461849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Разработка проекта – плана деятельности</a:t>
          </a:r>
          <a:endParaRPr lang="ru-RU" sz="2000" dirty="0">
            <a:solidFill>
              <a:schemeClr val="tx1"/>
            </a:solidFill>
          </a:endParaRPr>
        </a:p>
      </dgm:t>
    </dgm:pt>
    <dgm:pt modelId="{12707B94-2EEE-45B5-A81E-F53693E94842}" type="parTrans" cxnId="{3A2E42C9-0E21-4897-914C-9AC2EFED697B}">
      <dgm:prSet/>
      <dgm:spPr/>
      <dgm:t>
        <a:bodyPr/>
        <a:lstStyle/>
        <a:p>
          <a:endParaRPr lang="ru-RU"/>
        </a:p>
      </dgm:t>
    </dgm:pt>
    <dgm:pt modelId="{9F4234E5-8F9A-4232-92BE-9E6121529C8D}" type="sibTrans" cxnId="{3A2E42C9-0E21-4897-914C-9AC2EFED697B}">
      <dgm:prSet/>
      <dgm:spPr/>
      <dgm:t>
        <a:bodyPr/>
        <a:lstStyle/>
        <a:p>
          <a:endParaRPr lang="ru-RU"/>
        </a:p>
      </dgm:t>
    </dgm:pt>
    <dgm:pt modelId="{81AC38EB-FFAD-4D7C-B052-5861845B70D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Распределение ролей между членами коллектива</a:t>
          </a:r>
          <a:endParaRPr lang="ru-RU" sz="2000" dirty="0">
            <a:solidFill>
              <a:schemeClr val="tx1"/>
            </a:solidFill>
          </a:endParaRPr>
        </a:p>
      </dgm:t>
    </dgm:pt>
    <dgm:pt modelId="{BDCEC2B7-2C05-4CE3-ACDF-37C1F3A65183}" type="parTrans" cxnId="{F003355D-9E6D-4FE3-A471-42403FDBBE05}">
      <dgm:prSet/>
      <dgm:spPr/>
      <dgm:t>
        <a:bodyPr/>
        <a:lstStyle/>
        <a:p>
          <a:endParaRPr lang="ru-RU"/>
        </a:p>
      </dgm:t>
    </dgm:pt>
    <dgm:pt modelId="{9CD0790B-CB3E-4E99-ADC9-8024A1EE566B}" type="sibTrans" cxnId="{F003355D-9E6D-4FE3-A471-42403FDBBE05}">
      <dgm:prSet/>
      <dgm:spPr/>
      <dgm:t>
        <a:bodyPr/>
        <a:lstStyle/>
        <a:p>
          <a:endParaRPr lang="ru-RU"/>
        </a:p>
      </dgm:t>
    </dgm:pt>
    <dgm:pt modelId="{A92F0607-5412-4C36-8816-9CED2AB6285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Выполнение проекта – конкретные дела</a:t>
          </a:r>
          <a:endParaRPr lang="ru-RU" sz="2000" dirty="0">
            <a:solidFill>
              <a:schemeClr val="tx1"/>
            </a:solidFill>
          </a:endParaRPr>
        </a:p>
      </dgm:t>
    </dgm:pt>
    <dgm:pt modelId="{72A3D32A-C080-465F-8635-99D0EFCAAA26}" type="parTrans" cxnId="{5A927216-31A9-48A9-91AC-D426B9EE4F46}">
      <dgm:prSet/>
      <dgm:spPr/>
      <dgm:t>
        <a:bodyPr/>
        <a:lstStyle/>
        <a:p>
          <a:endParaRPr lang="ru-RU"/>
        </a:p>
      </dgm:t>
    </dgm:pt>
    <dgm:pt modelId="{BCB25A1A-6FB7-4645-992A-8DC1EC6A4876}" type="sibTrans" cxnId="{5A927216-31A9-48A9-91AC-D426B9EE4F46}">
      <dgm:prSet/>
      <dgm:spPr/>
      <dgm:t>
        <a:bodyPr/>
        <a:lstStyle/>
        <a:p>
          <a:endParaRPr lang="ru-RU"/>
        </a:p>
      </dgm:t>
    </dgm:pt>
    <dgm:pt modelId="{5A26EA29-B330-4B6A-885B-A4428E4D2F0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Подведение итогов, определение задач для новых проектов</a:t>
          </a:r>
          <a:endParaRPr lang="ru-RU" sz="2000" dirty="0">
            <a:solidFill>
              <a:schemeClr val="tx1"/>
            </a:solidFill>
          </a:endParaRPr>
        </a:p>
      </dgm:t>
    </dgm:pt>
    <dgm:pt modelId="{DB0CD16B-DFED-4621-96E2-4FE7F4783BEE}" type="parTrans" cxnId="{77653E30-A423-487E-9B0F-26B4D06DD73E}">
      <dgm:prSet/>
      <dgm:spPr/>
      <dgm:t>
        <a:bodyPr/>
        <a:lstStyle/>
        <a:p>
          <a:endParaRPr lang="ru-RU"/>
        </a:p>
      </dgm:t>
    </dgm:pt>
    <dgm:pt modelId="{FCD655F4-61A4-4ECA-B6D2-467CBEEF71D1}" type="sibTrans" cxnId="{77653E30-A423-487E-9B0F-26B4D06DD73E}">
      <dgm:prSet/>
      <dgm:spPr/>
      <dgm:t>
        <a:bodyPr/>
        <a:lstStyle/>
        <a:p>
          <a:endParaRPr lang="ru-RU"/>
        </a:p>
      </dgm:t>
    </dgm:pt>
    <dgm:pt modelId="{E60AAA67-8A27-45CE-9828-A0C6DD0DCD8D}" type="pres">
      <dgm:prSet presAssocID="{D4C524BD-FD1D-4627-BF5E-580E21D2B0F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F9D65B-3E38-4A34-8241-1CD5E5BA2F66}" type="pres">
      <dgm:prSet presAssocID="{38C1BEBA-13EF-4220-BD65-3ACCDE16F671}" presName="node" presStyleLbl="node1" presStyleIdx="0" presStyleCnt="5" custScaleX="270916" custRadScaleRad="99282" custRadScaleInc="5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B08AD-59DE-40D2-BFF3-C350C0112C72}" type="pres">
      <dgm:prSet presAssocID="{A696A3FE-B849-428C-9171-4D3CAD248326}" presName="sibTrans" presStyleLbl="sibTrans2D1" presStyleIdx="0" presStyleCnt="5" custScaleX="273599" custLinFactX="402794" custLinFactNeighborX="500000" custLinFactNeighborY="-56601"/>
      <dgm:spPr/>
      <dgm:t>
        <a:bodyPr/>
        <a:lstStyle/>
        <a:p>
          <a:endParaRPr lang="ru-RU"/>
        </a:p>
      </dgm:t>
    </dgm:pt>
    <dgm:pt modelId="{CD48BC7D-9AD5-4A4E-9B8B-B8EE7E013870}" type="pres">
      <dgm:prSet presAssocID="{A696A3FE-B849-428C-9171-4D3CAD24832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EBDFADB-BAF9-4C37-A70F-E9692B05AB0F}" type="pres">
      <dgm:prSet presAssocID="{A0E95221-BA02-440E-A9A9-670AE4618493}" presName="node" presStyleLbl="node1" presStyleIdx="1" presStyleCnt="5" custScaleX="235346" custRadScaleRad="112675" custRadScaleInc="20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178E91-DE87-4B93-8279-3514E3A0F903}" type="pres">
      <dgm:prSet presAssocID="{9F4234E5-8F9A-4232-92BE-9E6121529C8D}" presName="sibTrans" presStyleLbl="sibTrans2D1" presStyleIdx="1" presStyleCnt="5" custScaleX="123268"/>
      <dgm:spPr/>
      <dgm:t>
        <a:bodyPr/>
        <a:lstStyle/>
        <a:p>
          <a:endParaRPr lang="ru-RU"/>
        </a:p>
      </dgm:t>
    </dgm:pt>
    <dgm:pt modelId="{3F926595-A823-4ED5-96EB-B6BF873B5312}" type="pres">
      <dgm:prSet presAssocID="{9F4234E5-8F9A-4232-92BE-9E6121529C8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7C3AD00-AA5D-4E26-B357-BB03C245E396}" type="pres">
      <dgm:prSet presAssocID="{81AC38EB-FFAD-4D7C-B052-5861845B70DB}" presName="node" presStyleLbl="node1" presStyleIdx="2" presStyleCnt="5" custScaleX="211483" custRadScaleRad="128799" custRadScaleInc="-4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F9B8B-5AA4-47CD-87E3-C11F92198216}" type="pres">
      <dgm:prSet presAssocID="{9CD0790B-CB3E-4E99-ADC9-8024A1EE566B}" presName="sibTrans" presStyleLbl="sibTrans2D1" presStyleIdx="2" presStyleCnt="5" custScaleX="159508" custLinFactNeighborX="-17417" custLinFactNeighborY="21113"/>
      <dgm:spPr/>
      <dgm:t>
        <a:bodyPr/>
        <a:lstStyle/>
        <a:p>
          <a:endParaRPr lang="ru-RU"/>
        </a:p>
      </dgm:t>
    </dgm:pt>
    <dgm:pt modelId="{77F717F7-B2DB-42D9-8103-D7F006580ACA}" type="pres">
      <dgm:prSet presAssocID="{9CD0790B-CB3E-4E99-ADC9-8024A1EE566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BF9B5B68-0A46-4FBB-A376-76FFB8FF1073}" type="pres">
      <dgm:prSet presAssocID="{A92F0607-5412-4C36-8816-9CED2AB62855}" presName="node" presStyleLbl="node1" presStyleIdx="3" presStyleCnt="5" custScaleX="212193" custRadScaleRad="117740" custRadScaleInc="30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02995-696C-47F0-AE9F-9EABE38BAFD7}" type="pres">
      <dgm:prSet presAssocID="{BCB25A1A-6FB7-4645-992A-8DC1EC6A4876}" presName="sibTrans" presStyleLbl="sibTrans2D1" presStyleIdx="3" presStyleCnt="5" custScaleX="136797" custLinFactX="-59692" custLinFactNeighborX="-100000" custLinFactNeighborY="3014"/>
      <dgm:spPr/>
      <dgm:t>
        <a:bodyPr/>
        <a:lstStyle/>
        <a:p>
          <a:endParaRPr lang="ru-RU"/>
        </a:p>
      </dgm:t>
    </dgm:pt>
    <dgm:pt modelId="{9483DE04-BDA9-41D6-8739-EC237E696925}" type="pres">
      <dgm:prSet presAssocID="{BCB25A1A-6FB7-4645-992A-8DC1EC6A487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49D2D669-84B8-4148-A39D-5426055583B1}" type="pres">
      <dgm:prSet presAssocID="{5A26EA29-B330-4B6A-885B-A4428E4D2F02}" presName="node" presStyleLbl="node1" presStyleIdx="4" presStyleCnt="5" custScaleX="251860" custRadScaleRad="127573" custRadScaleInc="-23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E7235-0100-416A-A8F1-DF65FC05A156}" type="pres">
      <dgm:prSet presAssocID="{FCD655F4-61A4-4ECA-B6D2-467CBEEF71D1}" presName="sibTrans" presStyleLbl="sibTrans2D1" presStyleIdx="4" presStyleCnt="5" custScaleX="295929" custLinFactX="-400000" custLinFactNeighborX="-442791" custLinFactNeighborY="-67626"/>
      <dgm:spPr/>
      <dgm:t>
        <a:bodyPr/>
        <a:lstStyle/>
        <a:p>
          <a:endParaRPr lang="ru-RU"/>
        </a:p>
      </dgm:t>
    </dgm:pt>
    <dgm:pt modelId="{5DA68113-F4FF-4F29-819D-88064A0E7A1B}" type="pres">
      <dgm:prSet presAssocID="{FCD655F4-61A4-4ECA-B6D2-467CBEEF71D1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77653E30-A423-487E-9B0F-26B4D06DD73E}" srcId="{D4C524BD-FD1D-4627-BF5E-580E21D2B0F6}" destId="{5A26EA29-B330-4B6A-885B-A4428E4D2F02}" srcOrd="4" destOrd="0" parTransId="{DB0CD16B-DFED-4621-96E2-4FE7F4783BEE}" sibTransId="{FCD655F4-61A4-4ECA-B6D2-467CBEEF71D1}"/>
    <dgm:cxn modelId="{02359B0C-3C6F-423D-B2B4-C4DC566120B5}" type="presOf" srcId="{A696A3FE-B849-428C-9171-4D3CAD248326}" destId="{CD48BC7D-9AD5-4A4E-9B8B-B8EE7E013870}" srcOrd="1" destOrd="0" presId="urn:microsoft.com/office/officeart/2005/8/layout/cycle2"/>
    <dgm:cxn modelId="{F003355D-9E6D-4FE3-A471-42403FDBBE05}" srcId="{D4C524BD-FD1D-4627-BF5E-580E21D2B0F6}" destId="{81AC38EB-FFAD-4D7C-B052-5861845B70DB}" srcOrd="2" destOrd="0" parTransId="{BDCEC2B7-2C05-4CE3-ACDF-37C1F3A65183}" sibTransId="{9CD0790B-CB3E-4E99-ADC9-8024A1EE566B}"/>
    <dgm:cxn modelId="{23F2DAAA-9739-475D-A5F3-FD22719DF95D}" type="presOf" srcId="{9CD0790B-CB3E-4E99-ADC9-8024A1EE566B}" destId="{515F9B8B-5AA4-47CD-87E3-C11F92198216}" srcOrd="0" destOrd="0" presId="urn:microsoft.com/office/officeart/2005/8/layout/cycle2"/>
    <dgm:cxn modelId="{CF4F2614-F4F3-404F-94E6-0453AD2A74A6}" type="presOf" srcId="{9F4234E5-8F9A-4232-92BE-9E6121529C8D}" destId="{2D178E91-DE87-4B93-8279-3514E3A0F903}" srcOrd="0" destOrd="0" presId="urn:microsoft.com/office/officeart/2005/8/layout/cycle2"/>
    <dgm:cxn modelId="{AC414DC5-4B71-41FA-9F08-2D7D5094DEFC}" type="presOf" srcId="{A696A3FE-B849-428C-9171-4D3CAD248326}" destId="{C70B08AD-59DE-40D2-BFF3-C350C0112C72}" srcOrd="0" destOrd="0" presId="urn:microsoft.com/office/officeart/2005/8/layout/cycle2"/>
    <dgm:cxn modelId="{768C6223-FA76-4895-A3AA-805506366690}" type="presOf" srcId="{BCB25A1A-6FB7-4645-992A-8DC1EC6A4876}" destId="{4B002995-696C-47F0-AE9F-9EABE38BAFD7}" srcOrd="0" destOrd="0" presId="urn:microsoft.com/office/officeart/2005/8/layout/cycle2"/>
    <dgm:cxn modelId="{03F80DA9-2A31-4B97-80B4-C4DF50C3CA76}" type="presOf" srcId="{FCD655F4-61A4-4ECA-B6D2-467CBEEF71D1}" destId="{5DA68113-F4FF-4F29-819D-88064A0E7A1B}" srcOrd="1" destOrd="0" presId="urn:microsoft.com/office/officeart/2005/8/layout/cycle2"/>
    <dgm:cxn modelId="{2716900E-A92C-4EA2-B09E-E0D1D3868862}" type="presOf" srcId="{5A26EA29-B330-4B6A-885B-A4428E4D2F02}" destId="{49D2D669-84B8-4148-A39D-5426055583B1}" srcOrd="0" destOrd="0" presId="urn:microsoft.com/office/officeart/2005/8/layout/cycle2"/>
    <dgm:cxn modelId="{37CD5B74-6533-43B7-95B0-0F6DFE133ED4}" type="presOf" srcId="{A92F0607-5412-4C36-8816-9CED2AB62855}" destId="{BF9B5B68-0A46-4FBB-A376-76FFB8FF1073}" srcOrd="0" destOrd="0" presId="urn:microsoft.com/office/officeart/2005/8/layout/cycle2"/>
    <dgm:cxn modelId="{5A927216-31A9-48A9-91AC-D426B9EE4F46}" srcId="{D4C524BD-FD1D-4627-BF5E-580E21D2B0F6}" destId="{A92F0607-5412-4C36-8816-9CED2AB62855}" srcOrd="3" destOrd="0" parTransId="{72A3D32A-C080-465F-8635-99D0EFCAAA26}" sibTransId="{BCB25A1A-6FB7-4645-992A-8DC1EC6A4876}"/>
    <dgm:cxn modelId="{15280945-61EF-40DA-81A8-3583CDBBFE57}" type="presOf" srcId="{FCD655F4-61A4-4ECA-B6D2-467CBEEF71D1}" destId="{184E7235-0100-416A-A8F1-DF65FC05A156}" srcOrd="0" destOrd="0" presId="urn:microsoft.com/office/officeart/2005/8/layout/cycle2"/>
    <dgm:cxn modelId="{F3913279-D63D-457F-8688-8B301CC58544}" type="presOf" srcId="{9F4234E5-8F9A-4232-92BE-9E6121529C8D}" destId="{3F926595-A823-4ED5-96EB-B6BF873B5312}" srcOrd="1" destOrd="0" presId="urn:microsoft.com/office/officeart/2005/8/layout/cycle2"/>
    <dgm:cxn modelId="{09BEF901-681A-46CF-A6E2-A3A0AD2F1353}" type="presOf" srcId="{A0E95221-BA02-440E-A9A9-670AE4618493}" destId="{EEBDFADB-BAF9-4C37-A70F-E9692B05AB0F}" srcOrd="0" destOrd="0" presId="urn:microsoft.com/office/officeart/2005/8/layout/cycle2"/>
    <dgm:cxn modelId="{5D924847-13EC-4003-B042-8E93E04F1CD7}" type="presOf" srcId="{9CD0790B-CB3E-4E99-ADC9-8024A1EE566B}" destId="{77F717F7-B2DB-42D9-8103-D7F006580ACA}" srcOrd="1" destOrd="0" presId="urn:microsoft.com/office/officeart/2005/8/layout/cycle2"/>
    <dgm:cxn modelId="{3E625170-CDD1-415A-802F-43E91545A36D}" srcId="{D4C524BD-FD1D-4627-BF5E-580E21D2B0F6}" destId="{38C1BEBA-13EF-4220-BD65-3ACCDE16F671}" srcOrd="0" destOrd="0" parTransId="{B577ED75-652C-4205-BAA2-4EDD0BFC70B8}" sibTransId="{A696A3FE-B849-428C-9171-4D3CAD248326}"/>
    <dgm:cxn modelId="{04DCAD12-1502-47B3-90B4-6B89CCCF2E76}" type="presOf" srcId="{38C1BEBA-13EF-4220-BD65-3ACCDE16F671}" destId="{9FF9D65B-3E38-4A34-8241-1CD5E5BA2F66}" srcOrd="0" destOrd="0" presId="urn:microsoft.com/office/officeart/2005/8/layout/cycle2"/>
    <dgm:cxn modelId="{6BDA1EA4-0098-43BA-9064-0C8CA7D58AA7}" type="presOf" srcId="{D4C524BD-FD1D-4627-BF5E-580E21D2B0F6}" destId="{E60AAA67-8A27-45CE-9828-A0C6DD0DCD8D}" srcOrd="0" destOrd="0" presId="urn:microsoft.com/office/officeart/2005/8/layout/cycle2"/>
    <dgm:cxn modelId="{A9B7A771-C403-484B-8611-4D9C4AE87B3D}" type="presOf" srcId="{81AC38EB-FFAD-4D7C-B052-5861845B70DB}" destId="{D7C3AD00-AA5D-4E26-B357-BB03C245E396}" srcOrd="0" destOrd="0" presId="urn:microsoft.com/office/officeart/2005/8/layout/cycle2"/>
    <dgm:cxn modelId="{3A2E42C9-0E21-4897-914C-9AC2EFED697B}" srcId="{D4C524BD-FD1D-4627-BF5E-580E21D2B0F6}" destId="{A0E95221-BA02-440E-A9A9-670AE4618493}" srcOrd="1" destOrd="0" parTransId="{12707B94-2EEE-45B5-A81E-F53693E94842}" sibTransId="{9F4234E5-8F9A-4232-92BE-9E6121529C8D}"/>
    <dgm:cxn modelId="{0BCA7658-8A71-4CB4-9D8F-38234FE39DA3}" type="presOf" srcId="{BCB25A1A-6FB7-4645-992A-8DC1EC6A4876}" destId="{9483DE04-BDA9-41D6-8739-EC237E696925}" srcOrd="1" destOrd="0" presId="urn:microsoft.com/office/officeart/2005/8/layout/cycle2"/>
    <dgm:cxn modelId="{C1B079A1-B286-4E25-8E19-A176565D4D8E}" type="presParOf" srcId="{E60AAA67-8A27-45CE-9828-A0C6DD0DCD8D}" destId="{9FF9D65B-3E38-4A34-8241-1CD5E5BA2F66}" srcOrd="0" destOrd="0" presId="urn:microsoft.com/office/officeart/2005/8/layout/cycle2"/>
    <dgm:cxn modelId="{C141A97F-2A22-4DF0-8904-672C19AA143E}" type="presParOf" srcId="{E60AAA67-8A27-45CE-9828-A0C6DD0DCD8D}" destId="{C70B08AD-59DE-40D2-BFF3-C350C0112C72}" srcOrd="1" destOrd="0" presId="urn:microsoft.com/office/officeart/2005/8/layout/cycle2"/>
    <dgm:cxn modelId="{599712B2-8A05-49EC-915E-8BCF9340A09A}" type="presParOf" srcId="{C70B08AD-59DE-40D2-BFF3-C350C0112C72}" destId="{CD48BC7D-9AD5-4A4E-9B8B-B8EE7E013870}" srcOrd="0" destOrd="0" presId="urn:microsoft.com/office/officeart/2005/8/layout/cycle2"/>
    <dgm:cxn modelId="{323DB5CA-72D8-4834-8E4A-7A52E8A62D81}" type="presParOf" srcId="{E60AAA67-8A27-45CE-9828-A0C6DD0DCD8D}" destId="{EEBDFADB-BAF9-4C37-A70F-E9692B05AB0F}" srcOrd="2" destOrd="0" presId="urn:microsoft.com/office/officeart/2005/8/layout/cycle2"/>
    <dgm:cxn modelId="{03C5C8A1-5158-405F-B194-2361E4E4E0D1}" type="presParOf" srcId="{E60AAA67-8A27-45CE-9828-A0C6DD0DCD8D}" destId="{2D178E91-DE87-4B93-8279-3514E3A0F903}" srcOrd="3" destOrd="0" presId="urn:microsoft.com/office/officeart/2005/8/layout/cycle2"/>
    <dgm:cxn modelId="{EACEB8E1-489E-4EAC-A976-569F2C4A07A9}" type="presParOf" srcId="{2D178E91-DE87-4B93-8279-3514E3A0F903}" destId="{3F926595-A823-4ED5-96EB-B6BF873B5312}" srcOrd="0" destOrd="0" presId="urn:microsoft.com/office/officeart/2005/8/layout/cycle2"/>
    <dgm:cxn modelId="{D95F96F1-3336-4938-810C-C5791DE61243}" type="presParOf" srcId="{E60AAA67-8A27-45CE-9828-A0C6DD0DCD8D}" destId="{D7C3AD00-AA5D-4E26-B357-BB03C245E396}" srcOrd="4" destOrd="0" presId="urn:microsoft.com/office/officeart/2005/8/layout/cycle2"/>
    <dgm:cxn modelId="{F8F1E7AB-D7E8-4579-BB51-31D966BEE9B0}" type="presParOf" srcId="{E60AAA67-8A27-45CE-9828-A0C6DD0DCD8D}" destId="{515F9B8B-5AA4-47CD-87E3-C11F92198216}" srcOrd="5" destOrd="0" presId="urn:microsoft.com/office/officeart/2005/8/layout/cycle2"/>
    <dgm:cxn modelId="{DE7E5C56-F067-4A68-BAFC-6C53BC71B46C}" type="presParOf" srcId="{515F9B8B-5AA4-47CD-87E3-C11F92198216}" destId="{77F717F7-B2DB-42D9-8103-D7F006580ACA}" srcOrd="0" destOrd="0" presId="urn:microsoft.com/office/officeart/2005/8/layout/cycle2"/>
    <dgm:cxn modelId="{BCDA685D-1648-457E-B607-1D778F9AC943}" type="presParOf" srcId="{E60AAA67-8A27-45CE-9828-A0C6DD0DCD8D}" destId="{BF9B5B68-0A46-4FBB-A376-76FFB8FF1073}" srcOrd="6" destOrd="0" presId="urn:microsoft.com/office/officeart/2005/8/layout/cycle2"/>
    <dgm:cxn modelId="{C5DD9363-BC7C-4421-9F01-B57491FD6CCC}" type="presParOf" srcId="{E60AAA67-8A27-45CE-9828-A0C6DD0DCD8D}" destId="{4B002995-696C-47F0-AE9F-9EABE38BAFD7}" srcOrd="7" destOrd="0" presId="urn:microsoft.com/office/officeart/2005/8/layout/cycle2"/>
    <dgm:cxn modelId="{5892DF55-FDE7-4761-BAC5-9DA4618C14C0}" type="presParOf" srcId="{4B002995-696C-47F0-AE9F-9EABE38BAFD7}" destId="{9483DE04-BDA9-41D6-8739-EC237E696925}" srcOrd="0" destOrd="0" presId="urn:microsoft.com/office/officeart/2005/8/layout/cycle2"/>
    <dgm:cxn modelId="{79F6D707-E4E1-4C7B-8384-84860D8700FC}" type="presParOf" srcId="{E60AAA67-8A27-45CE-9828-A0C6DD0DCD8D}" destId="{49D2D669-84B8-4148-A39D-5426055583B1}" srcOrd="8" destOrd="0" presId="urn:microsoft.com/office/officeart/2005/8/layout/cycle2"/>
    <dgm:cxn modelId="{3CAAE46E-8E48-4076-95D0-DEABE51D3260}" type="presParOf" srcId="{E60AAA67-8A27-45CE-9828-A0C6DD0DCD8D}" destId="{184E7235-0100-416A-A8F1-DF65FC05A156}" srcOrd="9" destOrd="0" presId="urn:microsoft.com/office/officeart/2005/8/layout/cycle2"/>
    <dgm:cxn modelId="{20D69694-E38F-4CB1-901C-E9F629539BE5}" type="presParOf" srcId="{184E7235-0100-416A-A8F1-DF65FC05A156}" destId="{5DA68113-F4FF-4F29-819D-88064A0E7A1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3ADEED-EEE1-4030-A8CD-76A68C91C6A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F43973-3CD7-4CCD-90B6-C4A837C5593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Викторина «Мир живой природы»</a:t>
          </a:r>
          <a:endParaRPr lang="ru-RU" sz="2000" dirty="0">
            <a:solidFill>
              <a:schemeClr val="tx1"/>
            </a:solidFill>
          </a:endParaRPr>
        </a:p>
      </dgm:t>
    </dgm:pt>
    <dgm:pt modelId="{5BEAA3C8-30EB-4CA4-9510-7A3A8E1C2BB6}" type="parTrans" cxnId="{17559195-D3AD-44F5-BEB9-E04FA3C0D6E2}">
      <dgm:prSet/>
      <dgm:spPr/>
      <dgm:t>
        <a:bodyPr/>
        <a:lstStyle/>
        <a:p>
          <a:endParaRPr lang="ru-RU"/>
        </a:p>
      </dgm:t>
    </dgm:pt>
    <dgm:pt modelId="{6B1A96C8-589F-4DD6-82F4-164B1A728D60}" type="sibTrans" cxnId="{17559195-D3AD-44F5-BEB9-E04FA3C0D6E2}">
      <dgm:prSet custT="1"/>
      <dgm:spPr/>
      <dgm:t>
        <a:bodyPr/>
        <a:lstStyle/>
        <a:p>
          <a:endParaRPr lang="ru-RU" sz="2400"/>
        </a:p>
      </dgm:t>
    </dgm:pt>
    <dgm:pt modelId="{C7E2174D-7B5F-4ABC-9582-D73DBDDEE085}">
      <dgm:prSet phldrT="[Текст]" custT="1"/>
      <dgm:spPr/>
      <dgm:t>
        <a:bodyPr/>
        <a:lstStyle/>
        <a:p>
          <a:r>
            <a:rPr lang="ru-RU" sz="2000" dirty="0" smtClean="0"/>
            <a:t>Конкурс </a:t>
          </a:r>
        </a:p>
        <a:p>
          <a:r>
            <a:rPr lang="ru-RU" sz="2000" dirty="0" smtClean="0"/>
            <a:t>«Превращение»</a:t>
          </a:r>
          <a:endParaRPr lang="ru-RU" sz="2000" dirty="0"/>
        </a:p>
      </dgm:t>
    </dgm:pt>
    <dgm:pt modelId="{A1EAFAF1-10C1-4A97-8A17-74F810610E9C}" type="parTrans" cxnId="{7A8924D0-EBA5-411B-8928-A3767EC84CD8}">
      <dgm:prSet/>
      <dgm:spPr/>
      <dgm:t>
        <a:bodyPr/>
        <a:lstStyle/>
        <a:p>
          <a:endParaRPr lang="ru-RU"/>
        </a:p>
      </dgm:t>
    </dgm:pt>
    <dgm:pt modelId="{5C029B49-F858-4725-B244-0B8A9E72B7AA}" type="sibTrans" cxnId="{7A8924D0-EBA5-411B-8928-A3767EC84CD8}">
      <dgm:prSet/>
      <dgm:spPr/>
      <dgm:t>
        <a:bodyPr/>
        <a:lstStyle/>
        <a:p>
          <a:endParaRPr lang="ru-RU"/>
        </a:p>
      </dgm:t>
    </dgm:pt>
    <dgm:pt modelId="{1254BA49-50CC-40C6-892C-5179457BCB4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«Правила друзей природы»</a:t>
          </a:r>
          <a:endParaRPr lang="ru-RU" sz="2000" dirty="0">
            <a:solidFill>
              <a:schemeClr val="tx1"/>
            </a:solidFill>
          </a:endParaRPr>
        </a:p>
      </dgm:t>
    </dgm:pt>
    <dgm:pt modelId="{1159667D-0B12-4863-A97A-267D4C5E267F}" type="parTrans" cxnId="{425B35B2-7E74-46FE-A1FA-81620290AF70}">
      <dgm:prSet/>
      <dgm:spPr/>
      <dgm:t>
        <a:bodyPr/>
        <a:lstStyle/>
        <a:p>
          <a:endParaRPr lang="ru-RU"/>
        </a:p>
      </dgm:t>
    </dgm:pt>
    <dgm:pt modelId="{5B607845-59CC-4482-9869-064457C2B804}" type="sibTrans" cxnId="{425B35B2-7E74-46FE-A1FA-81620290AF70}">
      <dgm:prSet custT="1"/>
      <dgm:spPr/>
      <dgm:t>
        <a:bodyPr/>
        <a:lstStyle/>
        <a:p>
          <a:endParaRPr lang="ru-RU" sz="2400"/>
        </a:p>
      </dgm:t>
    </dgm:pt>
    <dgm:pt modelId="{808508C2-62E0-4D12-B259-96DC95F4AD4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</a:rPr>
            <a:t>Сведения и сообщения о деревьях, грибах, животных.</a:t>
          </a:r>
          <a:endParaRPr lang="ru-RU" sz="2000" dirty="0">
            <a:solidFill>
              <a:schemeClr val="tx1"/>
            </a:solidFill>
          </a:endParaRPr>
        </a:p>
      </dgm:t>
    </dgm:pt>
    <dgm:pt modelId="{11B84F30-944F-4621-9D70-DB630D62B2B8}" type="parTrans" cxnId="{7FEB21E0-8E9E-4312-8053-BC7F99F7F4BE}">
      <dgm:prSet/>
      <dgm:spPr/>
      <dgm:t>
        <a:bodyPr/>
        <a:lstStyle/>
        <a:p>
          <a:endParaRPr lang="ru-RU"/>
        </a:p>
      </dgm:t>
    </dgm:pt>
    <dgm:pt modelId="{0D843613-F72F-4180-968D-FE8C81C0835F}" type="sibTrans" cxnId="{7FEB21E0-8E9E-4312-8053-BC7F99F7F4BE}">
      <dgm:prSet/>
      <dgm:spPr/>
      <dgm:t>
        <a:bodyPr/>
        <a:lstStyle/>
        <a:p>
          <a:endParaRPr lang="ru-RU"/>
        </a:p>
      </dgm:t>
    </dgm:pt>
    <dgm:pt modelId="{A1E6F03C-AA62-4522-A53A-CF26E489838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Стихи, загадки, ребусы, кроссворды</a:t>
          </a:r>
          <a:endParaRPr lang="ru-RU" sz="2000" dirty="0">
            <a:solidFill>
              <a:schemeClr val="tx1"/>
            </a:solidFill>
          </a:endParaRPr>
        </a:p>
      </dgm:t>
    </dgm:pt>
    <dgm:pt modelId="{DB6989E4-AC2A-4D40-A63B-B85D1A09C6E0}" type="parTrans" cxnId="{290C2FF6-2D68-440E-84DE-7CCB55FD6E09}">
      <dgm:prSet/>
      <dgm:spPr/>
      <dgm:t>
        <a:bodyPr/>
        <a:lstStyle/>
        <a:p>
          <a:endParaRPr lang="ru-RU"/>
        </a:p>
      </dgm:t>
    </dgm:pt>
    <dgm:pt modelId="{7B812228-756D-4C5B-AD48-02E3F17AA22D}" type="sibTrans" cxnId="{290C2FF6-2D68-440E-84DE-7CCB55FD6E09}">
      <dgm:prSet custT="1"/>
      <dgm:spPr/>
      <dgm:t>
        <a:bodyPr/>
        <a:lstStyle/>
        <a:p>
          <a:endParaRPr lang="ru-RU" sz="2400"/>
        </a:p>
      </dgm:t>
    </dgm:pt>
    <dgm:pt modelId="{68579080-A00D-467B-BEE6-E9C7AE1BE6C2}">
      <dgm:prSet phldrT="[Текст]" custT="1"/>
      <dgm:spPr/>
      <dgm:t>
        <a:bodyPr/>
        <a:lstStyle/>
        <a:p>
          <a:r>
            <a:rPr lang="ru-RU" sz="2000" dirty="0" smtClean="0"/>
            <a:t>Игра «Узнай </a:t>
          </a:r>
        </a:p>
        <a:p>
          <a:r>
            <a:rPr lang="ru-RU" sz="2000" dirty="0" smtClean="0"/>
            <a:t>по описанию»</a:t>
          </a:r>
          <a:endParaRPr lang="ru-RU" sz="2000" dirty="0"/>
        </a:p>
      </dgm:t>
    </dgm:pt>
    <dgm:pt modelId="{139A3688-F2B5-402E-A9D0-257CB9BB66B6}" type="parTrans" cxnId="{10359559-36E5-4C00-A2D1-E3DF292896CB}">
      <dgm:prSet/>
      <dgm:spPr/>
      <dgm:t>
        <a:bodyPr/>
        <a:lstStyle/>
        <a:p>
          <a:endParaRPr lang="ru-RU"/>
        </a:p>
      </dgm:t>
    </dgm:pt>
    <dgm:pt modelId="{82A78AFD-9B8E-4066-81D0-8F11CAD74EB7}" type="sibTrans" cxnId="{10359559-36E5-4C00-A2D1-E3DF292896CB}">
      <dgm:prSet/>
      <dgm:spPr/>
      <dgm:t>
        <a:bodyPr/>
        <a:lstStyle/>
        <a:p>
          <a:endParaRPr lang="ru-RU"/>
        </a:p>
      </dgm:t>
    </dgm:pt>
    <dgm:pt modelId="{129D942F-26E1-4319-A1E4-91BF8C90CD46}" type="pres">
      <dgm:prSet presAssocID="{D73ADEED-EEE1-4030-A8CD-76A68C91C6A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18BAE7C-7535-4C11-8382-4AAC52B9A1A0}" type="pres">
      <dgm:prSet presAssocID="{0AF43973-3CD7-4CCD-90B6-C4A837C55935}" presName="composite" presStyleCnt="0"/>
      <dgm:spPr/>
    </dgm:pt>
    <dgm:pt modelId="{63DCB50E-3E8A-431B-8573-4557B08E0FD9}" type="pres">
      <dgm:prSet presAssocID="{0AF43973-3CD7-4CCD-90B6-C4A837C55935}" presName="Parent1" presStyleLbl="node1" presStyleIdx="0" presStyleCnt="6" custScaleX="192610" custLinFactX="-64217" custLinFactNeighborX="-100000" custLinFactNeighborY="791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9FF24-0DBC-4593-9F97-75B3EB8D95C5}" type="pres">
      <dgm:prSet presAssocID="{0AF43973-3CD7-4CCD-90B6-C4A837C55935}" presName="Childtext1" presStyleLbl="revTx" presStyleIdx="0" presStyleCnt="3" custScaleX="188455" custScaleY="921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6C817-F849-4F81-864C-EACF6926C1F2}" type="pres">
      <dgm:prSet presAssocID="{0AF43973-3CD7-4CCD-90B6-C4A837C55935}" presName="BalanceSpacing" presStyleCnt="0"/>
      <dgm:spPr/>
    </dgm:pt>
    <dgm:pt modelId="{99A09CE5-6B96-4E67-BC06-917FFFA9E335}" type="pres">
      <dgm:prSet presAssocID="{0AF43973-3CD7-4CCD-90B6-C4A837C55935}" presName="BalanceSpacing1" presStyleCnt="0"/>
      <dgm:spPr/>
    </dgm:pt>
    <dgm:pt modelId="{AD7014EC-5B3B-4211-A297-D4432665B162}" type="pres">
      <dgm:prSet presAssocID="{6B1A96C8-589F-4DD6-82F4-164B1A728D60}" presName="Accent1Text" presStyleLbl="node1" presStyleIdx="1" presStyleCnt="6" custScaleX="62695" custScaleY="62562" custLinFactNeighborX="53626" custLinFactNeighborY="-18807"/>
      <dgm:spPr/>
      <dgm:t>
        <a:bodyPr/>
        <a:lstStyle/>
        <a:p>
          <a:endParaRPr lang="ru-RU"/>
        </a:p>
      </dgm:t>
    </dgm:pt>
    <dgm:pt modelId="{849EB35F-7C41-4867-AFFA-530229D6B5E6}" type="pres">
      <dgm:prSet presAssocID="{6B1A96C8-589F-4DD6-82F4-164B1A728D60}" presName="spaceBetweenRectangles" presStyleCnt="0"/>
      <dgm:spPr/>
    </dgm:pt>
    <dgm:pt modelId="{A0BE8B03-2CA3-4059-88AA-974B1C6E70DF}" type="pres">
      <dgm:prSet presAssocID="{1254BA49-50CC-40C6-892C-5179457BCB41}" presName="composite" presStyleCnt="0"/>
      <dgm:spPr/>
    </dgm:pt>
    <dgm:pt modelId="{C2D859DB-FA68-477F-993F-A2EE0DC71DAF}" type="pres">
      <dgm:prSet presAssocID="{1254BA49-50CC-40C6-892C-5179457BCB41}" presName="Parent1" presStyleLbl="node1" presStyleIdx="2" presStyleCnt="6" custScaleX="154522" custLinFactX="100000" custLinFactNeighborX="104674" custLinFactNeighborY="-85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8125B-C2F7-44A0-9983-CC9A19E1DE3F}" type="pres">
      <dgm:prSet presAssocID="{1254BA49-50CC-40C6-892C-5179457BCB41}" presName="Childtext1" presStyleLbl="revTx" presStyleIdx="1" presStyleCnt="3" custScaleX="2847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DCB68E-7DC8-4019-B7A8-4A2209DBDD99}" type="pres">
      <dgm:prSet presAssocID="{1254BA49-50CC-40C6-892C-5179457BCB41}" presName="BalanceSpacing" presStyleCnt="0"/>
      <dgm:spPr/>
    </dgm:pt>
    <dgm:pt modelId="{E8BCBC0B-E705-4EEB-9C28-85037C82836B}" type="pres">
      <dgm:prSet presAssocID="{1254BA49-50CC-40C6-892C-5179457BCB41}" presName="BalanceSpacing1" presStyleCnt="0"/>
      <dgm:spPr/>
    </dgm:pt>
    <dgm:pt modelId="{6FEDA2D2-29C6-4BB5-94B5-66C4D8F100C7}" type="pres">
      <dgm:prSet presAssocID="{5B607845-59CC-4482-9869-064457C2B804}" presName="Accent1Text" presStyleLbl="node1" presStyleIdx="3" presStyleCnt="6" custScaleX="60063" custScaleY="54902" custLinFactNeighborX="62423" custLinFactNeighborY="-23475"/>
      <dgm:spPr/>
      <dgm:t>
        <a:bodyPr/>
        <a:lstStyle/>
        <a:p>
          <a:endParaRPr lang="ru-RU"/>
        </a:p>
      </dgm:t>
    </dgm:pt>
    <dgm:pt modelId="{A4D46082-05A6-4B19-93C4-F0D91421C2D2}" type="pres">
      <dgm:prSet presAssocID="{5B607845-59CC-4482-9869-064457C2B804}" presName="spaceBetweenRectangles" presStyleCnt="0"/>
      <dgm:spPr/>
    </dgm:pt>
    <dgm:pt modelId="{CAF460F0-5F1E-4301-B8B0-AC939DA6A734}" type="pres">
      <dgm:prSet presAssocID="{A1E6F03C-AA62-4522-A53A-CF26E489838B}" presName="composite" presStyleCnt="0"/>
      <dgm:spPr/>
    </dgm:pt>
    <dgm:pt modelId="{9701A41A-A96F-4B4E-A68D-09BE833C9375}" type="pres">
      <dgm:prSet presAssocID="{A1E6F03C-AA62-4522-A53A-CF26E489838B}" presName="Parent1" presStyleLbl="node1" presStyleIdx="4" presStyleCnt="6" custScaleX="214987" custScaleY="84540" custLinFactX="-14619" custLinFactNeighborX="-100000" custLinFactNeighborY="-202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D3904-3A6E-49E0-9819-4DCC836E6BFF}" type="pres">
      <dgm:prSet presAssocID="{A1E6F03C-AA62-4522-A53A-CF26E489838B}" presName="Childtext1" presStyleLbl="revTx" presStyleIdx="2" presStyleCnt="3" custScaleX="159490" custScaleY="1725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4C4D4-C716-4EA5-89F6-827966330108}" type="pres">
      <dgm:prSet presAssocID="{A1E6F03C-AA62-4522-A53A-CF26E489838B}" presName="BalanceSpacing" presStyleCnt="0"/>
      <dgm:spPr/>
    </dgm:pt>
    <dgm:pt modelId="{4A7BEC38-F85A-4FBE-9052-AF2A52B04459}" type="pres">
      <dgm:prSet presAssocID="{A1E6F03C-AA62-4522-A53A-CF26E489838B}" presName="BalanceSpacing1" presStyleCnt="0"/>
      <dgm:spPr/>
    </dgm:pt>
    <dgm:pt modelId="{53EE3CC1-5A0A-46C3-9563-780852EE1786}" type="pres">
      <dgm:prSet presAssocID="{7B812228-756D-4C5B-AD48-02E3F17AA22D}" presName="Accent1Text" presStyleLbl="node1" presStyleIdx="5" presStyleCnt="6" custScaleX="60978" custScaleY="59747" custLinFactX="-35922" custLinFactNeighborX="-100000" custLinFactNeighborY="-41900"/>
      <dgm:spPr/>
      <dgm:t>
        <a:bodyPr/>
        <a:lstStyle/>
        <a:p>
          <a:endParaRPr lang="ru-RU"/>
        </a:p>
      </dgm:t>
    </dgm:pt>
  </dgm:ptLst>
  <dgm:cxnLst>
    <dgm:cxn modelId="{10359559-36E5-4C00-A2D1-E3DF292896CB}" srcId="{A1E6F03C-AA62-4522-A53A-CF26E489838B}" destId="{68579080-A00D-467B-BEE6-E9C7AE1BE6C2}" srcOrd="0" destOrd="0" parTransId="{139A3688-F2B5-402E-A9D0-257CB9BB66B6}" sibTransId="{82A78AFD-9B8E-4066-81D0-8F11CAD74EB7}"/>
    <dgm:cxn modelId="{89F6B445-C3EC-4057-81AD-00FC098C3D11}" type="presOf" srcId="{808508C2-62E0-4D12-B259-96DC95F4AD42}" destId="{B778125B-C2F7-44A0-9983-CC9A19E1DE3F}" srcOrd="0" destOrd="0" presId="urn:microsoft.com/office/officeart/2008/layout/AlternatingHexagons"/>
    <dgm:cxn modelId="{7FEB21E0-8E9E-4312-8053-BC7F99F7F4BE}" srcId="{1254BA49-50CC-40C6-892C-5179457BCB41}" destId="{808508C2-62E0-4D12-B259-96DC95F4AD42}" srcOrd="0" destOrd="0" parTransId="{11B84F30-944F-4621-9D70-DB630D62B2B8}" sibTransId="{0D843613-F72F-4180-968D-FE8C81C0835F}"/>
    <dgm:cxn modelId="{0ED62EBF-2FCD-4543-8A33-7E6E87C31F58}" type="presOf" srcId="{6B1A96C8-589F-4DD6-82F4-164B1A728D60}" destId="{AD7014EC-5B3B-4211-A297-D4432665B162}" srcOrd="0" destOrd="0" presId="urn:microsoft.com/office/officeart/2008/layout/AlternatingHexagons"/>
    <dgm:cxn modelId="{17559195-D3AD-44F5-BEB9-E04FA3C0D6E2}" srcId="{D73ADEED-EEE1-4030-A8CD-76A68C91C6AB}" destId="{0AF43973-3CD7-4CCD-90B6-C4A837C55935}" srcOrd="0" destOrd="0" parTransId="{5BEAA3C8-30EB-4CA4-9510-7A3A8E1C2BB6}" sibTransId="{6B1A96C8-589F-4DD6-82F4-164B1A728D60}"/>
    <dgm:cxn modelId="{F65A8B77-D221-4D56-BFD5-78B80C70EFF1}" type="presOf" srcId="{D73ADEED-EEE1-4030-A8CD-76A68C91C6AB}" destId="{129D942F-26E1-4319-A1E4-91BF8C90CD46}" srcOrd="0" destOrd="0" presId="urn:microsoft.com/office/officeart/2008/layout/AlternatingHexagons"/>
    <dgm:cxn modelId="{0037C9D4-DF96-41F4-9D89-DBEC34384699}" type="presOf" srcId="{7B812228-756D-4C5B-AD48-02E3F17AA22D}" destId="{53EE3CC1-5A0A-46C3-9563-780852EE1786}" srcOrd="0" destOrd="0" presId="urn:microsoft.com/office/officeart/2008/layout/AlternatingHexagons"/>
    <dgm:cxn modelId="{BFCA9269-7BDB-4A78-AA64-E8AE3FC7C580}" type="presOf" srcId="{0AF43973-3CD7-4CCD-90B6-C4A837C55935}" destId="{63DCB50E-3E8A-431B-8573-4557B08E0FD9}" srcOrd="0" destOrd="0" presId="urn:microsoft.com/office/officeart/2008/layout/AlternatingHexagons"/>
    <dgm:cxn modelId="{97CDA50D-4FD1-443E-A6D8-734D3ECDA0CA}" type="presOf" srcId="{68579080-A00D-467B-BEE6-E9C7AE1BE6C2}" destId="{1AED3904-3A6E-49E0-9819-4DCC836E6BFF}" srcOrd="0" destOrd="0" presId="urn:microsoft.com/office/officeart/2008/layout/AlternatingHexagons"/>
    <dgm:cxn modelId="{E4CE970E-E04A-46A2-BCEE-ECD2A6F0782C}" type="presOf" srcId="{C7E2174D-7B5F-4ABC-9582-D73DBDDEE085}" destId="{2449FF24-0DBC-4593-9F97-75B3EB8D95C5}" srcOrd="0" destOrd="0" presId="urn:microsoft.com/office/officeart/2008/layout/AlternatingHexagons"/>
    <dgm:cxn modelId="{3FC765CD-2E68-4E4C-BF2E-D3A730EF4598}" type="presOf" srcId="{5B607845-59CC-4482-9869-064457C2B804}" destId="{6FEDA2D2-29C6-4BB5-94B5-66C4D8F100C7}" srcOrd="0" destOrd="0" presId="urn:microsoft.com/office/officeart/2008/layout/AlternatingHexagons"/>
    <dgm:cxn modelId="{7A8924D0-EBA5-411B-8928-A3767EC84CD8}" srcId="{0AF43973-3CD7-4CCD-90B6-C4A837C55935}" destId="{C7E2174D-7B5F-4ABC-9582-D73DBDDEE085}" srcOrd="0" destOrd="0" parTransId="{A1EAFAF1-10C1-4A97-8A17-74F810610E9C}" sibTransId="{5C029B49-F858-4725-B244-0B8A9E72B7AA}"/>
    <dgm:cxn modelId="{290C2FF6-2D68-440E-84DE-7CCB55FD6E09}" srcId="{D73ADEED-EEE1-4030-A8CD-76A68C91C6AB}" destId="{A1E6F03C-AA62-4522-A53A-CF26E489838B}" srcOrd="2" destOrd="0" parTransId="{DB6989E4-AC2A-4D40-A63B-B85D1A09C6E0}" sibTransId="{7B812228-756D-4C5B-AD48-02E3F17AA22D}"/>
    <dgm:cxn modelId="{F6ED4431-56B7-4AAA-B288-6D88A6FBCC5F}" type="presOf" srcId="{A1E6F03C-AA62-4522-A53A-CF26E489838B}" destId="{9701A41A-A96F-4B4E-A68D-09BE833C9375}" srcOrd="0" destOrd="0" presId="urn:microsoft.com/office/officeart/2008/layout/AlternatingHexagons"/>
    <dgm:cxn modelId="{375F83C6-C265-427C-98E0-5DB142681750}" type="presOf" srcId="{1254BA49-50CC-40C6-892C-5179457BCB41}" destId="{C2D859DB-FA68-477F-993F-A2EE0DC71DAF}" srcOrd="0" destOrd="0" presId="urn:microsoft.com/office/officeart/2008/layout/AlternatingHexagons"/>
    <dgm:cxn modelId="{425B35B2-7E74-46FE-A1FA-81620290AF70}" srcId="{D73ADEED-EEE1-4030-A8CD-76A68C91C6AB}" destId="{1254BA49-50CC-40C6-892C-5179457BCB41}" srcOrd="1" destOrd="0" parTransId="{1159667D-0B12-4863-A97A-267D4C5E267F}" sibTransId="{5B607845-59CC-4482-9869-064457C2B804}"/>
    <dgm:cxn modelId="{3AA7FEC0-856D-4015-A82B-83BEF2CAE42E}" type="presParOf" srcId="{129D942F-26E1-4319-A1E4-91BF8C90CD46}" destId="{A18BAE7C-7535-4C11-8382-4AAC52B9A1A0}" srcOrd="0" destOrd="0" presId="urn:microsoft.com/office/officeart/2008/layout/AlternatingHexagons"/>
    <dgm:cxn modelId="{0FC371BB-2036-43F9-8831-A56A1DC348BF}" type="presParOf" srcId="{A18BAE7C-7535-4C11-8382-4AAC52B9A1A0}" destId="{63DCB50E-3E8A-431B-8573-4557B08E0FD9}" srcOrd="0" destOrd="0" presId="urn:microsoft.com/office/officeart/2008/layout/AlternatingHexagons"/>
    <dgm:cxn modelId="{327229CA-695A-4474-B9D2-DB465583ED4A}" type="presParOf" srcId="{A18BAE7C-7535-4C11-8382-4AAC52B9A1A0}" destId="{2449FF24-0DBC-4593-9F97-75B3EB8D95C5}" srcOrd="1" destOrd="0" presId="urn:microsoft.com/office/officeart/2008/layout/AlternatingHexagons"/>
    <dgm:cxn modelId="{C8A73B63-4ED2-495E-A680-5043598CF5BF}" type="presParOf" srcId="{A18BAE7C-7535-4C11-8382-4AAC52B9A1A0}" destId="{20D6C817-F849-4F81-864C-EACF6926C1F2}" srcOrd="2" destOrd="0" presId="urn:microsoft.com/office/officeart/2008/layout/AlternatingHexagons"/>
    <dgm:cxn modelId="{8DF8BC43-15C9-4FA8-BADA-701225F9B9FE}" type="presParOf" srcId="{A18BAE7C-7535-4C11-8382-4AAC52B9A1A0}" destId="{99A09CE5-6B96-4E67-BC06-917FFFA9E335}" srcOrd="3" destOrd="0" presId="urn:microsoft.com/office/officeart/2008/layout/AlternatingHexagons"/>
    <dgm:cxn modelId="{FF1BD305-2E2B-4A31-9A7C-5941E59F781E}" type="presParOf" srcId="{A18BAE7C-7535-4C11-8382-4AAC52B9A1A0}" destId="{AD7014EC-5B3B-4211-A297-D4432665B162}" srcOrd="4" destOrd="0" presId="urn:microsoft.com/office/officeart/2008/layout/AlternatingHexagons"/>
    <dgm:cxn modelId="{1E145CFC-D199-44C0-98FD-C5402CD52818}" type="presParOf" srcId="{129D942F-26E1-4319-A1E4-91BF8C90CD46}" destId="{849EB35F-7C41-4867-AFFA-530229D6B5E6}" srcOrd="1" destOrd="0" presId="urn:microsoft.com/office/officeart/2008/layout/AlternatingHexagons"/>
    <dgm:cxn modelId="{46B88798-8549-4817-BECC-F6ECE9A262C3}" type="presParOf" srcId="{129D942F-26E1-4319-A1E4-91BF8C90CD46}" destId="{A0BE8B03-2CA3-4059-88AA-974B1C6E70DF}" srcOrd="2" destOrd="0" presId="urn:microsoft.com/office/officeart/2008/layout/AlternatingHexagons"/>
    <dgm:cxn modelId="{7A3CF423-0A50-4E9D-B900-0754DE9ED2C8}" type="presParOf" srcId="{A0BE8B03-2CA3-4059-88AA-974B1C6E70DF}" destId="{C2D859DB-FA68-477F-993F-A2EE0DC71DAF}" srcOrd="0" destOrd="0" presId="urn:microsoft.com/office/officeart/2008/layout/AlternatingHexagons"/>
    <dgm:cxn modelId="{AED9DFC2-904D-4F59-8605-E4F1E5245E4E}" type="presParOf" srcId="{A0BE8B03-2CA3-4059-88AA-974B1C6E70DF}" destId="{B778125B-C2F7-44A0-9983-CC9A19E1DE3F}" srcOrd="1" destOrd="0" presId="urn:microsoft.com/office/officeart/2008/layout/AlternatingHexagons"/>
    <dgm:cxn modelId="{D107B1CF-E3AD-4C68-8850-0627AE0E796F}" type="presParOf" srcId="{A0BE8B03-2CA3-4059-88AA-974B1C6E70DF}" destId="{D3DCB68E-7DC8-4019-B7A8-4A2209DBDD99}" srcOrd="2" destOrd="0" presId="urn:microsoft.com/office/officeart/2008/layout/AlternatingHexagons"/>
    <dgm:cxn modelId="{17C0F978-2CA2-4BAD-B063-8DE58B250975}" type="presParOf" srcId="{A0BE8B03-2CA3-4059-88AA-974B1C6E70DF}" destId="{E8BCBC0B-E705-4EEB-9C28-85037C82836B}" srcOrd="3" destOrd="0" presId="urn:microsoft.com/office/officeart/2008/layout/AlternatingHexagons"/>
    <dgm:cxn modelId="{D2732F70-AB7B-43F3-87AE-6F2E56CCEFFF}" type="presParOf" srcId="{A0BE8B03-2CA3-4059-88AA-974B1C6E70DF}" destId="{6FEDA2D2-29C6-4BB5-94B5-66C4D8F100C7}" srcOrd="4" destOrd="0" presId="urn:microsoft.com/office/officeart/2008/layout/AlternatingHexagons"/>
    <dgm:cxn modelId="{AA97396E-C276-4D82-A0F3-BB7713FC2132}" type="presParOf" srcId="{129D942F-26E1-4319-A1E4-91BF8C90CD46}" destId="{A4D46082-05A6-4B19-93C4-F0D91421C2D2}" srcOrd="3" destOrd="0" presId="urn:microsoft.com/office/officeart/2008/layout/AlternatingHexagons"/>
    <dgm:cxn modelId="{9883318E-60E6-474E-9976-33A13DDB6E43}" type="presParOf" srcId="{129D942F-26E1-4319-A1E4-91BF8C90CD46}" destId="{CAF460F0-5F1E-4301-B8B0-AC939DA6A734}" srcOrd="4" destOrd="0" presId="urn:microsoft.com/office/officeart/2008/layout/AlternatingHexagons"/>
    <dgm:cxn modelId="{C88F86EB-3721-4134-BC41-BE8399061DAD}" type="presParOf" srcId="{CAF460F0-5F1E-4301-B8B0-AC939DA6A734}" destId="{9701A41A-A96F-4B4E-A68D-09BE833C9375}" srcOrd="0" destOrd="0" presId="urn:microsoft.com/office/officeart/2008/layout/AlternatingHexagons"/>
    <dgm:cxn modelId="{5FDFD484-E347-496D-9B20-40FF7A607C90}" type="presParOf" srcId="{CAF460F0-5F1E-4301-B8B0-AC939DA6A734}" destId="{1AED3904-3A6E-49E0-9819-4DCC836E6BFF}" srcOrd="1" destOrd="0" presId="urn:microsoft.com/office/officeart/2008/layout/AlternatingHexagons"/>
    <dgm:cxn modelId="{F7C2003C-D074-4349-99F1-BDED326BCA6A}" type="presParOf" srcId="{CAF460F0-5F1E-4301-B8B0-AC939DA6A734}" destId="{AEC4C4D4-C716-4EA5-89F6-827966330108}" srcOrd="2" destOrd="0" presId="urn:microsoft.com/office/officeart/2008/layout/AlternatingHexagons"/>
    <dgm:cxn modelId="{DA641895-CA3F-4B52-AE80-1418FBD93C62}" type="presParOf" srcId="{CAF460F0-5F1E-4301-B8B0-AC939DA6A734}" destId="{4A7BEC38-F85A-4FBE-9052-AF2A52B04459}" srcOrd="3" destOrd="0" presId="urn:microsoft.com/office/officeart/2008/layout/AlternatingHexagons"/>
    <dgm:cxn modelId="{54D01E55-5ACB-44DC-A3E1-929C0EAEE443}" type="presParOf" srcId="{CAF460F0-5F1E-4301-B8B0-AC939DA6A734}" destId="{53EE3CC1-5A0A-46C3-9563-780852EE178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A56C18-F774-4420-8851-285E04C274AD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095CE3-E683-4D81-9D2C-7190D3F38BAA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Пропаганду идей охраны природы, экологии и устойчивого развития.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6459"/>
        <a:ext cx="4267200" cy="915120"/>
      </dsp:txXfrm>
    </dsp:sp>
    <dsp:sp modelId="{51C4FEC6-44A9-43E4-A07B-6D5B7D7382F6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6D7923-EB19-4C73-B13B-62EBBDE37294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Практические дела по благоустройству и защите окружающей среды от загрязнений, разрушений.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1412619"/>
        <a:ext cx="4267200" cy="915120"/>
      </dsp:txXfrm>
    </dsp:sp>
    <dsp:sp modelId="{052117FC-4A31-41C8-AB54-7174EFB02A4C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93B82-EB4A-41C2-85F3-88001F02CF1B}">
      <dsp:nvSpPr>
        <dsp:cNvPr id="0" name=""/>
        <dsp:cNvSpPr/>
      </dsp:nvSpPr>
      <dsp:spPr>
        <a:xfrm>
          <a:off x="360038" y="2808311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Формирование здорового образа жизни как условие устойчивого развития.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60038" y="2808311"/>
        <a:ext cx="4267200" cy="915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F9D65B-3E38-4A34-8241-1CD5E5BA2F66}">
      <dsp:nvSpPr>
        <dsp:cNvPr id="0" name=""/>
        <dsp:cNvSpPr/>
      </dsp:nvSpPr>
      <dsp:spPr>
        <a:xfrm>
          <a:off x="1728197" y="15767"/>
          <a:ext cx="3841327" cy="141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Целеполагание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728197" y="15767"/>
        <a:ext cx="3841327" cy="1417903"/>
      </dsp:txXfrm>
    </dsp:sp>
    <dsp:sp modelId="{C70B08AD-59DE-40D2-BFF3-C350C0112C72}">
      <dsp:nvSpPr>
        <dsp:cNvPr id="0" name=""/>
        <dsp:cNvSpPr/>
      </dsp:nvSpPr>
      <dsp:spPr>
        <a:xfrm rot="2349907">
          <a:off x="5442934" y="929478"/>
          <a:ext cx="327335" cy="478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349907">
        <a:off x="5442934" y="929478"/>
        <a:ext cx="327335" cy="478542"/>
      </dsp:txXfrm>
    </dsp:sp>
    <dsp:sp modelId="{EEBDFADB-BAF9-4C37-A70F-E9692B05AB0F}">
      <dsp:nvSpPr>
        <dsp:cNvPr id="0" name=""/>
        <dsp:cNvSpPr/>
      </dsp:nvSpPr>
      <dsp:spPr>
        <a:xfrm>
          <a:off x="3719804" y="1432652"/>
          <a:ext cx="3336979" cy="141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Разработка проекта – плана деятельности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719804" y="1432652"/>
        <a:ext cx="3336979" cy="1417903"/>
      </dsp:txXfrm>
    </dsp:sp>
    <dsp:sp modelId="{2D178E91-DE87-4B93-8279-3514E3A0F903}">
      <dsp:nvSpPr>
        <dsp:cNvPr id="0" name=""/>
        <dsp:cNvSpPr/>
      </dsp:nvSpPr>
      <dsp:spPr>
        <a:xfrm rot="5352703">
          <a:off x="5266535" y="2810586"/>
          <a:ext cx="268511" cy="478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5352703">
        <a:off x="5266535" y="2810586"/>
        <a:ext cx="268511" cy="478542"/>
      </dsp:txXfrm>
    </dsp:sp>
    <dsp:sp modelId="{D7C3AD00-AA5D-4E26-B357-BB03C245E396}">
      <dsp:nvSpPr>
        <dsp:cNvPr id="0" name=""/>
        <dsp:cNvSpPr/>
      </dsp:nvSpPr>
      <dsp:spPr>
        <a:xfrm>
          <a:off x="3914144" y="3261484"/>
          <a:ext cx="2998625" cy="141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Распределение ролей между членами коллектива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914144" y="3261484"/>
        <a:ext cx="2998625" cy="1417903"/>
      </dsp:txXfrm>
    </dsp:sp>
    <dsp:sp modelId="{515F9B8B-5AA4-47CD-87E3-C11F92198216}">
      <dsp:nvSpPr>
        <dsp:cNvPr id="0" name=""/>
        <dsp:cNvSpPr/>
      </dsp:nvSpPr>
      <dsp:spPr>
        <a:xfrm rot="10799995">
          <a:off x="3528391" y="3832202"/>
          <a:ext cx="326110" cy="478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799995">
        <a:off x="3528391" y="3832202"/>
        <a:ext cx="326110" cy="478542"/>
      </dsp:txXfrm>
    </dsp:sp>
    <dsp:sp modelId="{BF9B5B68-0A46-4FBB-A376-76FFB8FF1073}">
      <dsp:nvSpPr>
        <dsp:cNvPr id="0" name=""/>
        <dsp:cNvSpPr/>
      </dsp:nvSpPr>
      <dsp:spPr>
        <a:xfrm>
          <a:off x="519702" y="3261489"/>
          <a:ext cx="3008692" cy="141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Выполнение проекта – конкретные дела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19702" y="3261489"/>
        <a:ext cx="3008692" cy="1417903"/>
      </dsp:txXfrm>
    </dsp:sp>
    <dsp:sp modelId="{4B002995-696C-47F0-AE9F-9EABE38BAFD7}">
      <dsp:nvSpPr>
        <dsp:cNvPr id="0" name=""/>
        <dsp:cNvSpPr/>
      </dsp:nvSpPr>
      <dsp:spPr>
        <a:xfrm rot="15754231">
          <a:off x="1401873" y="2837563"/>
          <a:ext cx="302133" cy="478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5754231">
        <a:off x="1401873" y="2837563"/>
        <a:ext cx="302133" cy="478542"/>
      </dsp:txXfrm>
    </dsp:sp>
    <dsp:sp modelId="{49D2D669-84B8-4148-A39D-5426055583B1}">
      <dsp:nvSpPr>
        <dsp:cNvPr id="0" name=""/>
        <dsp:cNvSpPr/>
      </dsp:nvSpPr>
      <dsp:spPr>
        <a:xfrm>
          <a:off x="0" y="1432645"/>
          <a:ext cx="3571132" cy="141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Подведение итогов, определение задач для новых проектов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0" y="1432645"/>
        <a:ext cx="3571132" cy="1417903"/>
      </dsp:txXfrm>
    </dsp:sp>
    <dsp:sp modelId="{184E7235-0100-416A-A8F1-DF65FC05A156}">
      <dsp:nvSpPr>
        <dsp:cNvPr id="0" name=""/>
        <dsp:cNvSpPr/>
      </dsp:nvSpPr>
      <dsp:spPr>
        <a:xfrm rot="19365005">
          <a:off x="1401155" y="877198"/>
          <a:ext cx="390371" cy="478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9365005">
        <a:off x="1401155" y="877198"/>
        <a:ext cx="390371" cy="4785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DCB50E-3E8A-431B-8573-4557B08E0FD9}">
      <dsp:nvSpPr>
        <dsp:cNvPr id="0" name=""/>
        <dsp:cNvSpPr/>
      </dsp:nvSpPr>
      <dsp:spPr>
        <a:xfrm rot="5400000">
          <a:off x="1205204" y="-428280"/>
          <a:ext cx="1659620" cy="278103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Викторина «Мир живой природы»</a:t>
          </a:r>
          <a:endParaRPr lang="ru-RU" sz="2000" kern="1200" dirty="0">
            <a:solidFill>
              <a:schemeClr val="tx1"/>
            </a:solidFill>
          </a:endParaRPr>
        </a:p>
      </dsp:txBody>
      <dsp:txXfrm rot="5400000">
        <a:off x="1205204" y="-428280"/>
        <a:ext cx="1659620" cy="2781038"/>
      </dsp:txXfrm>
    </dsp:sp>
    <dsp:sp modelId="{2449FF24-0DBC-4593-9F97-75B3EB8D95C5}">
      <dsp:nvSpPr>
        <dsp:cNvPr id="0" name=""/>
        <dsp:cNvSpPr/>
      </dsp:nvSpPr>
      <dsp:spPr>
        <a:xfrm>
          <a:off x="4352689" y="371976"/>
          <a:ext cx="3490444" cy="917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Конкурс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«Превращение»</a:t>
          </a:r>
          <a:endParaRPr lang="ru-RU" sz="2000" kern="1200" dirty="0"/>
        </a:p>
      </dsp:txBody>
      <dsp:txXfrm>
        <a:off x="4352689" y="371976"/>
        <a:ext cx="3490444" cy="917773"/>
      </dsp:txXfrm>
    </dsp:sp>
    <dsp:sp modelId="{AD7014EC-5B3B-4211-A297-D4432665B162}">
      <dsp:nvSpPr>
        <dsp:cNvPr id="0" name=""/>
        <dsp:cNvSpPr/>
      </dsp:nvSpPr>
      <dsp:spPr>
        <a:xfrm rot="5400000">
          <a:off x="3101858" y="66528"/>
          <a:ext cx="1038291" cy="90523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400000">
        <a:off x="3101858" y="66528"/>
        <a:ext cx="1038291" cy="905234"/>
      </dsp:txXfrm>
    </dsp:sp>
    <dsp:sp modelId="{C2D859DB-FA68-477F-993F-A2EE0DC71DAF}">
      <dsp:nvSpPr>
        <dsp:cNvPr id="0" name=""/>
        <dsp:cNvSpPr/>
      </dsp:nvSpPr>
      <dsp:spPr>
        <a:xfrm rot="5400000">
          <a:off x="6947121" y="-285738"/>
          <a:ext cx="1659620" cy="223109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«Правила друзей природы»</a:t>
          </a:r>
          <a:endParaRPr lang="ru-RU" sz="2000" kern="1200" dirty="0">
            <a:solidFill>
              <a:schemeClr val="tx1"/>
            </a:solidFill>
          </a:endParaRPr>
        </a:p>
      </dsp:txBody>
      <dsp:txXfrm rot="5400000">
        <a:off x="6947121" y="-285738"/>
        <a:ext cx="1659620" cy="2231096"/>
      </dsp:txXfrm>
    </dsp:sp>
    <dsp:sp modelId="{B778125B-C2F7-44A0-9983-CC9A19E1DE3F}">
      <dsp:nvSpPr>
        <dsp:cNvPr id="0" name=""/>
        <dsp:cNvSpPr/>
      </dsp:nvSpPr>
      <dsp:spPr>
        <a:xfrm>
          <a:off x="631196" y="1741663"/>
          <a:ext cx="5103294" cy="995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Сведения и сообщения о деревьях, грибах, животных.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631196" y="1741663"/>
        <a:ext cx="5103294" cy="995772"/>
      </dsp:txXfrm>
    </dsp:sp>
    <dsp:sp modelId="{6FEDA2D2-29C6-4BB5-94B5-66C4D8F100C7}">
      <dsp:nvSpPr>
        <dsp:cNvPr id="0" name=""/>
        <dsp:cNvSpPr/>
      </dsp:nvSpPr>
      <dsp:spPr>
        <a:xfrm rot="5400000">
          <a:off x="6865824" y="1416337"/>
          <a:ext cx="911165" cy="86723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400000">
        <a:off x="6865824" y="1416337"/>
        <a:ext cx="911165" cy="867231"/>
      </dsp:txXfrm>
    </dsp:sp>
    <dsp:sp modelId="{9701A41A-A96F-4B4E-A68D-09BE833C9375}">
      <dsp:nvSpPr>
        <dsp:cNvPr id="0" name=""/>
        <dsp:cNvSpPr/>
      </dsp:nvSpPr>
      <dsp:spPr>
        <a:xfrm rot="5400000">
          <a:off x="2183741" y="1789069"/>
          <a:ext cx="1403043" cy="310413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Стихи, загадки, ребусы, кроссворды</a:t>
          </a:r>
          <a:endParaRPr lang="ru-RU" sz="2000" kern="1200" dirty="0">
            <a:solidFill>
              <a:schemeClr val="tx1"/>
            </a:solidFill>
          </a:endParaRPr>
        </a:p>
      </dsp:txBody>
      <dsp:txXfrm rot="5400000">
        <a:off x="2183741" y="1789069"/>
        <a:ext cx="1403043" cy="3104133"/>
      </dsp:txXfrm>
    </dsp:sp>
    <dsp:sp modelId="{1AED3904-3A6E-49E0-9819-4DCC836E6BFF}">
      <dsp:nvSpPr>
        <dsp:cNvPr id="0" name=""/>
        <dsp:cNvSpPr/>
      </dsp:nvSpPr>
      <dsp:spPr>
        <a:xfrm>
          <a:off x="4755043" y="2818425"/>
          <a:ext cx="2953973" cy="1718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Игра «Узнай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 описанию»</a:t>
          </a:r>
          <a:endParaRPr lang="ru-RU" sz="2000" kern="1200" dirty="0"/>
        </a:p>
      </dsp:txBody>
      <dsp:txXfrm>
        <a:off x="4755043" y="2818425"/>
        <a:ext cx="2953973" cy="1718165"/>
      </dsp:txXfrm>
    </dsp:sp>
    <dsp:sp modelId="{53EE3CC1-5A0A-46C3-9563-780852EE1786}">
      <dsp:nvSpPr>
        <dsp:cNvPr id="0" name=""/>
        <dsp:cNvSpPr/>
      </dsp:nvSpPr>
      <dsp:spPr>
        <a:xfrm rot="5400000">
          <a:off x="522508" y="2541905"/>
          <a:ext cx="991573" cy="88044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400000">
        <a:off x="522508" y="2541905"/>
        <a:ext cx="991573" cy="880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837DE-C4DF-4D30-8585-F45E4FA9C00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4AB96-F3D6-4A06-9848-05E4FE76D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896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4AB96-F3D6-4A06-9848-05E4FE76D9C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476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789AC9E-8D19-4EE9-860A-2BDCB16C90D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6650A1F-75BE-450B-BD3A-9C5E9C10F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071546"/>
            <a:ext cx="7117180" cy="235745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«Проблемы экологического воспитания 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/>
            </a:r>
            <a:br>
              <a:rPr lang="ru-RU" sz="3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младших школьников» 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857760"/>
            <a:ext cx="7117180" cy="1500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 опыта работы учителя начальных классов МБОУ ООШ № 12 х. Казенно-</a:t>
            </a:r>
            <a:r>
              <a:rPr lang="ru-RU" dirty="0" err="1" smtClean="0">
                <a:solidFill>
                  <a:schemeClr val="tx1"/>
                </a:solidFill>
              </a:rPr>
              <a:t>Кужорский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Кошехабльского</a:t>
            </a:r>
            <a:r>
              <a:rPr lang="ru-RU" dirty="0" smtClean="0">
                <a:solidFill>
                  <a:schemeClr val="tx1"/>
                </a:solidFill>
              </a:rPr>
              <a:t> района </a:t>
            </a:r>
            <a:r>
              <a:rPr lang="ru-RU" b="1" dirty="0" err="1" smtClean="0">
                <a:solidFill>
                  <a:schemeClr val="tx1"/>
                </a:solidFill>
              </a:rPr>
              <a:t>Варданян</a:t>
            </a:r>
            <a:r>
              <a:rPr lang="ru-RU" b="1" dirty="0" smtClean="0">
                <a:solidFill>
                  <a:schemeClr val="tx1"/>
                </a:solidFill>
              </a:rPr>
              <a:t> М.А.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53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5" y="675724"/>
            <a:ext cx="5832649" cy="1313116"/>
          </a:xfrm>
        </p:spPr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Первая страница: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Природа Адыгеи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2348880"/>
            <a:ext cx="6840759" cy="10081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Климат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Рельеф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Растительный и животный мир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3857628"/>
            <a:ext cx="2088232" cy="20608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857628"/>
            <a:ext cx="1944216" cy="2060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52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5904656" cy="1728192"/>
          </a:xfrm>
        </p:spPr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Вторая страница: </a:t>
            </a:r>
            <a:r>
              <a:rPr lang="ru-RU" dirty="0" smtClean="0">
                <a:solidFill>
                  <a:srgbClr val="00B0F0"/>
                </a:solidFill>
              </a:rPr>
              <a:t>«Лес – бесценный дар природы»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408590202"/>
              </p:ext>
            </p:extLst>
          </p:nvPr>
        </p:nvGraphicFramePr>
        <p:xfrm>
          <a:off x="0" y="1928802"/>
          <a:ext cx="8892480" cy="4537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921917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92697"/>
            <a:ext cx="7117178" cy="93610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Основной этап проекта – эколого-краеведческие исследования и практические работы.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2204864"/>
            <a:ext cx="7117178" cy="3432917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I.    Изучение и анализ проблем леса и реки Лаба путём непосредственных наблюдений во время экскурсий, походов.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II</a:t>
            </a:r>
            <a:r>
              <a:rPr lang="ru-RU" dirty="0" smtClean="0">
                <a:solidFill>
                  <a:schemeClr val="tx1"/>
                </a:solidFill>
              </a:rPr>
              <a:t>.  На основе изучения необходимой литературы предложение мер очистки леса и берегов реки, выработка правил «друзей природы» - памятки «Как помочь природе» (природоохранные меры).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III</a:t>
            </a:r>
            <a:r>
              <a:rPr lang="ru-RU" dirty="0" smtClean="0">
                <a:solidFill>
                  <a:schemeClr val="tx1"/>
                </a:solidFill>
              </a:rPr>
              <a:t>.  Выполнение посильных детям практических работ по оздоровлению родной природы.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873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7"/>
            <a:ext cx="7117178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Выявленные проблемы: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1268761"/>
            <a:ext cx="7117178" cy="3096343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Загрязнение мусором леса, поляны, берегов реки.</a:t>
            </a:r>
          </a:p>
          <a:p>
            <a:pPr marL="342900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Разжигание костров, лесные пожары.</a:t>
            </a:r>
          </a:p>
          <a:p>
            <a:pPr marL="342900" indent="-342900" algn="l">
              <a:buAutoNum type="arabicPeriod"/>
            </a:pPr>
            <a:r>
              <a:rPr lang="ru-RU" dirty="0" err="1" smtClean="0">
                <a:solidFill>
                  <a:schemeClr val="tx1"/>
                </a:solidFill>
              </a:rPr>
              <a:t>Вытаптывание</a:t>
            </a:r>
            <a:r>
              <a:rPr lang="ru-RU" dirty="0" smtClean="0">
                <a:solidFill>
                  <a:schemeClr val="tx1"/>
                </a:solidFill>
              </a:rPr>
              <a:t> растений, вырубка деревьев.</a:t>
            </a:r>
          </a:p>
          <a:p>
            <a:pPr marL="342900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Массовый сбор лекарственных растений.</a:t>
            </a:r>
          </a:p>
          <a:p>
            <a:pPr marL="342900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Уничтожение растений, занесённых в Красную книгу Адыгеи (первоцветов).</a:t>
            </a:r>
          </a:p>
          <a:p>
            <a:pPr marL="342900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Загрязнение реки, образование оврагов по берегам реки.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4357694"/>
            <a:ext cx="2071132" cy="22619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4357694"/>
            <a:ext cx="2143140" cy="2272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4357695"/>
            <a:ext cx="2000263" cy="22145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4974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04665"/>
            <a:ext cx="7117178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Практические работы по оздоровлению родной природы.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4929198"/>
            <a:ext cx="7117178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Очистка луга, лесной поляны, берегов реки от мусора.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1785926"/>
            <a:ext cx="3815284" cy="28014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8121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7"/>
            <a:ext cx="7117178" cy="122413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Заключительный этап проекта 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Девиз: «Охраняя природу – мы охраняем Родину»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5301208"/>
            <a:ext cx="7117178" cy="100811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Изготовление макетов «Хутор моей мечты».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1857364"/>
            <a:ext cx="4176464" cy="32521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8472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76673"/>
            <a:ext cx="7117178" cy="10081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Экологическое творчество учащихся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4929198"/>
            <a:ext cx="7117178" cy="116409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Поделки из природного материала «Осенние фантазии», поделки из вторичного сырья «Снежные веточки».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Картины из различного материала.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714488"/>
            <a:ext cx="2286016" cy="17145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928934"/>
            <a:ext cx="2071702" cy="1714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2928934"/>
            <a:ext cx="2071702" cy="1714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40" y="1643050"/>
            <a:ext cx="2214578" cy="16664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1483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429000"/>
            <a:ext cx="7125113" cy="314327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Групповая работа: рисование плакатов на экологическую тему.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Мы любим лес в любое время года,</a:t>
            </a:r>
            <a: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Мы слышим речек медленную речь.</a:t>
            </a:r>
            <a: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Всё это называется природа,</a:t>
            </a:r>
            <a: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Давайте же всегда её беречь!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428604"/>
            <a:ext cx="4071192" cy="264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428604"/>
            <a:ext cx="3705012" cy="26432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110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001056" cy="6357982"/>
          </a:xfrm>
        </p:spPr>
        <p:txBody>
          <a:bodyPr/>
          <a:lstStyle/>
          <a:p>
            <a:pPr marL="285750" indent="-285750"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Главная цель: </a:t>
            </a:r>
            <a:r>
              <a:rPr lang="ru-RU" sz="1800" dirty="0" smtClean="0">
                <a:solidFill>
                  <a:schemeClr val="tx1"/>
                </a:solidFill>
              </a:rPr>
              <a:t>формирование экологической грамотности младших школьников средством реализации взаимосвязи классно-урочных, внеурочных и внешкольных форм работы.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Задачи экологического образования: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1. </a:t>
            </a:r>
            <a:r>
              <a:rPr lang="ru-RU" sz="1800" dirty="0" smtClean="0">
                <a:solidFill>
                  <a:schemeClr val="tx1"/>
                </a:solidFill>
              </a:rPr>
              <a:t>Активно развивать понимание природы как источника эстетически ценных, жизненно необходимых объектов и явлений, нуждающихся в охране, сбережении и защите от разрушительного воздействия человека, его труда, вредных влияний отходов производства и технологий.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2. </a:t>
            </a:r>
            <a:r>
              <a:rPr lang="ru-RU" sz="1800" dirty="0" smtClean="0">
                <a:solidFill>
                  <a:schemeClr val="tx1"/>
                </a:solidFill>
              </a:rPr>
              <a:t>Заложить в детские души с первых шагов их общения с окружающим миром основы экологических знаний, которые с возрастом перерастут в твёрдые убеждения.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92697"/>
            <a:ext cx="7117178" cy="7920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Экологическое сознание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8640960" cy="3720949"/>
          </a:xfrm>
        </p:spPr>
        <p:txBody>
          <a:bodyPr/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Система           Экологическое             Культура          </a:t>
            </a:r>
            <a:r>
              <a:rPr lang="ru-RU" dirty="0" err="1" smtClean="0">
                <a:solidFill>
                  <a:schemeClr val="tx1"/>
                </a:solidFill>
              </a:rPr>
              <a:t>Культура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экологических         мышление                  чувств           поведения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знаний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13820" y="2103156"/>
            <a:ext cx="36004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33432" y="2089476"/>
            <a:ext cx="36004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632340" y="2089476"/>
            <a:ext cx="36004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flipH="1">
            <a:off x="1150488" y="2089476"/>
            <a:ext cx="325168" cy="978408"/>
          </a:xfrm>
          <a:prstGeom prst="downArrow">
            <a:avLst>
              <a:gd name="adj1" fmla="val 50000"/>
              <a:gd name="adj2" fmla="val 548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8133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117178" cy="11521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Направления работы: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1844824"/>
            <a:ext cx="7117178" cy="4248472"/>
          </a:xfrm>
        </p:spPr>
        <p:txBody>
          <a:bodyPr/>
          <a:lstStyle/>
          <a:p>
            <a:pPr marL="285750" indent="-28575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Уроки (окружающий мир, литературное чтение, математика, русский язык, изобразительное искусство).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Внеурочная деятельность (занятия экологического направления «Друзья природы»).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Внеклассная и внешкольная деятельность (экологические акции «Школа – территория чистоты», «Берегите деревья», экологические встречи «Красная книга </a:t>
            </a:r>
            <a:r>
              <a:rPr lang="ru-RU" dirty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дыгеи», «Берегите первоцветы» и т.д.).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422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260649"/>
            <a:ext cx="7117178" cy="129614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На занятиях по внеурочной деятельности «Друзья природы»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5229200"/>
            <a:ext cx="7117178" cy="12961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Наблюдение за состоянием берегов реки, очистка родничка от мусора.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1714488"/>
            <a:ext cx="4136302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4166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7"/>
            <a:ext cx="7117178" cy="12961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Экологическая акция «Школа – территория чистоты»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5429264"/>
            <a:ext cx="7117178" cy="100013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Мероприятия по очистке памятника Неизвестному солдату.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1857364"/>
            <a:ext cx="2714644" cy="3143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18947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117178" cy="115212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Проектно-исследовательская работа включает в себя: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 flipV="1">
            <a:off x="8088777" y="558554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4155606990"/>
              </p:ext>
            </p:extLst>
          </p:nvPr>
        </p:nvGraphicFramePr>
        <p:xfrm>
          <a:off x="1475656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77327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0250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Этапы проведения проекта: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3037289485"/>
              </p:ext>
            </p:extLst>
          </p:nvPr>
        </p:nvGraphicFramePr>
        <p:xfrm>
          <a:off x="971600" y="1397000"/>
          <a:ext cx="7056784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62377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476673"/>
            <a:ext cx="7117180" cy="1152127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Проект: </a:t>
            </a:r>
            <a:r>
              <a:rPr lang="ru-RU" sz="2400" dirty="0" smtClean="0">
                <a:solidFill>
                  <a:srgbClr val="FF0000"/>
                </a:solidFill>
              </a:rPr>
              <a:t>«Экологические проблемы леса и реки».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776864" cy="4392488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sz="1800" dirty="0" smtClean="0">
                <a:solidFill>
                  <a:schemeClr val="tx1"/>
                </a:solidFill>
              </a:rPr>
              <a:t>: учащиеся 4 класса МБОУ ООШ № 12.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Цель:</a:t>
            </a:r>
            <a:r>
              <a:rPr lang="ru-RU" sz="1800" dirty="0" smtClean="0">
                <a:solidFill>
                  <a:schemeClr val="tx1"/>
                </a:solidFill>
              </a:rPr>
              <a:t> выявление и решение экологических проблем леса и реки.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Задачи: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dirty="0">
                <a:solidFill>
                  <a:schemeClr val="tx1"/>
                </a:solidFill>
              </a:rPr>
              <a:t>в</a:t>
            </a:r>
            <a:r>
              <a:rPr lang="ru-RU" sz="1800" dirty="0" smtClean="0">
                <a:solidFill>
                  <a:schemeClr val="tx1"/>
                </a:solidFill>
              </a:rPr>
              <a:t>оспитание важнейших компонентов экологической культуры личности;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dirty="0">
                <a:solidFill>
                  <a:schemeClr val="tx1"/>
                </a:solidFill>
              </a:rPr>
              <a:t>ф</a:t>
            </a:r>
            <a:r>
              <a:rPr lang="ru-RU" sz="1800" dirty="0" smtClean="0">
                <a:solidFill>
                  <a:schemeClr val="tx1"/>
                </a:solidFill>
              </a:rPr>
              <a:t>ормирование умения решать экологические задачи;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</a:rPr>
              <a:t>выяснение основных проблем леса и реки;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</a:rPr>
              <a:t>раскрытие на конкретных примерах роли человека в охране природы;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</a:rPr>
              <a:t>ознакомление учащихся с некоторыми видами лекарственных и редких растений, занесённых в Красную книгу. 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354206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772</TotalTime>
  <Words>523</Words>
  <Application>Microsoft Office PowerPoint</Application>
  <PresentationFormat>Экран (4:3)</PresentationFormat>
  <Paragraphs>75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«Проблемы экологического воспитания  младших школьников» </vt:lpstr>
      <vt:lpstr>Главная цель: формирование экологической грамотности младших школьников средством реализации взаимосвязи классно-урочных, внеурочных и внешкольных форм работы.  Задачи экологического образования: 1. Активно развивать понимание природы как источника эстетически ценных, жизненно необходимых объектов и явлений, нуждающихся в охране, сбережении и защите от разрушительного воздействия человека, его труда, вредных влияний отходов производства и технологий. 2. Заложить в детские души с первых шагов их общения с окружающим миром основы экологических знаний, которые с возрастом перерастут в твёрдые убеждения. </vt:lpstr>
      <vt:lpstr>Экологическое сознание</vt:lpstr>
      <vt:lpstr>     Направления работы: </vt:lpstr>
      <vt:lpstr>  На занятиях по внеурочной деятельности «Друзья природы»</vt:lpstr>
      <vt:lpstr>Экологическая акция «Школа – территория чистоты»</vt:lpstr>
      <vt:lpstr>Проектно-исследовательская работа включает в себя:</vt:lpstr>
      <vt:lpstr>Этапы проведения проекта: </vt:lpstr>
      <vt:lpstr>Проект: «Экологические проблемы леса и реки».</vt:lpstr>
      <vt:lpstr>Первая страница:  Природа Адыгеи</vt:lpstr>
      <vt:lpstr>Вторая страница: «Лес – бесценный дар природы»  </vt:lpstr>
      <vt:lpstr>Основной этап проекта – эколого-краеведческие исследования и практические работы.</vt:lpstr>
      <vt:lpstr>Выявленные проблемы:</vt:lpstr>
      <vt:lpstr>Практические работы по оздоровлению родной природы.</vt:lpstr>
      <vt:lpstr>Заключительный этап проекта  Девиз: «Охраняя природу – мы охраняем Родину»</vt:lpstr>
      <vt:lpstr>Экологическое творчество учащихся</vt:lpstr>
      <vt:lpstr>Групповая работа: рисование плакатов на экологическую тему.   Мы любим лес в любое время года, Мы слышим речек медленную речь. Всё это называется природа,  Давайте же всегда её беречь!  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«Проблемы экологического воспитания  младших школьников» </dc:title>
  <dc:creator>UserXP</dc:creator>
  <cp:lastModifiedBy>Марина</cp:lastModifiedBy>
  <cp:revision>82</cp:revision>
  <dcterms:created xsi:type="dcterms:W3CDTF">2013-06-15T06:00:51Z</dcterms:created>
  <dcterms:modified xsi:type="dcterms:W3CDTF">2001-12-31T22:16:09Z</dcterms:modified>
</cp:coreProperties>
</file>